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70" r:id="rId4"/>
    <p:sldId id="271" r:id="rId5"/>
    <p:sldId id="272" r:id="rId6"/>
    <p:sldId id="2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926" autoAdjust="0"/>
    <p:restoredTop sz="96433" autoAdjust="0"/>
  </p:normalViewPr>
  <p:slideViewPr>
    <p:cSldViewPr snapToGrid="0">
      <p:cViewPr varScale="1">
        <p:scale>
          <a:sx n="63" d="100"/>
          <a:sy n="63" d="100"/>
        </p:scale>
        <p:origin x="90" y="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01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23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815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87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72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122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58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590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848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64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2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21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27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0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70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4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82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830">
              <a:srgbClr val="E4EEF8">
                <a:alpha val="44000"/>
              </a:srgbClr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683511" y="236483"/>
            <a:ext cx="4270917" cy="5786199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МУНИЦИПАЛЬНОЕ ОБЩЕОБРАЗОВАТЕЛЬНОЕ УЧРЕЖДЕНИЕ «ЯРКОПОЛЕНСКАЯ ШКОЛА-ДЕТСКИЙ САД»</a:t>
            </a:r>
          </a:p>
          <a:p>
            <a:pPr algn="ctr"/>
            <a:r>
              <a:rPr lang="ru-RU" sz="3600" b="1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Школьный медиацентр</a:t>
            </a:r>
          </a:p>
          <a:p>
            <a:pPr algn="ctr"/>
            <a:r>
              <a:rPr lang="ru-RU" sz="3600" b="1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«МОТОР»</a:t>
            </a:r>
          </a:p>
          <a:p>
            <a:pPr algn="r"/>
            <a:endParaRPr lang="ru-RU" sz="2000" b="1" dirty="0">
              <a:ln w="3175">
                <a:solidFill>
                  <a:schemeClr val="accent5">
                    <a:lumMod val="75000"/>
                  </a:schemeClr>
                </a:solidFill>
              </a:ln>
              <a:solidFill>
                <a:srgbClr val="92D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dirty="0" err="1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Кишпиева</a:t>
            </a:r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Р. – командир</a:t>
            </a:r>
          </a:p>
          <a:p>
            <a:pPr algn="ctr"/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Юсупов Э.</a:t>
            </a:r>
          </a:p>
          <a:p>
            <a:pPr algn="ctr"/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Крицкий</a:t>
            </a:r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Д.</a:t>
            </a:r>
          </a:p>
          <a:p>
            <a:pPr algn="ctr"/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</a:t>
            </a:r>
            <a:r>
              <a:rPr lang="ru-RU" sz="2000" dirty="0" err="1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Джарчиева</a:t>
            </a:r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В.</a:t>
            </a:r>
          </a:p>
          <a:p>
            <a:pPr algn="ctr"/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</a:t>
            </a:r>
            <a:r>
              <a:rPr lang="ru-RU" sz="2000" dirty="0" err="1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Безверхняя</a:t>
            </a:r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М.</a:t>
            </a:r>
          </a:p>
          <a:p>
            <a:pPr algn="ctr"/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</a:t>
            </a:r>
            <a:r>
              <a:rPr lang="ru-RU" sz="2000" dirty="0" err="1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Сейдаметов</a:t>
            </a:r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Э.</a:t>
            </a:r>
          </a:p>
          <a:p>
            <a:pPr algn="ctr"/>
            <a:r>
              <a:rPr lang="ru-RU" sz="2000" dirty="0" err="1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Мартынкова</a:t>
            </a:r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Анна Александровна – руководитель</a:t>
            </a:r>
          </a:p>
          <a:p>
            <a:pPr algn="ctr"/>
            <a:r>
              <a:rPr lang="ru-RU" sz="2000" dirty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000" b="1" dirty="0">
              <a:ln w="3175">
                <a:solidFill>
                  <a:schemeClr val="accent5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Объект 4">
            <a:extLst>
              <a:ext uri="{FF2B5EF4-FFF2-40B4-BE49-F238E27FC236}">
                <a16:creationId xmlns:a16="http://schemas.microsoft.com/office/drawing/2014/main" id="{2A4CB76D-751C-7CB4-0C30-99DF525A6E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43689">
            <a:off x="1521779" y="3423949"/>
            <a:ext cx="2139672" cy="191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51100" y="595138"/>
            <a:ext cx="59733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АКТУАЛЬНОСТЬ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47758" y="2183500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Объект 4">
            <a:extLst>
              <a:ext uri="{FF2B5EF4-FFF2-40B4-BE49-F238E27FC236}">
                <a16:creationId xmlns:a16="http://schemas.microsoft.com/office/drawing/2014/main" id="{8E847E19-1DE4-2560-9BCB-F68AFF7198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82" y="345770"/>
            <a:ext cx="1949878" cy="18178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DE9308-9168-C59E-5AA2-EEE0B0EDE470}"/>
              </a:ext>
            </a:extLst>
          </p:cNvPr>
          <p:cNvSpPr txBox="1"/>
          <p:nvPr/>
        </p:nvSpPr>
        <p:spPr>
          <a:xfrm>
            <a:off x="347386" y="2442686"/>
            <a:ext cx="838513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Получая на уроках знания в области информатики, на протяжении всех лет обучения учащиеся практически не используют эти знания применительно к учебному процессу по предметным областям, изучаемым в школе. А одной из ключевых компетенций, которой должен овладеть ученик, являются информационные технологии. Развитие школьного информационного пространства малоэффективно без проработки методики создания и работы крупной организационной единицы, какой может стать медиацентр. В первую очередь – изменится роль ученика. Он станет активным участником образовательного процесса. Превратится в партнера учителя. Школьный медиацентр «Мотор » — это возможность максимального раскрытия творческого потенциала ребенка, проявления себя, попробовать свои силы в разных видах деятельности – от гуманитарной до технической. И, конечно же, показать публично результаты своей работы. </a:t>
            </a:r>
          </a:p>
        </p:txBody>
      </p:sp>
    </p:spTree>
    <p:extLst>
      <p:ext uri="{BB962C8B-B14F-4D97-AF65-F5344CB8AC3E}">
        <p14:creationId xmlns:p14="http://schemas.microsoft.com/office/powerpoint/2010/main" val="427181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62" y="8890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11336" y="595138"/>
            <a:ext cx="5513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ИДЕЯ ПРОЕКТА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47758" y="2183500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Объект 4">
            <a:extLst>
              <a:ext uri="{FF2B5EF4-FFF2-40B4-BE49-F238E27FC236}">
                <a16:creationId xmlns:a16="http://schemas.microsoft.com/office/drawing/2014/main" id="{8E847E19-1DE4-2560-9BCB-F68AFF7198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86" y="426209"/>
            <a:ext cx="1895434" cy="176711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DE9308-9168-C59E-5AA2-EEE0B0EDE470}"/>
              </a:ext>
            </a:extLst>
          </p:cNvPr>
          <p:cNvSpPr txBox="1"/>
          <p:nvPr/>
        </p:nvSpPr>
        <p:spPr>
          <a:xfrm>
            <a:off x="596348" y="2452305"/>
            <a:ext cx="8547651" cy="3308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algn="ctr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проекта "Создание школьного медиацентра" может способствовать превращению рутинного учебного процесса в результативную созидательную творческую работу, а самое главное - подготовить новое поколение к жизни в современных информационных условиях, к восприятию различной информации, научить человека понимать ее, осознавать последствия ее воздействия на психику. </a:t>
            </a:r>
          </a:p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 создание в школе центра занятости детей во внеурочное время, центра поддержки и развития одаренных детей, работы по развитию слабоуспевающих детей, социализации и удержании от правонарушений учащихся требующих особого внимания, подготовки нового поколения к жизни в современных информационных условиях- школьного медиацентра. </a:t>
            </a:r>
          </a:p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проекта: </a:t>
            </a:r>
          </a:p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Сформировать у учащихся активную позицию в получении знаний и умений выявлять информационную угрозу, определять степень ее опасности, предвидеть последствия информационной угрозы и противостоять им через участие в работе школьного медиацентра.</a:t>
            </a:r>
          </a:p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Организация внеурочной деятельности и дополнительного образования детей.</a:t>
            </a:r>
          </a:p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Выявление, поддержка и сопровождение одаренных детей.</a:t>
            </a:r>
          </a:p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Удержание от правонарушений, социализация учащихся, требующих особого контроля.</a:t>
            </a:r>
          </a:p>
          <a:p>
            <a:pPr marL="180000"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808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62" y="8890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11336" y="595138"/>
            <a:ext cx="60955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ОЖИДАЕМЫЕ РЕЗУЛЬТАТЫ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47758" y="2183500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Объект 4">
            <a:extLst>
              <a:ext uri="{FF2B5EF4-FFF2-40B4-BE49-F238E27FC236}">
                <a16:creationId xmlns:a16="http://schemas.microsoft.com/office/drawing/2014/main" id="{8E847E19-1DE4-2560-9BCB-F68AFF7198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86" y="426208"/>
            <a:ext cx="1992026" cy="18571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DE9308-9168-C59E-5AA2-EEE0B0EDE470}"/>
              </a:ext>
            </a:extLst>
          </p:cNvPr>
          <p:cNvSpPr txBox="1"/>
          <p:nvPr/>
        </p:nvSpPr>
        <p:spPr>
          <a:xfrm>
            <a:off x="434042" y="2452305"/>
            <a:ext cx="870995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коммуникативных компетенций, создание сочинений разных жанров, газетных статей.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Улучшение грамотности учащихся.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Развитие творческих способностей, совершенствование грамотной речи.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Повышение мотивации учащихся к обучению.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Расширение кругозора в различных областях знаний.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Повышение интереса родителей к проблемам школы, оказание ими благотворительной помощи.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Создание видеотеки с разработками уроков и внеклассных мероприятий.</a:t>
            </a:r>
          </a:p>
        </p:txBody>
      </p:sp>
    </p:spTree>
    <p:extLst>
      <p:ext uri="{BB962C8B-B14F-4D97-AF65-F5344CB8AC3E}">
        <p14:creationId xmlns:p14="http://schemas.microsoft.com/office/powerpoint/2010/main" val="1262160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11336" y="595138"/>
            <a:ext cx="551313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ЦЕЛЕВАЯ АУДИТОРИЯ</a:t>
            </a:r>
          </a:p>
          <a:p>
            <a:pPr algn="ctr"/>
            <a:endParaRPr lang="ru-RU" sz="32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32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ctr"/>
            <a:r>
              <a:rPr lang="ru-RU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Учащиеся 5-11 классов.</a:t>
            </a:r>
          </a:p>
          <a:p>
            <a:pPr marL="342900" indent="-342900" algn="ctr"/>
            <a:r>
              <a:rPr lang="ru-RU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Участвуя в медиацентре</a:t>
            </a:r>
          </a:p>
          <a:p>
            <a:pPr marL="342900" indent="-342900" algn="ctr"/>
            <a:r>
              <a:rPr lang="ru-RU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«МОТОР» </a:t>
            </a:r>
          </a:p>
          <a:p>
            <a:pPr marL="342900" indent="-342900" algn="ctr"/>
            <a:r>
              <a:rPr lang="ru-RU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ребята приобретают навыки работы над созданием информационно-развлекательных программ, развивают творческие и исследовательские способности, активизируют личностную позицию в образовательном процессе.</a:t>
            </a:r>
          </a:p>
          <a:p>
            <a:pPr algn="ctr"/>
            <a:endParaRPr lang="ru-RU" sz="32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47758" y="2183500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Объект 4">
            <a:extLst>
              <a:ext uri="{FF2B5EF4-FFF2-40B4-BE49-F238E27FC236}">
                <a16:creationId xmlns:a16="http://schemas.microsoft.com/office/drawing/2014/main" id="{8E847E19-1DE4-2560-9BCB-F68AFF7198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86" y="326333"/>
            <a:ext cx="1992026" cy="185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365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47758" y="2183500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Объект 4">
            <a:extLst>
              <a:ext uri="{FF2B5EF4-FFF2-40B4-BE49-F238E27FC236}">
                <a16:creationId xmlns:a16="http://schemas.microsoft.com/office/drawing/2014/main" id="{8E847E19-1DE4-2560-9BCB-F68AFF7198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86" y="326333"/>
            <a:ext cx="1992026" cy="18571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DE9308-9168-C59E-5AA2-EEE0B0EDE470}"/>
              </a:ext>
            </a:extLst>
          </p:cNvPr>
          <p:cNvSpPr txBox="1"/>
          <p:nvPr/>
        </p:nvSpPr>
        <p:spPr>
          <a:xfrm>
            <a:off x="434043" y="2431325"/>
            <a:ext cx="87099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/>
            <a:r>
              <a:rPr lang="ru-RU" sz="3600" dirty="0"/>
              <a:t>                                                                                  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332382" y="556590"/>
            <a:ext cx="65200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ru-RU" sz="2000" b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Сайт МБОУ «Яркополенская школа-детский сад» </a:t>
            </a:r>
          </a:p>
        </p:txBody>
      </p:sp>
    </p:spTree>
    <p:extLst>
      <p:ext uri="{BB962C8B-B14F-4D97-AF65-F5344CB8AC3E}">
        <p14:creationId xmlns:p14="http://schemas.microsoft.com/office/powerpoint/2010/main" val="2153365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608</TotalTime>
  <Words>460</Words>
  <Application>Microsoft Office PowerPoint</Application>
  <PresentationFormat>Экран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Tahoma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Admin</cp:lastModifiedBy>
  <cp:revision>47</cp:revision>
  <dcterms:created xsi:type="dcterms:W3CDTF">2013-11-19T05:52:05Z</dcterms:created>
  <dcterms:modified xsi:type="dcterms:W3CDTF">2024-10-22T14:28:34Z</dcterms:modified>
</cp:coreProperties>
</file>