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7" r:id="rId4"/>
    <p:sldId id="278" r:id="rId5"/>
    <p:sldId id="279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88" d="100"/>
          <a:sy n="88" d="100"/>
        </p:scale>
        <p:origin x="-1286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1C722D-B9DD-42E1-BC59-75C77A85A82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F43C47-9E39-4DB4-B913-7EF3C3F03B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05417456_676" TargetMode="External"/><Relationship Id="rId3" Type="http://schemas.openxmlformats.org/officeDocument/2006/relationships/hyperlink" Target="https://vk.com/wall-205417456_668" TargetMode="External"/><Relationship Id="rId7" Type="http://schemas.openxmlformats.org/officeDocument/2006/relationships/hyperlink" Target="https://vk.com/wall-205417456_677" TargetMode="External"/><Relationship Id="rId2" Type="http://schemas.openxmlformats.org/officeDocument/2006/relationships/hyperlink" Target="https://vk.com/wall-205417456_6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205417456_675" TargetMode="External"/><Relationship Id="rId5" Type="http://schemas.openxmlformats.org/officeDocument/2006/relationships/hyperlink" Target="https://vk.com/wall-205417456_674" TargetMode="External"/><Relationship Id="rId4" Type="http://schemas.openxmlformats.org/officeDocument/2006/relationships/hyperlink" Target="https://vk.com/wall-205417456_6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1780108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cademia" panose="020B0604020202020204" pitchFamily="34" charset="0"/>
              </a:rPr>
              <a:t> </a:t>
            </a:r>
            <a:endParaRPr lang="ru-RU" sz="9600" dirty="0">
              <a:latin typeface="Academi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84976" cy="62268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«ЯРКОПОЛЕНСКАЯ ШКОЛА-ДЕТСКИЙ САД»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ДЖАНКОЙСКОГО РАЙОНА РЕСПУБЛИКИ КРЫМ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«НАРЯДНИЦА»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(сценический образ школьного хореографического коллектива)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Закирьяева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Зарина - капитан</a:t>
            </a: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Клымив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София</a:t>
            </a: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Аблямитова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Элие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Аблаева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Лиля</a:t>
            </a: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Меметшаева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Ленияра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Севиля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Юсупов Рустем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Рамиз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ответственный  руководитель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87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F1F3EB-A50E-493B-A379-A113EBE4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4" y="2136448"/>
            <a:ext cx="3329522" cy="22196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3B8444-5A1E-460D-B750-FF15FE07AE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5" r="1068" b="13287"/>
          <a:stretch/>
        </p:blipFill>
        <p:spPr bwMode="auto">
          <a:xfrm>
            <a:off x="584750" y="4475312"/>
            <a:ext cx="4698857" cy="2176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E55CFB-076E-4C82-A4F1-B1CACF1317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910" r="6897" b="24086"/>
          <a:stretch/>
        </p:blipFill>
        <p:spPr bwMode="auto">
          <a:xfrm>
            <a:off x="5616837" y="4475312"/>
            <a:ext cx="3024336" cy="2176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5" cy="39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АКТУАЛЬНОСТЬ ПРОЕКТА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Наша школа является инновационной площадкой (на муниципальном уровне) по художественно-эстетическому воспитанию школьников.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Именно в школе происходит становление личностного самосознания, овладение пластической выразительностью движений, воспитывается чувство вкуса, необходимые человеку для успеха в любой деятельности.</a:t>
            </a:r>
          </a:p>
          <a:p>
            <a:pPr algn="just"/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cs typeface="Times New Roman" panose="02020603050405020304" pitchFamily="18" charset="0"/>
              </a:rPr>
              <a:t>В нашей школе существуют три хореографических коллективов, которые являются неоднократными победителями муниципальных и республиканских конкурсов художественной самодеятельности: детский коллектив «Радость», коллектив народного танца «</a:t>
            </a:r>
            <a:r>
              <a:rPr lang="ru-RU" sz="1400" dirty="0" err="1">
                <a:latin typeface="Times New Roman"/>
                <a:cs typeface="Times New Roman" panose="02020603050405020304" pitchFamily="18" charset="0"/>
              </a:rPr>
              <a:t>Севинч</a:t>
            </a:r>
            <a:r>
              <a:rPr lang="ru-RU" sz="1400" dirty="0">
                <a:latin typeface="Times New Roman"/>
                <a:cs typeface="Times New Roman" panose="02020603050405020304" pitchFamily="18" charset="0"/>
              </a:rPr>
              <a:t>» и ансамбль современного танца. С каждым новым выступлением мы хотим дарить зрителям радость и вдохновение, пополнять копилку школы и нашего района новыми наградами и победами, поэтому танцевальные костюмы – это ключевой элемент, который поможет подчеркнуть нашу индивидуальность и мастерство. 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/>
                <a:cs typeface="Times New Roman" panose="02020603050405020304" pitchFamily="18" charset="0"/>
              </a:rPr>
              <a:t>Ведь одежда для танцев – это украшение представления, неотъемлемая часть хореографических постановок. Сколько танцев – столько костюмов.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Яркий сценический костюм – это гарантированный успех любого представления, конкурсного состязания!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Новые костюмы для школьного хореографического коллектива</a:t>
            </a:r>
            <a:r>
              <a:rPr lang="ru-RU" sz="1400" dirty="0">
                <a:latin typeface="Times New Roman"/>
                <a:cs typeface="Times New Roman" panose="02020603050405020304" pitchFamily="18" charset="0"/>
              </a:rPr>
              <a:t> были бы уникальной возможностью в реализации данной проблемы.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B26030-E0F5-419F-955A-9C62CAAD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30" y="4389129"/>
            <a:ext cx="2264766" cy="15075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ADEBB6-0CC6-488E-B21E-4550BCE66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1" b="11927"/>
          <a:stretch/>
        </p:blipFill>
        <p:spPr>
          <a:xfrm>
            <a:off x="253061" y="5528182"/>
            <a:ext cx="2250190" cy="115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7B8A11-6A72-4B37-8922-4A84625C6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 b="6891"/>
          <a:stretch/>
        </p:blipFill>
        <p:spPr>
          <a:xfrm>
            <a:off x="215245" y="4382584"/>
            <a:ext cx="2264766" cy="1152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C2529A-FD9B-49F4-BEC2-A7C894D0FD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17442" b="3301"/>
          <a:stretch/>
        </p:blipFill>
        <p:spPr>
          <a:xfrm>
            <a:off x="6444207" y="5439432"/>
            <a:ext cx="2330593" cy="132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A689C4-2F49-46F4-A657-51DF4A86AD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16420" r="8522" b="16325"/>
          <a:stretch/>
        </p:blipFill>
        <p:spPr>
          <a:xfrm>
            <a:off x="6444206" y="4103259"/>
            <a:ext cx="2330593" cy="13117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E81952-BF23-4CDD-B3BC-A742B3F8C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78" y="5281122"/>
            <a:ext cx="2225549" cy="14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421"/>
            <a:ext cx="8496943" cy="796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трех танцевальных коллективов нашей школы составляет 75 человек. Это ребята 1-11 классов. Проблема приобретения костюмов является актуальной ежегодно. Сценический костюм должен смотреться зрелищно и гармонично, быть украшением танца. Костюм играет важную роль на сцене, является визитной карточкой танцора, неким отражением характера танца и помогает до конца раскрыть образ. </a:t>
            </a:r>
          </a:p>
          <a:p>
            <a:pPr algn="just">
              <a:lnSpc>
                <a:spcPct val="105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танцоры участвуют во всех концертах, мероприятиях, конкурсах, которые проводятся в рамках школы, района, республики. Чтобы достойно показать себя на сцене, получить награду, прославить нашу школу, район, республику, стать известными и за ее пределами, нам нужно достойно смотреться на сцене.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именно народный костюм — важная часть традиционной художественной культуры. И эта часть народного искусства отличается высокой художественностью и разнообразием. Мастерство, с которым женщины пряли, ткали, вышивали, сохраняя вековые традиции, удивляют всех, кто хотя бы раз соприкоснулся с народным костюмом. Знание истоков его художественной природы, дает возможность  приобщиться к традиционной народной культуре, позволяет воспитывать определенное восприятие мира, развивать творческие качества личности, обеспечивающие готовность наследовать духовные ценности народного искусства.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и расширить гардероб сценических костюмов, тем самым повысить интерес к занятиям хореографией , а так же привить любовь к национальной культуре, народному творчеству, особенностям традиций народного костюма посредством танца.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Определиться с выбором танцев и костюмов для них.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Снять мерки для пошива костюмов и  создания сценических образов  в концертной программе различной направленности.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Знакомство учащихся с народными     костюмами (фольклорные, сценические костюмы, костюмы различных регионов России), костюмами различных танцевальных направлений.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Возрождение интереса к народно-характерным танцам через красоту и широкое разнообразие народного костюма, обогащение духовного мира детей и эстетическое воспитание,</a:t>
            </a:r>
          </a:p>
          <a:p>
            <a:pPr lvl="0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1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59516"/>
              </p:ext>
            </p:extLst>
          </p:nvPr>
        </p:nvGraphicFramePr>
        <p:xfrm>
          <a:off x="4211960" y="1412776"/>
          <a:ext cx="453650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37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2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 народный, 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69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 бальный, девочка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CA87E1-CA6C-4B70-AA3E-F448ED575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b="4881"/>
          <a:stretch/>
        </p:blipFill>
        <p:spPr>
          <a:xfrm>
            <a:off x="394544" y="1628800"/>
            <a:ext cx="3441691" cy="4608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9AE5FF-EE17-4C48-94AB-D8E78577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4644008" y="3573016"/>
            <a:ext cx="3441691" cy="3001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5673E02-2958-45F5-B078-2E0F930EED94}"/>
              </a:ext>
            </a:extLst>
          </p:cNvPr>
          <p:cNvSpPr/>
          <p:nvPr/>
        </p:nvSpPr>
        <p:spPr>
          <a:xfrm>
            <a:off x="251520" y="283907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52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5"/>
            <a:ext cx="85689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1-11 классов.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Дополнительное образование, внеурочная деятельность: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танцевальный коллектив «Радость» - 25 человек (6-10 классы);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танцевальный коллектив народного танца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Севинч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25 человек (1-2 классы);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танцевальный коллектив современного танца – 25 человек (3-4 классы).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кадетского класса  в конкурсе «Кадетский бал».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32" y="4611319"/>
            <a:ext cx="2632664" cy="1755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16420" r="8522" b="14887"/>
          <a:stretch/>
        </p:blipFill>
        <p:spPr>
          <a:xfrm>
            <a:off x="3524511" y="2425622"/>
            <a:ext cx="2598982" cy="1494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30568" r="8977"/>
          <a:stretch/>
        </p:blipFill>
        <p:spPr>
          <a:xfrm>
            <a:off x="3241894" y="4297750"/>
            <a:ext cx="3125203" cy="18502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6" y="4548924"/>
            <a:ext cx="2797643" cy="18650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32" y="2349224"/>
            <a:ext cx="2445167" cy="16301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0397" b="4319"/>
          <a:stretch/>
        </p:blipFill>
        <p:spPr>
          <a:xfrm>
            <a:off x="193149" y="2340120"/>
            <a:ext cx="3019365" cy="16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85680"/>
            <a:ext cx="87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ПРОДВИЖЕНИЮ ПРОЕКТА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2952328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2 стенда: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-информационно-презентационный, представляющий суть бюджетирования и содержание заявленных проектов;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стенд, посвященный проектным идеям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268760"/>
            <a:ext cx="3384376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ПУБЛИКАЦИЦИЯ В СОЦИАЛЬНЫХ СЕТЯХ</a:t>
            </a:r>
          </a:p>
          <a:p>
            <a:pPr algn="ctr"/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vk.com/wall-205417456_664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vk.com/wall-205417456_668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vk.com/wall-205417456_670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vk.com/wall-205417456_674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vk.com/wall-205417456_675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https://vk.com/wall-205417456_677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818" y="3901349"/>
            <a:ext cx="3024336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размещение о процессе бюджетирования в школьной группе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u="sng" dirty="0">
                <a:latin typeface="Times New Roman" pitchFamily="18" charset="0"/>
                <a:cs typeface="Times New Roman" pitchFamily="18" charset="0"/>
                <a:hlinkClick r:id="rId8"/>
              </a:rPr>
              <a:t>https://vk.com/wall-205417456_676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933056"/>
            <a:ext cx="3384376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информационные с обучающимися по разъяснению содержания и этапов бюджетирования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26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2455</TotalTime>
  <Words>486</Words>
  <Application>Microsoft Office PowerPoint</Application>
  <PresentationFormat>Экран (4:3)</PresentationFormat>
  <Paragraphs>113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Ансамбль</dc:title>
  <dc:creator>Наталья</dc:creator>
  <cp:lastModifiedBy>Анна Александровна</cp:lastModifiedBy>
  <cp:revision>115</cp:revision>
  <dcterms:created xsi:type="dcterms:W3CDTF">2021-10-19T14:41:54Z</dcterms:created>
  <dcterms:modified xsi:type="dcterms:W3CDTF">2024-10-22T14:47:42Z</dcterms:modified>
</cp:coreProperties>
</file>