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4FAB73BC-B049-4115-A692-8D63A059BFB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480" y="1298575"/>
            <a:ext cx="8564880" cy="3602355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к занятию </a:t>
            </a:r>
            <a:br>
              <a:rPr lang="ru-RU" sz="2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800" b="1" kern="180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неурочн</a:t>
            </a:r>
            <a: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</a:t>
            </a:r>
            <a:r>
              <a:rPr lang="ru-RU" sz="2800" b="1" kern="180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деятельност</a:t>
            </a:r>
            <a: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b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«Функциональная  грамотность» (читательская грамотность)</a:t>
            </a:r>
            <a:br>
              <a:rPr lang="ru-RU" sz="2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классе </a:t>
            </a:r>
            <a:br>
              <a:rPr lang="ru-RU" sz="2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теме </a:t>
            </a:r>
            <a:r>
              <a:rPr lang="ru-RU" sz="2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Притча «Гордый петух»</a:t>
            </a:r>
            <a:b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i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(Из опыта работы учителя русского языка и литературы Роговой Н.И.)</a:t>
            </a:r>
            <a:endParaRPr lang="ru-RU" sz="2000" b="1" i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Петух в русской культуре | Животные на Руси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949" y="1462183"/>
            <a:ext cx="2927794" cy="2927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2190" y="0"/>
            <a:ext cx="8396891" cy="68580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937895" algn="l"/>
              </a:tabLst>
            </a:pP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Притча «Гордый петух»</a:t>
            </a: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  <a:tabLst>
                <a:tab pos="937895" algn="l"/>
              </a:tabLst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Жил-был на птичьем дворе петух. Были у него золотой гребешок, острые шпоры, пёстрые перья да громкий голос. И считал он себя самой важной птицей. Только павлину завидовал – вон у него какой хвост, длинный да пышный! Эх, кабы ему такой!</a:t>
            </a:r>
            <a:endParaRPr lang="ru-RU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  <a:tabLst>
                <a:tab pos="937895" algn="l"/>
              </a:tabLst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Как-то раз нашёл он метёлку из павлиньих перьев, которой хозяйка пыль смахивала. «Вот теперь-то я буду краше всех…» Воткнул он павлиньи перья себе в хвост и давай прохаживаться – красоваться: «Ко-ко-какой я! Вот я ко-ко-какой!»</a:t>
            </a:r>
            <a:endParaRPr lang="ru-RU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  <a:tabLst>
                <a:tab pos="937895" algn="l"/>
              </a:tabLst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Летел мимо воробышек. Увидел петуха и давай смеяться: «Вот умора! Я-то думал, что в павлиньи перья только вороны рядятся! А тут на-ка – петух в павлиньих перьях! Вот потеха!»</a:t>
            </a:r>
            <a:endParaRPr lang="ru-RU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И понеслось тут по птичьему двору: «Хи-хи-хи!»  да  «Ха-ха-ха!» Осмеяли петуха. Что поделать – кто нос задирает, тот больно падает. А «всякий возвышающий сам себя унижен будет».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етух и все что с ним связяно. Сколько живут, где обитают, какие породы  бывают | MP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7678"/>
            <a:ext cx="3444536" cy="344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335280"/>
            <a:ext cx="8007772" cy="622808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937895" algn="l"/>
              </a:tabLst>
            </a:pPr>
            <a:r>
              <a:rPr lang="ru-RU" sz="3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Задания:</a:t>
            </a:r>
            <a:endParaRPr lang="ru-RU" sz="3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937895" algn="l"/>
              </a:tabLst>
            </a:pPr>
            <a:r>
              <a:rPr lang="ru-RU" sz="3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 и запиши тему притчи.</a:t>
            </a:r>
            <a:endParaRPr lang="ru-RU" sz="3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937895" algn="l"/>
              </a:tabLst>
            </a:pPr>
            <a:r>
              <a:rPr lang="ru-RU" sz="3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 и запиши основную мысль притчи.</a:t>
            </a:r>
            <a:endParaRPr lang="ru-RU" sz="3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937895" algn="l"/>
              </a:tabLst>
            </a:pPr>
            <a:r>
              <a:rPr lang="ru-RU" sz="3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Определи, какое качество характера порицается в притче.</a:t>
            </a:r>
            <a:endParaRPr lang="ru-RU" sz="3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937895" algn="l"/>
              </a:tabLst>
            </a:pPr>
            <a:r>
              <a:rPr lang="ru-RU" sz="3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Перечисли, каких еще домашних птиц ты знаешь.</a:t>
            </a:r>
            <a:endParaRPr lang="ru-RU" sz="3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937895" algn="l"/>
              </a:tabLst>
            </a:pPr>
            <a:r>
              <a:rPr lang="ru-RU" sz="3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Подчеркни определения, которые описывают петуха.</a:t>
            </a:r>
            <a:endParaRPr lang="ru-RU" sz="3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937895" algn="l"/>
              </a:tabLst>
            </a:pPr>
            <a:r>
              <a:rPr lang="ru-RU" sz="3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Продолжи пословицы:</a:t>
            </a:r>
            <a:endParaRPr lang="ru-RU" sz="3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tabLst>
                <a:tab pos="937895" algn="l"/>
              </a:tabLst>
            </a:pPr>
            <a:r>
              <a:rPr lang="ru-RU" sz="3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 петушок не нажил …….., а туда же кукарекает. </a:t>
            </a:r>
            <a:endParaRPr lang="ru-RU" sz="3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tabLst>
                <a:tab pos="937895" algn="l"/>
              </a:tabLst>
            </a:pPr>
            <a:r>
              <a:rPr lang="ru-RU" sz="3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Петух прокукарекал, а потом хоть не …………..</a:t>
            </a:r>
            <a:endParaRPr lang="ru-RU" sz="3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  <a:tabLst>
                <a:tab pos="937895" algn="l"/>
                <a:tab pos="3668395" algn="l"/>
              </a:tabLst>
            </a:pPr>
            <a:r>
              <a:rPr lang="ru-RU" sz="3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курами ложиться, с петухами ……….</a:t>
            </a:r>
            <a:endParaRPr lang="ru-RU" sz="3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Петух – хозяин двора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2524"/>
            <a:ext cx="3435024" cy="25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4396" y="839790"/>
            <a:ext cx="7829923" cy="6018210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937895" algn="l"/>
              </a:tabLst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Какое утверждение верное?</a:t>
            </a:r>
            <a:endParaRPr lang="ru-RU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937895" algn="l"/>
              </a:tabLst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 нос задирает, тот унижен будет.</a:t>
            </a:r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937895" algn="l"/>
              </a:tabLst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Счастье человека в красоте.</a:t>
            </a:r>
            <a:endParaRPr lang="ru-RU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937895" algn="l"/>
              </a:tabLst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родись красивым, а родись счастливым.</a:t>
            </a:r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937895" algn="l"/>
              </a:tabLst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Зависть придает человеку уверенность.</a:t>
            </a:r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937895" algn="l"/>
              </a:tabLst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Себя нужно любить больше других.</a:t>
            </a:r>
            <a:endParaRPr lang="ru-RU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937895" algn="l"/>
              </a:tabLst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Завистливый человек всегда наказывается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жизнью.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937895" algn="l"/>
              </a:tabLst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Здоровье человека зависит от павлиньих перьев.</a:t>
            </a:r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937895" algn="l"/>
              </a:tabLs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Петух | Sekiro вики | Fandom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38687"/>
            <a:ext cx="3445062" cy="466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/>
          <p:cNvGraphicFramePr>
            <a:graphicFrameLocks noGrp="1"/>
          </p:cNvGraphicFramePr>
          <p:nvPr>
            <p:ph idx="1"/>
          </p:nvPr>
        </p:nvGraphicFramePr>
        <p:xfrm>
          <a:off x="3939858" y="1717040"/>
          <a:ext cx="73152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Гордость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неумеренное восхваление своих достоинств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Хвастовство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чувство досады, вызванное благополучием, успехом                       другого человека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Зависть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чувство собственного достоинства, самоуважения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54320" y="893004"/>
            <a:ext cx="5496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 понятие со значением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петух фото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3836"/>
            <a:ext cx="3452847" cy="431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826000" y="807560"/>
          <a:ext cx="6868159" cy="2382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77325"/>
                <a:gridCol w="122893"/>
                <a:gridCol w="3267941"/>
              </a:tblGrid>
              <a:tr h="47653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tabLst>
                          <a:tab pos="937895" algn="l"/>
                        </a:tabLs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Петух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37895" algn="l"/>
                        </a:tabLs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Индюк 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  <a:tr h="476536"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37895" algn="l"/>
                        </a:tabLs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чем сходство?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</a:tr>
              <a:tr h="476536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tabLst>
                          <a:tab pos="937895" algn="l"/>
                        </a:tabLs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37895" algn="l"/>
                        </a:tabLs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  <a:tr h="476536"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37895" algn="l"/>
                        </a:tabLs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чем разница?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</a:tr>
              <a:tr h="476536"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tabLst>
                          <a:tab pos="937895" algn="l"/>
                        </a:tabLs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37895" algn="l"/>
                        </a:tabLs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151120" y="210384"/>
            <a:ext cx="62070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3789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3789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3789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3789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3789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3789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3789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3789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3789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37895" algn="l"/>
              </a:tabLst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Сравни петуха и индюка, заполни таблицу</a:t>
            </a:r>
            <a:endParaRPr kumimoji="0" lang="ru-RU" altLang="ru-RU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3" name="Picture 3" descr="Индюк: Спас Америку и в благодарность стал традиционным блюдом | Книга  животных | Дзен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431" y="3830321"/>
            <a:ext cx="3194304" cy="266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Петух: фото и описание домашней птицы – 7 Факт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241" y="3830321"/>
            <a:ext cx="4753429" cy="266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лыбающееся лицо 5"/>
          <p:cNvSpPr/>
          <p:nvPr/>
        </p:nvSpPr>
        <p:spPr>
          <a:xfrm>
            <a:off x="560061" y="2331720"/>
            <a:ext cx="1981200" cy="1940560"/>
          </a:xfrm>
          <a:prstGeom prst="smileyFac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0</TotalTime>
  <Words>2106</Words>
  <Application>WPS Presentation</Application>
  <PresentationFormat>Широкоэкранный</PresentationFormat>
  <Paragraphs>77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Rockwell</vt:lpstr>
      <vt:lpstr>Gallery</vt:lpstr>
      <vt:lpstr>Презентация к уроку  по внеурочной деятельности  «Читательская грамотность»  в 5 классе  по теме «Притча «Гордый петух» 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</dc:creator>
  <cp:lastModifiedBy>Lubov</cp:lastModifiedBy>
  <cp:revision>7</cp:revision>
  <dcterms:created xsi:type="dcterms:W3CDTF">2022-12-28T17:43:00Z</dcterms:created>
  <dcterms:modified xsi:type="dcterms:W3CDTF">2026-01-22T05:55:43Z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F9059D723A5A4F1280B9140DFEDD60A1_12</vt:lpwstr>
  </property>
  <property fmtid="{D5CDD505-2E9C-101B-9397-08002B2CF9AE}" pid="3" name="KSOProductBuildVer">
    <vt:lpwstr>1049-12.2.0.23196</vt:lpwstr>
  </property>
</Properties>
</file>