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6256000" cy="9144000"/>
  <p:notesSz cx="16256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126995" y="6086953"/>
            <a:ext cx="3565525" cy="1473200"/>
          </a:xfrm>
          <a:custGeom>
            <a:avLst/>
            <a:gdLst/>
            <a:ahLst/>
            <a:cxnLst/>
            <a:rect l="l" t="t" r="r" b="b"/>
            <a:pathLst>
              <a:path w="3565525" h="1473200">
                <a:moveTo>
                  <a:pt x="1223267" y="0"/>
                </a:moveTo>
                <a:lnTo>
                  <a:pt x="1171556" y="1529"/>
                </a:lnTo>
                <a:lnTo>
                  <a:pt x="1120914" y="5183"/>
                </a:lnTo>
                <a:lnTo>
                  <a:pt x="1071382" y="10938"/>
                </a:lnTo>
                <a:lnTo>
                  <a:pt x="1023003" y="18771"/>
                </a:lnTo>
                <a:lnTo>
                  <a:pt x="975818" y="28657"/>
                </a:lnTo>
                <a:lnTo>
                  <a:pt x="929869" y="40574"/>
                </a:lnTo>
                <a:lnTo>
                  <a:pt x="885199" y="54496"/>
                </a:lnTo>
                <a:lnTo>
                  <a:pt x="841849" y="70402"/>
                </a:lnTo>
                <a:lnTo>
                  <a:pt x="799861" y="88266"/>
                </a:lnTo>
                <a:lnTo>
                  <a:pt x="759278" y="108065"/>
                </a:lnTo>
                <a:lnTo>
                  <a:pt x="720141" y="129776"/>
                </a:lnTo>
                <a:lnTo>
                  <a:pt x="682492" y="153375"/>
                </a:lnTo>
                <a:lnTo>
                  <a:pt x="646373" y="178837"/>
                </a:lnTo>
                <a:lnTo>
                  <a:pt x="611826" y="206140"/>
                </a:lnTo>
                <a:lnTo>
                  <a:pt x="578894" y="235260"/>
                </a:lnTo>
                <a:lnTo>
                  <a:pt x="547617" y="266173"/>
                </a:lnTo>
                <a:lnTo>
                  <a:pt x="518039" y="298855"/>
                </a:lnTo>
                <a:lnTo>
                  <a:pt x="490200" y="333282"/>
                </a:lnTo>
                <a:lnTo>
                  <a:pt x="464144" y="369431"/>
                </a:lnTo>
                <a:lnTo>
                  <a:pt x="439911" y="407279"/>
                </a:lnTo>
                <a:lnTo>
                  <a:pt x="417544" y="446801"/>
                </a:lnTo>
                <a:lnTo>
                  <a:pt x="397085" y="487974"/>
                </a:lnTo>
                <a:lnTo>
                  <a:pt x="378576" y="530774"/>
                </a:lnTo>
                <a:lnTo>
                  <a:pt x="0" y="1473051"/>
                </a:lnTo>
                <a:lnTo>
                  <a:pt x="3565006" y="1473051"/>
                </a:lnTo>
                <a:lnTo>
                  <a:pt x="3565006" y="249386"/>
                </a:lnTo>
                <a:lnTo>
                  <a:pt x="1384391" y="8397"/>
                </a:lnTo>
                <a:lnTo>
                  <a:pt x="1329726" y="3410"/>
                </a:lnTo>
                <a:lnTo>
                  <a:pt x="1276004" y="619"/>
                </a:lnTo>
                <a:lnTo>
                  <a:pt x="1223267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31341" y="1472996"/>
            <a:ext cx="8230717" cy="3052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dirty="0" spc="9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00" b="1" i="0">
                <a:solidFill>
                  <a:srgbClr val="4B21B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dirty="0" spc="9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00" b="1" i="0">
                <a:solidFill>
                  <a:srgbClr val="4B21B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906592" y="2363952"/>
            <a:ext cx="3827779" cy="3801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dirty="0" spc="9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00" b="1" i="0">
                <a:solidFill>
                  <a:srgbClr val="4B21B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dirty="0" spc="9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dirty="0" spc="9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6887" y="2555713"/>
            <a:ext cx="8079624" cy="2316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00" b="1" i="0">
                <a:solidFill>
                  <a:srgbClr val="4B21B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5593" y="2584754"/>
            <a:ext cx="8882212" cy="339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0060482" y="7057334"/>
            <a:ext cx="383540" cy="329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dirty="0" spc="9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24" Type="http://schemas.openxmlformats.org/officeDocument/2006/relationships/image" Target="../media/image33.png"/><Relationship Id="rId25" Type="http://schemas.openxmlformats.org/officeDocument/2006/relationships/image" Target="../media/image34.png"/><Relationship Id="rId26" Type="http://schemas.openxmlformats.org/officeDocument/2006/relationships/image" Target="../media/image35.png"/><Relationship Id="rId27" Type="http://schemas.openxmlformats.org/officeDocument/2006/relationships/image" Target="../media/image36.png"/><Relationship Id="rId28" Type="http://schemas.openxmlformats.org/officeDocument/2006/relationships/image" Target="../media/image37.png"/><Relationship Id="rId29" Type="http://schemas.openxmlformats.org/officeDocument/2006/relationships/image" Target="../media/image38.png"/><Relationship Id="rId30" Type="http://schemas.openxmlformats.org/officeDocument/2006/relationships/image" Target="../media/image39.png"/><Relationship Id="rId31" Type="http://schemas.openxmlformats.org/officeDocument/2006/relationships/image" Target="../media/image40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7560309"/>
            <a:chOff x="0" y="12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692003" cy="75599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495" y="6074575"/>
              <a:ext cx="4043045" cy="10403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0178" y="4902225"/>
            <a:ext cx="2973705" cy="466090"/>
          </a:xfrm>
          <a:custGeom>
            <a:avLst/>
            <a:gdLst/>
            <a:ahLst/>
            <a:cxnLst/>
            <a:rect l="l" t="t" r="r" b="b"/>
            <a:pathLst>
              <a:path w="2973704" h="466089">
                <a:moveTo>
                  <a:pt x="2740482" y="0"/>
                </a:moveTo>
                <a:lnTo>
                  <a:pt x="233032" y="0"/>
                </a:lnTo>
                <a:lnTo>
                  <a:pt x="186067" y="4734"/>
                </a:lnTo>
                <a:lnTo>
                  <a:pt x="142324" y="18312"/>
                </a:lnTo>
                <a:lnTo>
                  <a:pt x="102741" y="39796"/>
                </a:lnTo>
                <a:lnTo>
                  <a:pt x="68252" y="68249"/>
                </a:lnTo>
                <a:lnTo>
                  <a:pt x="39797" y="102734"/>
                </a:lnTo>
                <a:lnTo>
                  <a:pt x="18312" y="142314"/>
                </a:lnTo>
                <a:lnTo>
                  <a:pt x="4734" y="186050"/>
                </a:lnTo>
                <a:lnTo>
                  <a:pt x="0" y="233006"/>
                </a:lnTo>
                <a:lnTo>
                  <a:pt x="4734" y="279971"/>
                </a:lnTo>
                <a:lnTo>
                  <a:pt x="18312" y="323714"/>
                </a:lnTo>
                <a:lnTo>
                  <a:pt x="39797" y="363298"/>
                </a:lnTo>
                <a:lnTo>
                  <a:pt x="68252" y="397786"/>
                </a:lnTo>
                <a:lnTo>
                  <a:pt x="102741" y="426241"/>
                </a:lnTo>
                <a:lnTo>
                  <a:pt x="142324" y="447726"/>
                </a:lnTo>
                <a:lnTo>
                  <a:pt x="186067" y="461304"/>
                </a:lnTo>
                <a:lnTo>
                  <a:pt x="233032" y="466039"/>
                </a:lnTo>
                <a:lnTo>
                  <a:pt x="2740482" y="466039"/>
                </a:lnTo>
                <a:lnTo>
                  <a:pt x="2787442" y="461304"/>
                </a:lnTo>
                <a:lnTo>
                  <a:pt x="2831182" y="447726"/>
                </a:lnTo>
                <a:lnTo>
                  <a:pt x="2870763" y="426241"/>
                </a:lnTo>
                <a:lnTo>
                  <a:pt x="2905250" y="397786"/>
                </a:lnTo>
                <a:lnTo>
                  <a:pt x="2933704" y="363298"/>
                </a:lnTo>
                <a:lnTo>
                  <a:pt x="2955189" y="323714"/>
                </a:lnTo>
                <a:lnTo>
                  <a:pt x="2968767" y="279971"/>
                </a:lnTo>
                <a:lnTo>
                  <a:pt x="2973501" y="233006"/>
                </a:lnTo>
                <a:lnTo>
                  <a:pt x="2968767" y="186050"/>
                </a:lnTo>
                <a:lnTo>
                  <a:pt x="2955189" y="142314"/>
                </a:lnTo>
                <a:lnTo>
                  <a:pt x="2933704" y="102734"/>
                </a:lnTo>
                <a:lnTo>
                  <a:pt x="2905250" y="68249"/>
                </a:lnTo>
                <a:lnTo>
                  <a:pt x="2870763" y="39796"/>
                </a:lnTo>
                <a:lnTo>
                  <a:pt x="2831182" y="18312"/>
                </a:lnTo>
                <a:lnTo>
                  <a:pt x="2787442" y="4734"/>
                </a:lnTo>
                <a:lnTo>
                  <a:pt x="2740482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125417" y="4902225"/>
            <a:ext cx="2858770" cy="466090"/>
          </a:xfrm>
          <a:custGeom>
            <a:avLst/>
            <a:gdLst/>
            <a:ahLst/>
            <a:cxnLst/>
            <a:rect l="l" t="t" r="r" b="b"/>
            <a:pathLst>
              <a:path w="2858770" h="466089">
                <a:moveTo>
                  <a:pt x="2625420" y="0"/>
                </a:moveTo>
                <a:lnTo>
                  <a:pt x="233032" y="0"/>
                </a:lnTo>
                <a:lnTo>
                  <a:pt x="186067" y="4734"/>
                </a:lnTo>
                <a:lnTo>
                  <a:pt x="142324" y="18312"/>
                </a:lnTo>
                <a:lnTo>
                  <a:pt x="102741" y="39796"/>
                </a:lnTo>
                <a:lnTo>
                  <a:pt x="68252" y="68249"/>
                </a:lnTo>
                <a:lnTo>
                  <a:pt x="39797" y="102734"/>
                </a:lnTo>
                <a:lnTo>
                  <a:pt x="18312" y="142314"/>
                </a:lnTo>
                <a:lnTo>
                  <a:pt x="4734" y="186050"/>
                </a:lnTo>
                <a:lnTo>
                  <a:pt x="0" y="233006"/>
                </a:lnTo>
                <a:lnTo>
                  <a:pt x="4734" y="279971"/>
                </a:lnTo>
                <a:lnTo>
                  <a:pt x="18312" y="323714"/>
                </a:lnTo>
                <a:lnTo>
                  <a:pt x="39797" y="363298"/>
                </a:lnTo>
                <a:lnTo>
                  <a:pt x="68252" y="397786"/>
                </a:lnTo>
                <a:lnTo>
                  <a:pt x="102741" y="426241"/>
                </a:lnTo>
                <a:lnTo>
                  <a:pt x="142324" y="447726"/>
                </a:lnTo>
                <a:lnTo>
                  <a:pt x="186067" y="461304"/>
                </a:lnTo>
                <a:lnTo>
                  <a:pt x="233032" y="466039"/>
                </a:lnTo>
                <a:lnTo>
                  <a:pt x="2625420" y="466039"/>
                </a:lnTo>
                <a:lnTo>
                  <a:pt x="2672380" y="461304"/>
                </a:lnTo>
                <a:lnTo>
                  <a:pt x="2716120" y="447726"/>
                </a:lnTo>
                <a:lnTo>
                  <a:pt x="2755701" y="426241"/>
                </a:lnTo>
                <a:lnTo>
                  <a:pt x="2790188" y="397786"/>
                </a:lnTo>
                <a:lnTo>
                  <a:pt x="2818642" y="363298"/>
                </a:lnTo>
                <a:lnTo>
                  <a:pt x="2840127" y="323714"/>
                </a:lnTo>
                <a:lnTo>
                  <a:pt x="2853705" y="279971"/>
                </a:lnTo>
                <a:lnTo>
                  <a:pt x="2858439" y="233006"/>
                </a:lnTo>
                <a:lnTo>
                  <a:pt x="2853705" y="186050"/>
                </a:lnTo>
                <a:lnTo>
                  <a:pt x="2840127" y="142314"/>
                </a:lnTo>
                <a:lnTo>
                  <a:pt x="2818642" y="102734"/>
                </a:lnTo>
                <a:lnTo>
                  <a:pt x="2790188" y="68249"/>
                </a:lnTo>
                <a:lnTo>
                  <a:pt x="2755701" y="39796"/>
                </a:lnTo>
                <a:lnTo>
                  <a:pt x="2716120" y="18312"/>
                </a:lnTo>
                <a:lnTo>
                  <a:pt x="2672380" y="4734"/>
                </a:lnTo>
                <a:lnTo>
                  <a:pt x="2625420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82320" y="4902225"/>
            <a:ext cx="2562860" cy="466090"/>
          </a:xfrm>
          <a:custGeom>
            <a:avLst/>
            <a:gdLst/>
            <a:ahLst/>
            <a:cxnLst/>
            <a:rect l="l" t="t" r="r" b="b"/>
            <a:pathLst>
              <a:path w="2562859" h="466089">
                <a:moveTo>
                  <a:pt x="2329268" y="0"/>
                </a:moveTo>
                <a:lnTo>
                  <a:pt x="233006" y="0"/>
                </a:lnTo>
                <a:lnTo>
                  <a:pt x="186050" y="4734"/>
                </a:lnTo>
                <a:lnTo>
                  <a:pt x="142314" y="18312"/>
                </a:lnTo>
                <a:lnTo>
                  <a:pt x="102734" y="39796"/>
                </a:lnTo>
                <a:lnTo>
                  <a:pt x="68249" y="68249"/>
                </a:lnTo>
                <a:lnTo>
                  <a:pt x="39796" y="102734"/>
                </a:lnTo>
                <a:lnTo>
                  <a:pt x="18312" y="142314"/>
                </a:lnTo>
                <a:lnTo>
                  <a:pt x="4734" y="186050"/>
                </a:lnTo>
                <a:lnTo>
                  <a:pt x="0" y="233006"/>
                </a:lnTo>
                <a:lnTo>
                  <a:pt x="4734" y="279971"/>
                </a:lnTo>
                <a:lnTo>
                  <a:pt x="18312" y="323714"/>
                </a:lnTo>
                <a:lnTo>
                  <a:pt x="39796" y="363298"/>
                </a:lnTo>
                <a:lnTo>
                  <a:pt x="68249" y="397786"/>
                </a:lnTo>
                <a:lnTo>
                  <a:pt x="102734" y="426241"/>
                </a:lnTo>
                <a:lnTo>
                  <a:pt x="142314" y="447726"/>
                </a:lnTo>
                <a:lnTo>
                  <a:pt x="186050" y="461304"/>
                </a:lnTo>
                <a:lnTo>
                  <a:pt x="233006" y="466039"/>
                </a:lnTo>
                <a:lnTo>
                  <a:pt x="2329268" y="466039"/>
                </a:lnTo>
                <a:lnTo>
                  <a:pt x="2376229" y="461304"/>
                </a:lnTo>
                <a:lnTo>
                  <a:pt x="2419968" y="447726"/>
                </a:lnTo>
                <a:lnTo>
                  <a:pt x="2459550" y="426241"/>
                </a:lnTo>
                <a:lnTo>
                  <a:pt x="2494037" y="397786"/>
                </a:lnTo>
                <a:lnTo>
                  <a:pt x="2522491" y="363298"/>
                </a:lnTo>
                <a:lnTo>
                  <a:pt x="2543976" y="323714"/>
                </a:lnTo>
                <a:lnTo>
                  <a:pt x="2557554" y="279971"/>
                </a:lnTo>
                <a:lnTo>
                  <a:pt x="2562288" y="233006"/>
                </a:lnTo>
                <a:lnTo>
                  <a:pt x="2557554" y="186050"/>
                </a:lnTo>
                <a:lnTo>
                  <a:pt x="2543976" y="142314"/>
                </a:lnTo>
                <a:lnTo>
                  <a:pt x="2522491" y="102734"/>
                </a:lnTo>
                <a:lnTo>
                  <a:pt x="2494037" y="68249"/>
                </a:lnTo>
                <a:lnTo>
                  <a:pt x="2459550" y="39796"/>
                </a:lnTo>
                <a:lnTo>
                  <a:pt x="2419968" y="18312"/>
                </a:lnTo>
                <a:lnTo>
                  <a:pt x="2376229" y="4734"/>
                </a:lnTo>
                <a:lnTo>
                  <a:pt x="2329268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56511" y="5451386"/>
            <a:ext cx="3460750" cy="466090"/>
          </a:xfrm>
          <a:custGeom>
            <a:avLst/>
            <a:gdLst/>
            <a:ahLst/>
            <a:cxnLst/>
            <a:rect l="l" t="t" r="r" b="b"/>
            <a:pathLst>
              <a:path w="3460750" h="466089">
                <a:moveTo>
                  <a:pt x="3227679" y="0"/>
                </a:moveTo>
                <a:lnTo>
                  <a:pt x="233019" y="0"/>
                </a:lnTo>
                <a:lnTo>
                  <a:pt x="186055" y="4734"/>
                </a:lnTo>
                <a:lnTo>
                  <a:pt x="142314" y="18312"/>
                </a:lnTo>
                <a:lnTo>
                  <a:pt x="102732" y="39796"/>
                </a:lnTo>
                <a:lnTo>
                  <a:pt x="68246" y="68249"/>
                </a:lnTo>
                <a:lnTo>
                  <a:pt x="39793" y="102734"/>
                </a:lnTo>
                <a:lnTo>
                  <a:pt x="18310" y="142314"/>
                </a:lnTo>
                <a:lnTo>
                  <a:pt x="4733" y="186050"/>
                </a:lnTo>
                <a:lnTo>
                  <a:pt x="0" y="233006"/>
                </a:lnTo>
                <a:lnTo>
                  <a:pt x="4733" y="279971"/>
                </a:lnTo>
                <a:lnTo>
                  <a:pt x="18310" y="323714"/>
                </a:lnTo>
                <a:lnTo>
                  <a:pt x="39793" y="363298"/>
                </a:lnTo>
                <a:lnTo>
                  <a:pt x="68246" y="397786"/>
                </a:lnTo>
                <a:lnTo>
                  <a:pt x="102732" y="426241"/>
                </a:lnTo>
                <a:lnTo>
                  <a:pt x="142314" y="447726"/>
                </a:lnTo>
                <a:lnTo>
                  <a:pt x="186055" y="461304"/>
                </a:lnTo>
                <a:lnTo>
                  <a:pt x="233019" y="466039"/>
                </a:lnTo>
                <a:lnTo>
                  <a:pt x="3227679" y="466039"/>
                </a:lnTo>
                <a:lnTo>
                  <a:pt x="3274640" y="461304"/>
                </a:lnTo>
                <a:lnTo>
                  <a:pt x="3318379" y="447726"/>
                </a:lnTo>
                <a:lnTo>
                  <a:pt x="3357961" y="426241"/>
                </a:lnTo>
                <a:lnTo>
                  <a:pt x="3392447" y="397786"/>
                </a:lnTo>
                <a:lnTo>
                  <a:pt x="3420902" y="363298"/>
                </a:lnTo>
                <a:lnTo>
                  <a:pt x="3442386" y="323714"/>
                </a:lnTo>
                <a:lnTo>
                  <a:pt x="3455964" y="279971"/>
                </a:lnTo>
                <a:lnTo>
                  <a:pt x="3460699" y="233006"/>
                </a:lnTo>
                <a:lnTo>
                  <a:pt x="3455964" y="186050"/>
                </a:lnTo>
                <a:lnTo>
                  <a:pt x="3442386" y="142314"/>
                </a:lnTo>
                <a:lnTo>
                  <a:pt x="3420902" y="102734"/>
                </a:lnTo>
                <a:lnTo>
                  <a:pt x="3392447" y="68249"/>
                </a:lnTo>
                <a:lnTo>
                  <a:pt x="3357961" y="39796"/>
                </a:lnTo>
                <a:lnTo>
                  <a:pt x="3318379" y="18312"/>
                </a:lnTo>
                <a:lnTo>
                  <a:pt x="3274640" y="4734"/>
                </a:lnTo>
                <a:lnTo>
                  <a:pt x="3227679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08040" y="5451386"/>
            <a:ext cx="3157855" cy="466090"/>
          </a:xfrm>
          <a:custGeom>
            <a:avLst/>
            <a:gdLst/>
            <a:ahLst/>
            <a:cxnLst/>
            <a:rect l="l" t="t" r="r" b="b"/>
            <a:pathLst>
              <a:path w="3157854" h="466089">
                <a:moveTo>
                  <a:pt x="2924213" y="0"/>
                </a:moveTo>
                <a:lnTo>
                  <a:pt x="233032" y="0"/>
                </a:lnTo>
                <a:lnTo>
                  <a:pt x="186067" y="4734"/>
                </a:lnTo>
                <a:lnTo>
                  <a:pt x="142324" y="18312"/>
                </a:lnTo>
                <a:lnTo>
                  <a:pt x="102741" y="39796"/>
                </a:lnTo>
                <a:lnTo>
                  <a:pt x="68252" y="68249"/>
                </a:lnTo>
                <a:lnTo>
                  <a:pt x="39797" y="102734"/>
                </a:lnTo>
                <a:lnTo>
                  <a:pt x="18312" y="142314"/>
                </a:lnTo>
                <a:lnTo>
                  <a:pt x="4734" y="186050"/>
                </a:lnTo>
                <a:lnTo>
                  <a:pt x="0" y="233006"/>
                </a:lnTo>
                <a:lnTo>
                  <a:pt x="4734" y="279971"/>
                </a:lnTo>
                <a:lnTo>
                  <a:pt x="18312" y="323714"/>
                </a:lnTo>
                <a:lnTo>
                  <a:pt x="39797" y="363298"/>
                </a:lnTo>
                <a:lnTo>
                  <a:pt x="68252" y="397786"/>
                </a:lnTo>
                <a:lnTo>
                  <a:pt x="102741" y="426241"/>
                </a:lnTo>
                <a:lnTo>
                  <a:pt x="142324" y="447726"/>
                </a:lnTo>
                <a:lnTo>
                  <a:pt x="186067" y="461304"/>
                </a:lnTo>
                <a:lnTo>
                  <a:pt x="233032" y="466039"/>
                </a:lnTo>
                <a:lnTo>
                  <a:pt x="2924213" y="466039"/>
                </a:lnTo>
                <a:lnTo>
                  <a:pt x="2971173" y="461304"/>
                </a:lnTo>
                <a:lnTo>
                  <a:pt x="3014913" y="447726"/>
                </a:lnTo>
                <a:lnTo>
                  <a:pt x="3054494" y="426241"/>
                </a:lnTo>
                <a:lnTo>
                  <a:pt x="3088981" y="397786"/>
                </a:lnTo>
                <a:lnTo>
                  <a:pt x="3117435" y="363298"/>
                </a:lnTo>
                <a:lnTo>
                  <a:pt x="3138920" y="323714"/>
                </a:lnTo>
                <a:lnTo>
                  <a:pt x="3152498" y="279971"/>
                </a:lnTo>
                <a:lnTo>
                  <a:pt x="3157232" y="233006"/>
                </a:lnTo>
                <a:lnTo>
                  <a:pt x="3152498" y="186050"/>
                </a:lnTo>
                <a:lnTo>
                  <a:pt x="3138920" y="142314"/>
                </a:lnTo>
                <a:lnTo>
                  <a:pt x="3117435" y="102734"/>
                </a:lnTo>
                <a:lnTo>
                  <a:pt x="3088981" y="68249"/>
                </a:lnTo>
                <a:lnTo>
                  <a:pt x="3054494" y="39796"/>
                </a:lnTo>
                <a:lnTo>
                  <a:pt x="3014913" y="18312"/>
                </a:lnTo>
                <a:lnTo>
                  <a:pt x="2971173" y="4734"/>
                </a:lnTo>
                <a:lnTo>
                  <a:pt x="292421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09916" y="4114088"/>
            <a:ext cx="8156575" cy="1738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9554">
              <a:lnSpc>
                <a:spcPct val="100000"/>
              </a:lnSpc>
              <a:spcBef>
                <a:spcPts val="100"/>
              </a:spcBef>
            </a:pPr>
            <a:r>
              <a:rPr dirty="0" sz="3500" spc="-35" b="1">
                <a:solidFill>
                  <a:srgbClr val="4B21B1"/>
                </a:solidFill>
                <a:latin typeface="Arial"/>
                <a:cs typeface="Arial"/>
              </a:rPr>
              <a:t>«МИР</a:t>
            </a:r>
            <a:r>
              <a:rPr dirty="0" sz="3500" spc="-80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3500" spc="-125" b="1">
                <a:solidFill>
                  <a:srgbClr val="4B21B1"/>
                </a:solidFill>
                <a:latin typeface="Arial"/>
                <a:cs typeface="Arial"/>
              </a:rPr>
              <a:t>ДЕТСТВА</a:t>
            </a:r>
            <a:r>
              <a:rPr dirty="0" sz="3500" spc="-80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3500" spc="-280" b="1">
                <a:solidFill>
                  <a:srgbClr val="4B21B1"/>
                </a:solidFill>
                <a:latin typeface="Arial"/>
                <a:cs typeface="Arial"/>
              </a:rPr>
              <a:t>=</a:t>
            </a:r>
            <a:r>
              <a:rPr dirty="0" sz="3500" spc="-80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3500" spc="-15" b="1">
                <a:solidFill>
                  <a:srgbClr val="4B21B1"/>
                </a:solidFill>
                <a:latin typeface="Arial"/>
                <a:cs typeface="Arial"/>
              </a:rPr>
              <a:t>МИР</a:t>
            </a:r>
            <a:r>
              <a:rPr dirty="0" sz="3500" spc="-80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3500" spc="-65" b="1">
                <a:solidFill>
                  <a:srgbClr val="4B21B1"/>
                </a:solidFill>
                <a:latin typeface="Arial"/>
                <a:cs typeface="Arial"/>
              </a:rPr>
              <a:t>БУДУЩЕГО»</a:t>
            </a:r>
            <a:endParaRPr sz="3500">
              <a:latin typeface="Arial"/>
              <a:cs typeface="Arial"/>
            </a:endParaRPr>
          </a:p>
          <a:p>
            <a:pPr marL="837565" marR="5080" indent="-825500">
              <a:lnSpc>
                <a:spcPct val="171600"/>
              </a:lnSpc>
              <a:spcBef>
                <a:spcPts val="640"/>
              </a:spcBef>
              <a:tabLst>
                <a:tab pos="2995295" algn="l"/>
                <a:tab pos="4389120" algn="l"/>
                <a:tab pos="5963285" algn="l"/>
              </a:tabLst>
            </a:pPr>
            <a:r>
              <a:rPr dirty="0" sz="2100" spc="-135" b="1">
                <a:solidFill>
                  <a:srgbClr val="FFFFFF"/>
                </a:solidFill>
                <a:latin typeface="Arial"/>
                <a:cs typeface="Arial"/>
              </a:rPr>
              <a:t>СЧАСТЬЕ</a:t>
            </a:r>
            <a:r>
              <a:rPr dirty="0" sz="21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95" b="1">
                <a:solidFill>
                  <a:srgbClr val="FFFFFF"/>
                </a:solidFill>
                <a:latin typeface="Arial"/>
                <a:cs typeface="Arial"/>
              </a:rPr>
              <a:t>ДЕТСТВА</a:t>
            </a:r>
            <a:r>
              <a:rPr dirty="0" sz="21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100" spc="-90" b="1">
                <a:solidFill>
                  <a:srgbClr val="FFFFFF"/>
                </a:solidFill>
                <a:latin typeface="Arial"/>
                <a:cs typeface="Arial"/>
              </a:rPr>
              <a:t>РАДОСТЬ</a:t>
            </a:r>
            <a:r>
              <a:rPr dirty="0" sz="21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95" b="1">
                <a:solidFill>
                  <a:srgbClr val="FFFFFF"/>
                </a:solidFill>
                <a:latin typeface="Arial"/>
                <a:cs typeface="Arial"/>
              </a:rPr>
              <a:t>ДЕТСТВА</a:t>
            </a:r>
            <a:r>
              <a:rPr dirty="0" sz="21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100" spc="-145" b="1">
                <a:solidFill>
                  <a:srgbClr val="FFFFFF"/>
                </a:solidFill>
                <a:latin typeface="Arial"/>
                <a:cs typeface="Arial"/>
              </a:rPr>
              <a:t>МЕЧТЫ</a:t>
            </a:r>
            <a:r>
              <a:rPr dirty="0" sz="21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80" b="1">
                <a:solidFill>
                  <a:srgbClr val="FFFFFF"/>
                </a:solidFill>
                <a:latin typeface="Arial"/>
                <a:cs typeface="Arial"/>
              </a:rPr>
              <a:t>ДЕТСТВА  </a:t>
            </a:r>
            <a:r>
              <a:rPr dirty="0" sz="2100" spc="-80" b="1">
                <a:solidFill>
                  <a:srgbClr val="FFFFFF"/>
                </a:solidFill>
                <a:latin typeface="Arial"/>
                <a:cs typeface="Arial"/>
              </a:rPr>
              <a:t>СТРЕМЛЕНИЯ</a:t>
            </a:r>
            <a:r>
              <a:rPr dirty="0" sz="21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95" b="1">
                <a:solidFill>
                  <a:srgbClr val="FFFFFF"/>
                </a:solidFill>
                <a:latin typeface="Arial"/>
                <a:cs typeface="Arial"/>
              </a:rPr>
              <a:t>ДЕТСТВА	</a:t>
            </a:r>
            <a:r>
              <a:rPr dirty="0" sz="2100" spc="-45" b="1">
                <a:solidFill>
                  <a:srgbClr val="FFFFFF"/>
                </a:solidFill>
                <a:latin typeface="Arial"/>
                <a:cs typeface="Arial"/>
              </a:rPr>
              <a:t>ПОСЛАНИЕ</a:t>
            </a:r>
            <a:r>
              <a:rPr dirty="0" sz="21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95" b="1">
                <a:solidFill>
                  <a:srgbClr val="FFFFFF"/>
                </a:solidFill>
                <a:latin typeface="Arial"/>
                <a:cs typeface="Arial"/>
              </a:rPr>
              <a:t>ДЕТСТВА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04881" y="2990672"/>
            <a:ext cx="2937510" cy="396875"/>
          </a:xfrm>
          <a:custGeom>
            <a:avLst/>
            <a:gdLst/>
            <a:ahLst/>
            <a:cxnLst/>
            <a:rect l="l" t="t" r="r" b="b"/>
            <a:pathLst>
              <a:path w="2937509" h="396875">
                <a:moveTo>
                  <a:pt x="2738856" y="0"/>
                </a:moveTo>
                <a:lnTo>
                  <a:pt x="198158" y="0"/>
                </a:lnTo>
                <a:lnTo>
                  <a:pt x="152723" y="5233"/>
                </a:lnTo>
                <a:lnTo>
                  <a:pt x="111014" y="20141"/>
                </a:lnTo>
                <a:lnTo>
                  <a:pt x="74221" y="43534"/>
                </a:lnTo>
                <a:lnTo>
                  <a:pt x="43534" y="74221"/>
                </a:lnTo>
                <a:lnTo>
                  <a:pt x="20141" y="111014"/>
                </a:lnTo>
                <a:lnTo>
                  <a:pt x="5233" y="152723"/>
                </a:lnTo>
                <a:lnTo>
                  <a:pt x="0" y="198170"/>
                </a:lnTo>
                <a:lnTo>
                  <a:pt x="5233" y="243605"/>
                </a:lnTo>
                <a:lnTo>
                  <a:pt x="20141" y="285314"/>
                </a:lnTo>
                <a:lnTo>
                  <a:pt x="43534" y="322106"/>
                </a:lnTo>
                <a:lnTo>
                  <a:pt x="74221" y="352794"/>
                </a:lnTo>
                <a:lnTo>
                  <a:pt x="111014" y="376187"/>
                </a:lnTo>
                <a:lnTo>
                  <a:pt x="152723" y="391095"/>
                </a:lnTo>
                <a:lnTo>
                  <a:pt x="198158" y="396328"/>
                </a:lnTo>
                <a:lnTo>
                  <a:pt x="2738856" y="396328"/>
                </a:lnTo>
                <a:lnTo>
                  <a:pt x="2784291" y="391095"/>
                </a:lnTo>
                <a:lnTo>
                  <a:pt x="2826002" y="376187"/>
                </a:lnTo>
                <a:lnTo>
                  <a:pt x="2862797" y="352794"/>
                </a:lnTo>
                <a:lnTo>
                  <a:pt x="2893488" y="322106"/>
                </a:lnTo>
                <a:lnTo>
                  <a:pt x="2916883" y="285314"/>
                </a:lnTo>
                <a:lnTo>
                  <a:pt x="2931793" y="243605"/>
                </a:lnTo>
                <a:lnTo>
                  <a:pt x="2937027" y="198158"/>
                </a:lnTo>
                <a:lnTo>
                  <a:pt x="2931793" y="152723"/>
                </a:lnTo>
                <a:lnTo>
                  <a:pt x="2916883" y="111014"/>
                </a:lnTo>
                <a:lnTo>
                  <a:pt x="2893488" y="74221"/>
                </a:lnTo>
                <a:lnTo>
                  <a:pt x="2862797" y="43534"/>
                </a:lnTo>
                <a:lnTo>
                  <a:pt x="2826002" y="20141"/>
                </a:lnTo>
                <a:lnTo>
                  <a:pt x="2784291" y="5233"/>
                </a:lnTo>
                <a:lnTo>
                  <a:pt x="2738856" y="0"/>
                </a:lnTo>
                <a:close/>
              </a:path>
            </a:pathLst>
          </a:custGeom>
          <a:solidFill>
            <a:srgbClr val="E335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96414" y="1893910"/>
            <a:ext cx="6960870" cy="1480185"/>
          </a:xfrm>
          <a:prstGeom prst="rect"/>
        </p:spPr>
        <p:txBody>
          <a:bodyPr wrap="square" lIns="0" tIns="1746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75"/>
              </a:spcBef>
            </a:pPr>
            <a:r>
              <a:rPr dirty="0" sz="5350" spc="45" b="0">
                <a:latin typeface="Palatino Linotype"/>
                <a:cs typeface="Palatino Linotype"/>
              </a:rPr>
              <a:t>I</a:t>
            </a:r>
            <a:r>
              <a:rPr dirty="0" sz="5350" b="0">
                <a:latin typeface="Palatino Linotype"/>
                <a:cs typeface="Palatino Linotype"/>
              </a:rPr>
              <a:t> </a:t>
            </a:r>
            <a:r>
              <a:rPr dirty="0" sz="5350" spc="-150"/>
              <a:t>СЪЕЗД</a:t>
            </a:r>
            <a:r>
              <a:rPr dirty="0" sz="5350" spc="-145"/>
              <a:t> </a:t>
            </a:r>
            <a:r>
              <a:rPr dirty="0" sz="5350"/>
              <a:t>ДВИЖЕНИЯ</a:t>
            </a:r>
            <a:endParaRPr sz="5350">
              <a:latin typeface="Palatino Linotype"/>
              <a:cs typeface="Palatino Linotype"/>
            </a:endParaRPr>
          </a:p>
          <a:p>
            <a:pPr algn="ctr" marR="83185">
              <a:lnSpc>
                <a:spcPct val="100000"/>
              </a:lnSpc>
              <a:spcBef>
                <a:spcPts val="630"/>
              </a:spcBef>
            </a:pPr>
            <a:r>
              <a:rPr dirty="0" sz="2600" spc="-200">
                <a:solidFill>
                  <a:srgbClr val="FFFFFF"/>
                </a:solidFill>
              </a:rPr>
              <a:t>17</a:t>
            </a:r>
            <a:r>
              <a:rPr dirty="0" sz="2600" spc="-55">
                <a:solidFill>
                  <a:srgbClr val="FFFFFF"/>
                </a:solidFill>
              </a:rPr>
              <a:t> </a:t>
            </a:r>
            <a:r>
              <a:rPr dirty="0" sz="2600" spc="100">
                <a:solidFill>
                  <a:srgbClr val="FFFFFF"/>
                </a:solidFill>
              </a:rPr>
              <a:t>–</a:t>
            </a:r>
            <a:r>
              <a:rPr dirty="0" sz="2600" spc="-55">
                <a:solidFill>
                  <a:srgbClr val="FFFFFF"/>
                </a:solidFill>
              </a:rPr>
              <a:t> </a:t>
            </a:r>
            <a:r>
              <a:rPr dirty="0" sz="2600" spc="-130">
                <a:solidFill>
                  <a:srgbClr val="FFFFFF"/>
                </a:solidFill>
              </a:rPr>
              <a:t>21</a:t>
            </a:r>
            <a:r>
              <a:rPr dirty="0" sz="2600" spc="-55">
                <a:solidFill>
                  <a:srgbClr val="FFFFFF"/>
                </a:solidFill>
              </a:rPr>
              <a:t> </a:t>
            </a:r>
            <a:r>
              <a:rPr dirty="0" sz="2600" spc="-35">
                <a:solidFill>
                  <a:srgbClr val="FFFFFF"/>
                </a:solidFill>
              </a:rPr>
              <a:t>декабря</a:t>
            </a:r>
            <a:endParaRPr sz="2600"/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0692130" cy="1630680"/>
            <a:chOff x="0" y="0"/>
            <a:chExt cx="10692130" cy="1630680"/>
          </a:xfrm>
        </p:grpSpPr>
        <p:sp>
          <p:nvSpPr>
            <p:cNvPr id="11" name="object 11"/>
            <p:cNvSpPr/>
            <p:nvPr/>
          </p:nvSpPr>
          <p:spPr>
            <a:xfrm>
              <a:off x="0" y="0"/>
              <a:ext cx="10692130" cy="962660"/>
            </a:xfrm>
            <a:custGeom>
              <a:avLst/>
              <a:gdLst/>
              <a:ahLst/>
              <a:cxnLst/>
              <a:rect l="l" t="t" r="r" b="b"/>
              <a:pathLst>
                <a:path w="10692130" h="962660">
                  <a:moveTo>
                    <a:pt x="0" y="0"/>
                  </a:moveTo>
                  <a:lnTo>
                    <a:pt x="10692003" y="0"/>
                  </a:lnTo>
                  <a:lnTo>
                    <a:pt x="10692003" y="962393"/>
                  </a:lnTo>
                  <a:lnTo>
                    <a:pt x="0" y="962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0295" y="22377"/>
              <a:ext cx="4151707" cy="160782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4082297"/>
            <a:ext cx="2262505" cy="3477895"/>
            <a:chOff x="0" y="4082297"/>
            <a:chExt cx="2262505" cy="3477895"/>
          </a:xfrm>
        </p:grpSpPr>
        <p:sp>
          <p:nvSpPr>
            <p:cNvPr id="14" name="object 14"/>
            <p:cNvSpPr/>
            <p:nvPr/>
          </p:nvSpPr>
          <p:spPr>
            <a:xfrm>
              <a:off x="0" y="4082297"/>
              <a:ext cx="1056640" cy="3477895"/>
            </a:xfrm>
            <a:custGeom>
              <a:avLst/>
              <a:gdLst/>
              <a:ahLst/>
              <a:cxnLst/>
              <a:rect l="l" t="t" r="r" b="b"/>
              <a:pathLst>
                <a:path w="1056640" h="3477895">
                  <a:moveTo>
                    <a:pt x="0" y="0"/>
                  </a:moveTo>
                  <a:lnTo>
                    <a:pt x="0" y="3477707"/>
                  </a:lnTo>
                  <a:lnTo>
                    <a:pt x="873012" y="3477707"/>
                  </a:lnTo>
                  <a:lnTo>
                    <a:pt x="897563" y="3443004"/>
                  </a:lnTo>
                  <a:lnTo>
                    <a:pt x="922402" y="3403558"/>
                  </a:lnTo>
                  <a:lnTo>
                    <a:pt x="945460" y="3362345"/>
                  </a:lnTo>
                  <a:lnTo>
                    <a:pt x="966637" y="3319563"/>
                  </a:lnTo>
                  <a:lnTo>
                    <a:pt x="985830" y="3275408"/>
                  </a:lnTo>
                  <a:lnTo>
                    <a:pt x="1002939" y="3230077"/>
                  </a:lnTo>
                  <a:lnTo>
                    <a:pt x="1017864" y="3183766"/>
                  </a:lnTo>
                  <a:lnTo>
                    <a:pt x="1030502" y="3136673"/>
                  </a:lnTo>
                  <a:lnTo>
                    <a:pt x="1040753" y="3088992"/>
                  </a:lnTo>
                  <a:lnTo>
                    <a:pt x="1048517" y="3040922"/>
                  </a:lnTo>
                  <a:lnTo>
                    <a:pt x="1053691" y="2992658"/>
                  </a:lnTo>
                  <a:lnTo>
                    <a:pt x="1056175" y="2944397"/>
                  </a:lnTo>
                  <a:lnTo>
                    <a:pt x="1055869" y="2896335"/>
                  </a:lnTo>
                  <a:lnTo>
                    <a:pt x="1052670" y="2848670"/>
                  </a:lnTo>
                  <a:lnTo>
                    <a:pt x="1046478" y="2801598"/>
                  </a:lnTo>
                  <a:lnTo>
                    <a:pt x="1037192" y="2755315"/>
                  </a:lnTo>
                  <a:lnTo>
                    <a:pt x="1024712" y="2710017"/>
                  </a:lnTo>
                  <a:lnTo>
                    <a:pt x="321309" y="479923"/>
                  </a:lnTo>
                  <a:lnTo>
                    <a:pt x="303962" y="428802"/>
                  </a:lnTo>
                  <a:lnTo>
                    <a:pt x="284808" y="379632"/>
                  </a:lnTo>
                  <a:lnTo>
                    <a:pt x="263895" y="332450"/>
                  </a:lnTo>
                  <a:lnTo>
                    <a:pt x="241272" y="287292"/>
                  </a:lnTo>
                  <a:lnTo>
                    <a:pt x="216988" y="244193"/>
                  </a:lnTo>
                  <a:lnTo>
                    <a:pt x="191092" y="203191"/>
                  </a:lnTo>
                  <a:lnTo>
                    <a:pt x="163632" y="164321"/>
                  </a:lnTo>
                  <a:lnTo>
                    <a:pt x="134656" y="127620"/>
                  </a:lnTo>
                  <a:lnTo>
                    <a:pt x="104213" y="93124"/>
                  </a:lnTo>
                  <a:lnTo>
                    <a:pt x="72352" y="60870"/>
                  </a:lnTo>
                  <a:lnTo>
                    <a:pt x="39122" y="30893"/>
                  </a:lnTo>
                  <a:lnTo>
                    <a:pt x="4571" y="3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6022266"/>
              <a:ext cx="2262505" cy="1537970"/>
            </a:xfrm>
            <a:custGeom>
              <a:avLst/>
              <a:gdLst/>
              <a:ahLst/>
              <a:cxnLst/>
              <a:rect l="l" t="t" r="r" b="b"/>
              <a:pathLst>
                <a:path w="2262505" h="1537970">
                  <a:moveTo>
                    <a:pt x="0" y="0"/>
                  </a:moveTo>
                  <a:lnTo>
                    <a:pt x="0" y="1537738"/>
                  </a:lnTo>
                  <a:lnTo>
                    <a:pt x="2262355" y="1537738"/>
                  </a:lnTo>
                  <a:lnTo>
                    <a:pt x="2255684" y="1473155"/>
                  </a:lnTo>
                  <a:lnTo>
                    <a:pt x="2248508" y="1430261"/>
                  </a:lnTo>
                  <a:lnTo>
                    <a:pt x="2239311" y="1387113"/>
                  </a:lnTo>
                  <a:lnTo>
                    <a:pt x="2228143" y="1343812"/>
                  </a:lnTo>
                  <a:lnTo>
                    <a:pt x="2215053" y="1300460"/>
                  </a:lnTo>
                  <a:lnTo>
                    <a:pt x="2200092" y="1257158"/>
                  </a:lnTo>
                  <a:lnTo>
                    <a:pt x="2183309" y="1214007"/>
                  </a:lnTo>
                  <a:lnTo>
                    <a:pt x="2164754" y="1171110"/>
                  </a:lnTo>
                  <a:lnTo>
                    <a:pt x="2144476" y="1128567"/>
                  </a:lnTo>
                  <a:lnTo>
                    <a:pt x="2122525" y="1086481"/>
                  </a:lnTo>
                  <a:lnTo>
                    <a:pt x="2098951" y="1044953"/>
                  </a:lnTo>
                  <a:lnTo>
                    <a:pt x="2073803" y="1004084"/>
                  </a:lnTo>
                  <a:lnTo>
                    <a:pt x="2047131" y="963976"/>
                  </a:lnTo>
                  <a:lnTo>
                    <a:pt x="2018985" y="924730"/>
                  </a:lnTo>
                  <a:lnTo>
                    <a:pt x="1989414" y="886448"/>
                  </a:lnTo>
                  <a:lnTo>
                    <a:pt x="1958467" y="849232"/>
                  </a:lnTo>
                  <a:lnTo>
                    <a:pt x="1926195" y="813182"/>
                  </a:lnTo>
                  <a:lnTo>
                    <a:pt x="1892648" y="778402"/>
                  </a:lnTo>
                  <a:lnTo>
                    <a:pt x="1857874" y="744991"/>
                  </a:lnTo>
                  <a:lnTo>
                    <a:pt x="1821924" y="713052"/>
                  </a:lnTo>
                  <a:lnTo>
                    <a:pt x="1784847" y="682685"/>
                  </a:lnTo>
                  <a:lnTo>
                    <a:pt x="1746693" y="653994"/>
                  </a:lnTo>
                  <a:lnTo>
                    <a:pt x="1707511" y="627079"/>
                  </a:lnTo>
                  <a:lnTo>
                    <a:pt x="1667351" y="602041"/>
                  </a:lnTo>
                  <a:lnTo>
                    <a:pt x="1626263" y="578983"/>
                  </a:lnTo>
                  <a:lnTo>
                    <a:pt x="1584297" y="558005"/>
                  </a:lnTo>
                  <a:lnTo>
                    <a:pt x="1541501" y="539210"/>
                  </a:lnTo>
                  <a:lnTo>
                    <a:pt x="1497926" y="522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67192"/>
            <a:ext cx="4785995" cy="4893310"/>
          </a:xfrm>
          <a:custGeom>
            <a:avLst/>
            <a:gdLst/>
            <a:ahLst/>
            <a:cxnLst/>
            <a:rect l="l" t="t" r="r" b="b"/>
            <a:pathLst>
              <a:path w="4785995" h="4893309">
                <a:moveTo>
                  <a:pt x="1126030" y="0"/>
                </a:moveTo>
                <a:lnTo>
                  <a:pt x="1079449" y="545"/>
                </a:lnTo>
                <a:lnTo>
                  <a:pt x="1033357" y="2797"/>
                </a:lnTo>
                <a:lnTo>
                  <a:pt x="987781" y="6750"/>
                </a:lnTo>
                <a:lnTo>
                  <a:pt x="942746" y="12399"/>
                </a:lnTo>
                <a:lnTo>
                  <a:pt x="898279" y="19739"/>
                </a:lnTo>
                <a:lnTo>
                  <a:pt x="854405" y="28765"/>
                </a:lnTo>
                <a:lnTo>
                  <a:pt x="811152" y="39472"/>
                </a:lnTo>
                <a:lnTo>
                  <a:pt x="768544" y="51854"/>
                </a:lnTo>
                <a:lnTo>
                  <a:pt x="726608" y="65905"/>
                </a:lnTo>
                <a:lnTo>
                  <a:pt x="685371" y="81622"/>
                </a:lnTo>
                <a:lnTo>
                  <a:pt x="644858" y="98998"/>
                </a:lnTo>
                <a:lnTo>
                  <a:pt x="605096" y="118028"/>
                </a:lnTo>
                <a:lnTo>
                  <a:pt x="566110" y="138707"/>
                </a:lnTo>
                <a:lnTo>
                  <a:pt x="527928" y="161031"/>
                </a:lnTo>
                <a:lnTo>
                  <a:pt x="490574" y="184993"/>
                </a:lnTo>
                <a:lnTo>
                  <a:pt x="454076" y="210588"/>
                </a:lnTo>
                <a:lnTo>
                  <a:pt x="418458" y="237811"/>
                </a:lnTo>
                <a:lnTo>
                  <a:pt x="383749" y="266658"/>
                </a:lnTo>
                <a:lnTo>
                  <a:pt x="349973" y="297122"/>
                </a:lnTo>
                <a:lnTo>
                  <a:pt x="317156" y="329198"/>
                </a:lnTo>
                <a:lnTo>
                  <a:pt x="285326" y="362882"/>
                </a:lnTo>
                <a:lnTo>
                  <a:pt x="254508" y="398168"/>
                </a:lnTo>
                <a:lnTo>
                  <a:pt x="0" y="701258"/>
                </a:lnTo>
                <a:lnTo>
                  <a:pt x="0" y="4392404"/>
                </a:lnTo>
                <a:lnTo>
                  <a:pt x="1027274" y="4892812"/>
                </a:lnTo>
                <a:lnTo>
                  <a:pt x="4284222" y="4892812"/>
                </a:lnTo>
                <a:lnTo>
                  <a:pt x="4785880" y="4310813"/>
                </a:lnTo>
                <a:lnTo>
                  <a:pt x="4785880" y="1523752"/>
                </a:lnTo>
                <a:lnTo>
                  <a:pt x="1764195" y="150594"/>
                </a:lnTo>
                <a:lnTo>
                  <a:pt x="1713634" y="128477"/>
                </a:lnTo>
                <a:lnTo>
                  <a:pt x="1663223" y="108135"/>
                </a:lnTo>
                <a:lnTo>
                  <a:pt x="1612988" y="89562"/>
                </a:lnTo>
                <a:lnTo>
                  <a:pt x="1562954" y="72754"/>
                </a:lnTo>
                <a:lnTo>
                  <a:pt x="1513147" y="57704"/>
                </a:lnTo>
                <a:lnTo>
                  <a:pt x="1463595" y="44408"/>
                </a:lnTo>
                <a:lnTo>
                  <a:pt x="1414322" y="32860"/>
                </a:lnTo>
                <a:lnTo>
                  <a:pt x="1365355" y="23056"/>
                </a:lnTo>
                <a:lnTo>
                  <a:pt x="1316721" y="14990"/>
                </a:lnTo>
                <a:lnTo>
                  <a:pt x="1268445" y="8656"/>
                </a:lnTo>
                <a:lnTo>
                  <a:pt x="1220554" y="4050"/>
                </a:lnTo>
                <a:lnTo>
                  <a:pt x="1173073" y="1166"/>
                </a:lnTo>
                <a:lnTo>
                  <a:pt x="1126030" y="0"/>
                </a:lnTo>
                <a:close/>
              </a:path>
            </a:pathLst>
          </a:custGeom>
          <a:solidFill>
            <a:srgbClr val="5C5EE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41" y="12"/>
              <a:ext cx="4122761" cy="158616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81899" y="1115420"/>
            <a:ext cx="4102735" cy="7169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0" spc="-20"/>
              <a:t>ДЕТИ</a:t>
            </a:r>
            <a:r>
              <a:rPr dirty="0" sz="4500" spc="-170"/>
              <a:t> </a:t>
            </a:r>
            <a:r>
              <a:rPr dirty="0" sz="4500" spc="-105"/>
              <a:t>СЪЕЗДА</a:t>
            </a:r>
            <a:endParaRPr sz="4500"/>
          </a:p>
        </p:txBody>
      </p:sp>
      <p:sp>
        <p:nvSpPr>
          <p:cNvPr id="7" name="object 7"/>
          <p:cNvSpPr txBox="1"/>
          <p:nvPr/>
        </p:nvSpPr>
        <p:spPr>
          <a:xfrm>
            <a:off x="7215327" y="2013851"/>
            <a:ext cx="2010410" cy="955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100" spc="-670" b="1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dirty="0" sz="6100" spc="-13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6100" spc="385" b="1">
                <a:solidFill>
                  <a:srgbClr val="4B21B1"/>
                </a:solidFill>
                <a:latin typeface="Arial"/>
                <a:cs typeface="Arial"/>
              </a:rPr>
              <a:t>068</a:t>
            </a:r>
            <a:endParaRPr sz="6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60513" y="2892945"/>
            <a:ext cx="112014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50">
                <a:solidFill>
                  <a:srgbClr val="1D1D1B"/>
                </a:solidFill>
                <a:latin typeface="Trebuchet MS"/>
                <a:cs typeface="Trebuchet MS"/>
              </a:rPr>
              <a:t>ДЕЛЕГАТОВ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3003" y="3871531"/>
            <a:ext cx="2014855" cy="955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100" spc="-670" b="1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dirty="0" sz="6100" spc="-13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6100" spc="395" b="1">
                <a:solidFill>
                  <a:srgbClr val="4B21B1"/>
                </a:solidFill>
                <a:latin typeface="Arial"/>
                <a:cs typeface="Arial"/>
              </a:rPr>
              <a:t>500</a:t>
            </a:r>
            <a:endParaRPr sz="6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66722" y="4761471"/>
            <a:ext cx="75692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55">
                <a:solidFill>
                  <a:srgbClr val="1D1D1B"/>
                </a:solidFill>
                <a:latin typeface="Trebuchet MS"/>
                <a:cs typeface="Trebuchet MS"/>
              </a:rPr>
              <a:t>ГОСТЕЙ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07580" y="3623995"/>
            <a:ext cx="2025650" cy="0"/>
          </a:xfrm>
          <a:custGeom>
            <a:avLst/>
            <a:gdLst/>
            <a:ahLst/>
            <a:cxnLst/>
            <a:rect l="l" t="t" r="r" b="b"/>
            <a:pathLst>
              <a:path w="2025650" h="0">
                <a:moveTo>
                  <a:pt x="0" y="0"/>
                </a:moveTo>
                <a:lnTo>
                  <a:pt x="2025650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207580" y="5460669"/>
            <a:ext cx="2025650" cy="0"/>
          </a:xfrm>
          <a:custGeom>
            <a:avLst/>
            <a:gdLst/>
            <a:ahLst/>
            <a:cxnLst/>
            <a:rect l="l" t="t" r="r" b="b"/>
            <a:pathLst>
              <a:path w="2025650" h="0">
                <a:moveTo>
                  <a:pt x="0" y="0"/>
                </a:moveTo>
                <a:lnTo>
                  <a:pt x="2025650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443634" y="6456593"/>
            <a:ext cx="155384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30">
                <a:solidFill>
                  <a:srgbClr val="1D1D1B"/>
                </a:solidFill>
                <a:latin typeface="Trebuchet MS"/>
                <a:cs typeface="Trebuchet MS"/>
              </a:rPr>
              <a:t>ДЕТСКИЙ</a:t>
            </a:r>
            <a:r>
              <a:rPr dirty="0" sz="1500" spc="-105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dirty="0" sz="1500" spc="60">
                <a:solidFill>
                  <a:srgbClr val="1D1D1B"/>
                </a:solidFill>
                <a:latin typeface="Trebuchet MS"/>
                <a:cs typeface="Trebuchet MS"/>
              </a:rPr>
              <a:t>СОВЕТ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29334" y="5567494"/>
            <a:ext cx="982344" cy="955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100" spc="370" b="1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61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430" y="2367318"/>
            <a:ext cx="5415788" cy="463202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060457" y="7057334"/>
            <a:ext cx="332740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320"/>
              </a:lnSpc>
            </a:pPr>
            <a:r>
              <a:rPr dirty="0" sz="2000" spc="-105" b="1">
                <a:solidFill>
                  <a:srgbClr val="1D1D1B"/>
                </a:solidFill>
                <a:latin typeface="Arial"/>
                <a:cs typeface="Arial"/>
              </a:rPr>
              <a:t>13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42" y="12"/>
              <a:ext cx="4122760" cy="158617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3270" y="1006733"/>
            <a:ext cx="5813425" cy="7169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0" spc="-100"/>
              <a:t>ВЗРОСЛЫЕ</a:t>
            </a:r>
            <a:r>
              <a:rPr dirty="0" sz="4500" spc="-170"/>
              <a:t> </a:t>
            </a:r>
            <a:r>
              <a:rPr dirty="0" sz="4500" spc="-105"/>
              <a:t>СЪЕЗДА</a:t>
            </a:r>
            <a:endParaRPr sz="4500"/>
          </a:p>
        </p:txBody>
      </p:sp>
      <p:sp>
        <p:nvSpPr>
          <p:cNvPr id="6" name="object 6"/>
          <p:cNvSpPr/>
          <p:nvPr/>
        </p:nvSpPr>
        <p:spPr>
          <a:xfrm>
            <a:off x="7278979" y="3836060"/>
            <a:ext cx="1983105" cy="0"/>
          </a:xfrm>
          <a:custGeom>
            <a:avLst/>
            <a:gdLst/>
            <a:ahLst/>
            <a:cxnLst/>
            <a:rect l="l" t="t" r="r" b="b"/>
            <a:pathLst>
              <a:path w="1983104" h="0">
                <a:moveTo>
                  <a:pt x="198254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78979" y="5451233"/>
            <a:ext cx="1983105" cy="0"/>
          </a:xfrm>
          <a:custGeom>
            <a:avLst/>
            <a:gdLst/>
            <a:ahLst/>
            <a:cxnLst/>
            <a:rect l="l" t="t" r="r" b="b"/>
            <a:pathLst>
              <a:path w="1983104" h="0">
                <a:moveTo>
                  <a:pt x="198254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005618" y="3209437"/>
            <a:ext cx="2493010" cy="4203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75945">
              <a:lnSpc>
                <a:spcPct val="117700"/>
              </a:lnSpc>
              <a:spcBef>
                <a:spcPts val="95"/>
              </a:spcBef>
            </a:pPr>
            <a:r>
              <a:rPr dirty="0" sz="1100" spc="-20" b="1">
                <a:solidFill>
                  <a:srgbClr val="1D1D1B"/>
                </a:solidFill>
                <a:latin typeface="Arial"/>
                <a:cs typeface="Arial"/>
              </a:rPr>
              <a:t>ПРЕДСТАВИТЕЛЕЙ </a:t>
            </a:r>
            <a:r>
              <a:rPr dirty="0" sz="1100" spc="-1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100" spc="-5" b="1">
                <a:solidFill>
                  <a:srgbClr val="1D1D1B"/>
                </a:solidFill>
                <a:latin typeface="Arial"/>
                <a:cs typeface="Arial"/>
              </a:rPr>
              <a:t>ПЕДАГОГИЧЕСКОГО</a:t>
            </a:r>
            <a:r>
              <a:rPr dirty="0" sz="1100" spc="-6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100" spc="-35" b="1">
                <a:solidFill>
                  <a:srgbClr val="1D1D1B"/>
                </a:solidFill>
                <a:latin typeface="Arial"/>
                <a:cs typeface="Arial"/>
              </a:rPr>
              <a:t>СООБЩЕСТВА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0458" y="4764309"/>
            <a:ext cx="2139950" cy="4203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81000">
              <a:lnSpc>
                <a:spcPct val="117700"/>
              </a:lnSpc>
              <a:spcBef>
                <a:spcPts val="95"/>
              </a:spcBef>
            </a:pPr>
            <a:r>
              <a:rPr dirty="0" sz="1100" spc="-20" b="1">
                <a:solidFill>
                  <a:srgbClr val="1D1D1B"/>
                </a:solidFill>
                <a:latin typeface="Arial"/>
                <a:cs typeface="Arial"/>
              </a:rPr>
              <a:t>ПРЕДСТАВИТЕЛЕЙ </a:t>
            </a:r>
            <a:r>
              <a:rPr dirty="0" sz="1100" spc="-1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100" spc="-35" b="1">
                <a:solidFill>
                  <a:srgbClr val="1D1D1B"/>
                </a:solidFill>
                <a:latin typeface="Arial"/>
                <a:cs typeface="Arial"/>
              </a:rPr>
              <a:t>СООБЩЕСТВА</a:t>
            </a:r>
            <a:r>
              <a:rPr dirty="0" sz="1100" spc="-2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D1D1B"/>
                </a:solidFill>
                <a:latin typeface="Arial"/>
                <a:cs typeface="Arial"/>
              </a:rPr>
              <a:t>НАСТАВНИКОВ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11014" y="6370027"/>
            <a:ext cx="2318385" cy="4203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69900">
              <a:lnSpc>
                <a:spcPct val="117700"/>
              </a:lnSpc>
              <a:spcBef>
                <a:spcPts val="95"/>
              </a:spcBef>
            </a:pPr>
            <a:r>
              <a:rPr dirty="0" sz="1100" spc="-20" b="1">
                <a:solidFill>
                  <a:srgbClr val="1D1D1B"/>
                </a:solidFill>
                <a:latin typeface="Arial"/>
                <a:cs typeface="Arial"/>
              </a:rPr>
              <a:t>ПРЕДСТАВИТЕЛЕЙ </a:t>
            </a:r>
            <a:r>
              <a:rPr dirty="0" sz="1100" spc="-1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100" spc="-5" b="1">
                <a:solidFill>
                  <a:srgbClr val="1D1D1B"/>
                </a:solidFill>
                <a:latin typeface="Arial"/>
                <a:cs typeface="Arial"/>
              </a:rPr>
              <a:t>РОДИТЕЛЬСКОГО</a:t>
            </a:r>
            <a:r>
              <a:rPr dirty="0" sz="1100" spc="-2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100" spc="-35" b="1">
                <a:solidFill>
                  <a:srgbClr val="1D1D1B"/>
                </a:solidFill>
                <a:latin typeface="Arial"/>
                <a:cs typeface="Arial"/>
              </a:rPr>
              <a:t>СООБЩЕСТВА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36623" y="2237426"/>
            <a:ext cx="1067435" cy="10382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650" spc="400" b="1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6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6623" y="3783757"/>
            <a:ext cx="1067435" cy="10382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650" spc="400" b="1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6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36623" y="5427102"/>
            <a:ext cx="1067435" cy="10382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650" spc="400" b="1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66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2312923"/>
            <a:ext cx="7082790" cy="5247640"/>
            <a:chOff x="0" y="2312923"/>
            <a:chExt cx="7082790" cy="5247640"/>
          </a:xfrm>
        </p:grpSpPr>
        <p:sp>
          <p:nvSpPr>
            <p:cNvPr id="15" name="object 15"/>
            <p:cNvSpPr/>
            <p:nvPr/>
          </p:nvSpPr>
          <p:spPr>
            <a:xfrm>
              <a:off x="0" y="6354465"/>
              <a:ext cx="4483100" cy="1205865"/>
            </a:xfrm>
            <a:custGeom>
              <a:avLst/>
              <a:gdLst/>
              <a:ahLst/>
              <a:cxnLst/>
              <a:rect l="l" t="t" r="r" b="b"/>
              <a:pathLst>
                <a:path w="4483100" h="1205865">
                  <a:moveTo>
                    <a:pt x="1121641" y="0"/>
                  </a:moveTo>
                  <a:lnTo>
                    <a:pt x="1073433" y="384"/>
                  </a:lnTo>
                  <a:lnTo>
                    <a:pt x="1026037" y="3003"/>
                  </a:lnTo>
                  <a:lnTo>
                    <a:pt x="979499" y="7841"/>
                  </a:lnTo>
                  <a:lnTo>
                    <a:pt x="933863" y="14882"/>
                  </a:lnTo>
                  <a:lnTo>
                    <a:pt x="889177" y="24113"/>
                  </a:lnTo>
                  <a:lnTo>
                    <a:pt x="845486" y="35517"/>
                  </a:lnTo>
                  <a:lnTo>
                    <a:pt x="802835" y="49081"/>
                  </a:lnTo>
                  <a:lnTo>
                    <a:pt x="761271" y="64789"/>
                  </a:lnTo>
                  <a:lnTo>
                    <a:pt x="720839" y="82625"/>
                  </a:lnTo>
                  <a:lnTo>
                    <a:pt x="681586" y="102577"/>
                  </a:lnTo>
                  <a:lnTo>
                    <a:pt x="643556" y="124627"/>
                  </a:lnTo>
                  <a:lnTo>
                    <a:pt x="606796" y="148762"/>
                  </a:lnTo>
                  <a:lnTo>
                    <a:pt x="571352" y="174966"/>
                  </a:lnTo>
                  <a:lnTo>
                    <a:pt x="537269" y="203224"/>
                  </a:lnTo>
                  <a:lnTo>
                    <a:pt x="504594" y="233522"/>
                  </a:lnTo>
                  <a:lnTo>
                    <a:pt x="473371" y="265845"/>
                  </a:lnTo>
                  <a:lnTo>
                    <a:pt x="443648" y="300177"/>
                  </a:lnTo>
                  <a:lnTo>
                    <a:pt x="415469" y="336504"/>
                  </a:lnTo>
                  <a:lnTo>
                    <a:pt x="388881" y="374810"/>
                  </a:lnTo>
                  <a:lnTo>
                    <a:pt x="0" y="967614"/>
                  </a:lnTo>
                  <a:lnTo>
                    <a:pt x="0" y="1205539"/>
                  </a:lnTo>
                  <a:lnTo>
                    <a:pt x="4482521" y="1205539"/>
                  </a:lnTo>
                  <a:lnTo>
                    <a:pt x="4481601" y="1204302"/>
                  </a:lnTo>
                  <a:lnTo>
                    <a:pt x="4451689" y="1167433"/>
                  </a:lnTo>
                  <a:lnTo>
                    <a:pt x="4420215" y="1131843"/>
                  </a:lnTo>
                  <a:lnTo>
                    <a:pt x="4387253" y="1097668"/>
                  </a:lnTo>
                  <a:lnTo>
                    <a:pt x="4352873" y="1065048"/>
                  </a:lnTo>
                  <a:lnTo>
                    <a:pt x="4317147" y="1034118"/>
                  </a:lnTo>
                  <a:lnTo>
                    <a:pt x="4280147" y="1005016"/>
                  </a:lnTo>
                  <a:lnTo>
                    <a:pt x="4241945" y="977880"/>
                  </a:lnTo>
                  <a:lnTo>
                    <a:pt x="4202613" y="952846"/>
                  </a:lnTo>
                  <a:lnTo>
                    <a:pt x="4162223" y="930053"/>
                  </a:lnTo>
                  <a:lnTo>
                    <a:pt x="4120846" y="909637"/>
                  </a:lnTo>
                  <a:lnTo>
                    <a:pt x="4078554" y="891735"/>
                  </a:lnTo>
                  <a:lnTo>
                    <a:pt x="4035419" y="876486"/>
                  </a:lnTo>
                  <a:lnTo>
                    <a:pt x="1477970" y="61108"/>
                  </a:lnTo>
                  <a:lnTo>
                    <a:pt x="1425364" y="45437"/>
                  </a:lnTo>
                  <a:lnTo>
                    <a:pt x="1373249" y="32105"/>
                  </a:lnTo>
                  <a:lnTo>
                    <a:pt x="1321671" y="21097"/>
                  </a:lnTo>
                  <a:lnTo>
                    <a:pt x="1270675" y="12397"/>
                  </a:lnTo>
                  <a:lnTo>
                    <a:pt x="1220308" y="5991"/>
                  </a:lnTo>
                  <a:lnTo>
                    <a:pt x="1170614" y="1863"/>
                  </a:lnTo>
                  <a:lnTo>
                    <a:pt x="1121641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706469" y="6928932"/>
              <a:ext cx="4376420" cy="631190"/>
            </a:xfrm>
            <a:custGeom>
              <a:avLst/>
              <a:gdLst/>
              <a:ahLst/>
              <a:cxnLst/>
              <a:rect l="l" t="t" r="r" b="b"/>
              <a:pathLst>
                <a:path w="4376420" h="631190">
                  <a:moveTo>
                    <a:pt x="913707" y="0"/>
                  </a:moveTo>
                  <a:lnTo>
                    <a:pt x="860971" y="675"/>
                  </a:lnTo>
                  <a:lnTo>
                    <a:pt x="809314" y="3473"/>
                  </a:lnTo>
                  <a:lnTo>
                    <a:pt x="758777" y="8368"/>
                  </a:lnTo>
                  <a:lnTo>
                    <a:pt x="709402" y="15337"/>
                  </a:lnTo>
                  <a:lnTo>
                    <a:pt x="661230" y="24354"/>
                  </a:lnTo>
                  <a:lnTo>
                    <a:pt x="614302" y="35394"/>
                  </a:lnTo>
                  <a:lnTo>
                    <a:pt x="568660" y="48433"/>
                  </a:lnTo>
                  <a:lnTo>
                    <a:pt x="524345" y="63446"/>
                  </a:lnTo>
                  <a:lnTo>
                    <a:pt x="481398" y="80409"/>
                  </a:lnTo>
                  <a:lnTo>
                    <a:pt x="439861" y="99297"/>
                  </a:lnTo>
                  <a:lnTo>
                    <a:pt x="399775" y="120085"/>
                  </a:lnTo>
                  <a:lnTo>
                    <a:pt x="361182" y="142748"/>
                  </a:lnTo>
                  <a:lnTo>
                    <a:pt x="324123" y="167261"/>
                  </a:lnTo>
                  <a:lnTo>
                    <a:pt x="288639" y="193601"/>
                  </a:lnTo>
                  <a:lnTo>
                    <a:pt x="254772" y="221742"/>
                  </a:lnTo>
                  <a:lnTo>
                    <a:pt x="222563" y="251659"/>
                  </a:lnTo>
                  <a:lnTo>
                    <a:pt x="192053" y="283328"/>
                  </a:lnTo>
                  <a:lnTo>
                    <a:pt x="163284" y="316725"/>
                  </a:lnTo>
                  <a:lnTo>
                    <a:pt x="136297" y="351823"/>
                  </a:lnTo>
                  <a:lnTo>
                    <a:pt x="111133" y="388600"/>
                  </a:lnTo>
                  <a:lnTo>
                    <a:pt x="87835" y="427030"/>
                  </a:lnTo>
                  <a:lnTo>
                    <a:pt x="66442" y="467087"/>
                  </a:lnTo>
                  <a:lnTo>
                    <a:pt x="46998" y="508749"/>
                  </a:lnTo>
                  <a:lnTo>
                    <a:pt x="29542" y="551989"/>
                  </a:lnTo>
                  <a:lnTo>
                    <a:pt x="0" y="631072"/>
                  </a:lnTo>
                  <a:lnTo>
                    <a:pt x="4375865" y="631072"/>
                  </a:lnTo>
                  <a:lnTo>
                    <a:pt x="4339275" y="586410"/>
                  </a:lnTo>
                  <a:lnTo>
                    <a:pt x="4307911" y="551882"/>
                  </a:lnTo>
                  <a:lnTo>
                    <a:pt x="4274905" y="518475"/>
                  </a:lnTo>
                  <a:lnTo>
                    <a:pt x="4240358" y="486306"/>
                  </a:lnTo>
                  <a:lnTo>
                    <a:pt x="4204370" y="455493"/>
                  </a:lnTo>
                  <a:lnTo>
                    <a:pt x="4167043" y="426155"/>
                  </a:lnTo>
                  <a:lnTo>
                    <a:pt x="4128476" y="398409"/>
                  </a:lnTo>
                  <a:lnTo>
                    <a:pt x="4088770" y="372374"/>
                  </a:lnTo>
                  <a:lnTo>
                    <a:pt x="4048025" y="348168"/>
                  </a:lnTo>
                  <a:lnTo>
                    <a:pt x="4006341" y="325908"/>
                  </a:lnTo>
                  <a:lnTo>
                    <a:pt x="3963820" y="305712"/>
                  </a:lnTo>
                  <a:lnTo>
                    <a:pt x="3920561" y="287699"/>
                  </a:lnTo>
                  <a:lnTo>
                    <a:pt x="3876665" y="271986"/>
                  </a:lnTo>
                  <a:lnTo>
                    <a:pt x="3832232" y="258693"/>
                  </a:lnTo>
                  <a:lnTo>
                    <a:pt x="3787363" y="247935"/>
                  </a:lnTo>
                  <a:lnTo>
                    <a:pt x="3742158" y="239832"/>
                  </a:lnTo>
                  <a:lnTo>
                    <a:pt x="3696718" y="234502"/>
                  </a:lnTo>
                  <a:lnTo>
                    <a:pt x="1022250" y="5115"/>
                  </a:lnTo>
                  <a:lnTo>
                    <a:pt x="967481" y="1471"/>
                  </a:lnTo>
                  <a:lnTo>
                    <a:pt x="913707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829" y="2312923"/>
              <a:ext cx="5415800" cy="463202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0060457" y="7057334"/>
            <a:ext cx="332740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320"/>
              </a:lnSpc>
            </a:pPr>
            <a:r>
              <a:rPr dirty="0" sz="2000" spc="-105" b="1">
                <a:solidFill>
                  <a:srgbClr val="1D1D1B"/>
                </a:solidFill>
                <a:latin typeface="Arial"/>
                <a:cs typeface="Arial"/>
              </a:rPr>
              <a:t>14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030" y="1176096"/>
            <a:ext cx="6218555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300" spc="40"/>
              <a:t>КОНКУРС</a:t>
            </a:r>
            <a:r>
              <a:rPr dirty="0" sz="4300" spc="-125"/>
              <a:t> </a:t>
            </a:r>
            <a:r>
              <a:rPr dirty="0" sz="4300" spc="-110"/>
              <a:t>СОАВТОРОВ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0" y="4032448"/>
            <a:ext cx="4948555" cy="3484879"/>
            <a:chOff x="0" y="4032448"/>
            <a:chExt cx="4948555" cy="3484879"/>
          </a:xfrm>
        </p:grpSpPr>
        <p:sp>
          <p:nvSpPr>
            <p:cNvPr id="4" name="object 4"/>
            <p:cNvSpPr/>
            <p:nvPr/>
          </p:nvSpPr>
          <p:spPr>
            <a:xfrm>
              <a:off x="0" y="4032448"/>
              <a:ext cx="1729739" cy="3484879"/>
            </a:xfrm>
            <a:custGeom>
              <a:avLst/>
              <a:gdLst/>
              <a:ahLst/>
              <a:cxnLst/>
              <a:rect l="l" t="t" r="r" b="b"/>
              <a:pathLst>
                <a:path w="1729739" h="3484879">
                  <a:moveTo>
                    <a:pt x="0" y="0"/>
                  </a:moveTo>
                  <a:lnTo>
                    <a:pt x="0" y="3484805"/>
                  </a:lnTo>
                  <a:lnTo>
                    <a:pt x="37576" y="3469035"/>
                  </a:lnTo>
                  <a:lnTo>
                    <a:pt x="76866" y="3449940"/>
                  </a:lnTo>
                  <a:lnTo>
                    <a:pt x="115133" y="3428653"/>
                  </a:lnTo>
                  <a:lnTo>
                    <a:pt x="152333" y="3405179"/>
                  </a:lnTo>
                  <a:lnTo>
                    <a:pt x="188421" y="3379523"/>
                  </a:lnTo>
                  <a:lnTo>
                    <a:pt x="223353" y="3351687"/>
                  </a:lnTo>
                  <a:lnTo>
                    <a:pt x="257083" y="3321678"/>
                  </a:lnTo>
                  <a:lnTo>
                    <a:pt x="289568" y="3289499"/>
                  </a:lnTo>
                  <a:lnTo>
                    <a:pt x="320763" y="3255154"/>
                  </a:lnTo>
                  <a:lnTo>
                    <a:pt x="1619592" y="1748312"/>
                  </a:lnTo>
                  <a:lnTo>
                    <a:pt x="1662919" y="1687364"/>
                  </a:lnTo>
                  <a:lnTo>
                    <a:pt x="1695029" y="1619178"/>
                  </a:lnTo>
                  <a:lnTo>
                    <a:pt x="1707016" y="1582733"/>
                  </a:lnTo>
                  <a:lnTo>
                    <a:pt x="1716364" y="1544913"/>
                  </a:lnTo>
                  <a:lnTo>
                    <a:pt x="1723128" y="1505862"/>
                  </a:lnTo>
                  <a:lnTo>
                    <a:pt x="1727365" y="1465725"/>
                  </a:lnTo>
                  <a:lnTo>
                    <a:pt x="1729128" y="1424648"/>
                  </a:lnTo>
                  <a:lnTo>
                    <a:pt x="1728473" y="1382775"/>
                  </a:lnTo>
                  <a:lnTo>
                    <a:pt x="1725455" y="1340250"/>
                  </a:lnTo>
                  <a:lnTo>
                    <a:pt x="1720130" y="1297219"/>
                  </a:lnTo>
                  <a:lnTo>
                    <a:pt x="1712552" y="1253827"/>
                  </a:lnTo>
                  <a:lnTo>
                    <a:pt x="1702777" y="1210218"/>
                  </a:lnTo>
                  <a:lnTo>
                    <a:pt x="1690859" y="1166536"/>
                  </a:lnTo>
                  <a:lnTo>
                    <a:pt x="1676855" y="1122928"/>
                  </a:lnTo>
                  <a:lnTo>
                    <a:pt x="1660819" y="1079537"/>
                  </a:lnTo>
                  <a:lnTo>
                    <a:pt x="1642806" y="1036508"/>
                  </a:lnTo>
                  <a:lnTo>
                    <a:pt x="1622872" y="993986"/>
                  </a:lnTo>
                  <a:lnTo>
                    <a:pt x="1601072" y="952117"/>
                  </a:lnTo>
                  <a:lnTo>
                    <a:pt x="1577460" y="911044"/>
                  </a:lnTo>
                  <a:lnTo>
                    <a:pt x="1552092" y="870913"/>
                  </a:lnTo>
                  <a:lnTo>
                    <a:pt x="1525024" y="831868"/>
                  </a:lnTo>
                  <a:lnTo>
                    <a:pt x="1496310" y="794054"/>
                  </a:lnTo>
                  <a:lnTo>
                    <a:pt x="1466006" y="757616"/>
                  </a:lnTo>
                  <a:lnTo>
                    <a:pt x="1434166" y="722699"/>
                  </a:lnTo>
                  <a:lnTo>
                    <a:pt x="1400846" y="689448"/>
                  </a:lnTo>
                  <a:lnTo>
                    <a:pt x="1366101" y="658007"/>
                  </a:lnTo>
                  <a:lnTo>
                    <a:pt x="1329987" y="628521"/>
                  </a:lnTo>
                  <a:lnTo>
                    <a:pt x="1292557" y="601134"/>
                  </a:lnTo>
                  <a:lnTo>
                    <a:pt x="1253869" y="575993"/>
                  </a:lnTo>
                  <a:lnTo>
                    <a:pt x="1213976" y="553241"/>
                  </a:lnTo>
                  <a:lnTo>
                    <a:pt x="1172933" y="533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287" y="4411433"/>
              <a:ext cx="4272013" cy="258432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7" name="object 7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42" y="12"/>
              <a:ext cx="4122760" cy="158617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54038" y="2711790"/>
            <a:ext cx="1336040" cy="2578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00" spc="-10" b="1">
                <a:solidFill>
                  <a:srgbClr val="1D1D1B"/>
                </a:solidFill>
                <a:latin typeface="Arial"/>
                <a:cs typeface="Arial"/>
              </a:rPr>
              <a:t>УЧАСТНИКОВ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59967" y="2757840"/>
            <a:ext cx="1714500" cy="2578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00" b="1">
                <a:solidFill>
                  <a:srgbClr val="1D1D1B"/>
                </a:solidFill>
                <a:latin typeface="Arial"/>
                <a:cs typeface="Arial"/>
              </a:rPr>
              <a:t>ИГР</a:t>
            </a:r>
            <a:r>
              <a:rPr dirty="0" sz="1500" spc="-6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500" spc="30" b="1">
                <a:solidFill>
                  <a:srgbClr val="1D1D1B"/>
                </a:solidFill>
                <a:latin typeface="Arial"/>
                <a:cs typeface="Arial"/>
              </a:rPr>
              <a:t>И</a:t>
            </a:r>
            <a:r>
              <a:rPr dirty="0" sz="1500" spc="-5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500" spc="5" b="1">
                <a:solidFill>
                  <a:srgbClr val="1D1D1B"/>
                </a:solidFill>
                <a:latin typeface="Arial"/>
                <a:cs typeface="Arial"/>
              </a:rPr>
              <a:t>ТРАДИЦИЙ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59980" y="2186645"/>
            <a:ext cx="1742439" cy="646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050" spc="-305" b="1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-434" b="1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260" b="1">
                <a:solidFill>
                  <a:srgbClr val="4B21B1"/>
                </a:solidFill>
                <a:latin typeface="Arial"/>
                <a:cs typeface="Arial"/>
              </a:rPr>
              <a:t>200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99082" y="3752238"/>
            <a:ext cx="1167130" cy="2578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00" spc="-30" b="1">
                <a:solidFill>
                  <a:srgbClr val="1D1D1B"/>
                </a:solidFill>
                <a:latin typeface="Arial"/>
                <a:cs typeface="Arial"/>
              </a:rPr>
              <a:t>АТРИБУТОВ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59980" y="3181055"/>
            <a:ext cx="1834514" cy="646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050" spc="-305" b="1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215" b="1">
                <a:solidFill>
                  <a:srgbClr val="4B21B1"/>
                </a:solidFill>
                <a:latin typeface="Arial"/>
                <a:cs typeface="Arial"/>
              </a:rPr>
              <a:t>2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285" b="1">
                <a:solidFill>
                  <a:srgbClr val="4B21B1"/>
                </a:solidFill>
                <a:latin typeface="Arial"/>
                <a:cs typeface="Arial"/>
              </a:rPr>
              <a:t>000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2143" y="3739525"/>
            <a:ext cx="1101725" cy="2578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00" spc="-5" b="1">
                <a:solidFill>
                  <a:srgbClr val="1D1D1B"/>
                </a:solidFill>
                <a:latin typeface="Arial"/>
                <a:cs typeface="Arial"/>
              </a:rPr>
              <a:t>НАЗВАНИЙ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9105" y="3202632"/>
            <a:ext cx="1839595" cy="646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050" spc="-305" b="1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254" b="1">
                <a:solidFill>
                  <a:srgbClr val="4B21B1"/>
                </a:solidFill>
                <a:latin typeface="Arial"/>
                <a:cs typeface="Arial"/>
              </a:rPr>
              <a:t>6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285" b="1">
                <a:solidFill>
                  <a:srgbClr val="4B21B1"/>
                </a:solidFill>
                <a:latin typeface="Arial"/>
                <a:cs typeface="Arial"/>
              </a:rPr>
              <a:t>000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55922" y="3723663"/>
            <a:ext cx="1080770" cy="2578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00" spc="5" b="1">
                <a:solidFill>
                  <a:srgbClr val="1D1D1B"/>
                </a:solidFill>
                <a:latin typeface="Arial"/>
                <a:cs typeface="Arial"/>
              </a:rPr>
              <a:t>КРИЧАЛОК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17785" y="3186757"/>
            <a:ext cx="1839595" cy="646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050" spc="-305" b="1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254" b="1">
                <a:solidFill>
                  <a:srgbClr val="4B21B1"/>
                </a:solidFill>
                <a:latin typeface="Arial"/>
                <a:cs typeface="Arial"/>
              </a:rPr>
              <a:t>6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285" b="1">
                <a:solidFill>
                  <a:srgbClr val="4B21B1"/>
                </a:solidFill>
                <a:latin typeface="Arial"/>
                <a:cs typeface="Arial"/>
              </a:rPr>
              <a:t>000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0419" y="2721543"/>
            <a:ext cx="2482850" cy="49974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755650" marR="5080" indent="-743585">
              <a:lnSpc>
                <a:spcPct val="105800"/>
              </a:lnSpc>
              <a:spcBef>
                <a:spcPts val="20"/>
              </a:spcBef>
            </a:pPr>
            <a:r>
              <a:rPr dirty="0" sz="1500" spc="-5" b="1">
                <a:solidFill>
                  <a:srgbClr val="1D1D1B"/>
                </a:solidFill>
                <a:latin typeface="Arial"/>
                <a:cs typeface="Arial"/>
              </a:rPr>
              <a:t>НАЗВАНИЙ</a:t>
            </a:r>
            <a:r>
              <a:rPr dirty="0" sz="1500" spc="-3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500" spc="-35" b="1">
                <a:solidFill>
                  <a:srgbClr val="1D1D1B"/>
                </a:solidFill>
                <a:latin typeface="Arial"/>
                <a:cs typeface="Arial"/>
              </a:rPr>
              <a:t>ВОЗРАСТНЫХ  </a:t>
            </a:r>
            <a:r>
              <a:rPr dirty="0" sz="1500" spc="-20" b="1">
                <a:solidFill>
                  <a:srgbClr val="1D1D1B"/>
                </a:solidFill>
                <a:latin typeface="Arial"/>
                <a:cs typeface="Arial"/>
              </a:rPr>
              <a:t>СТУПЕНЕЙ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9118" y="2184651"/>
            <a:ext cx="4785360" cy="646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966720" algn="l"/>
              </a:tabLst>
            </a:pPr>
            <a:r>
              <a:rPr dirty="0" baseline="1371" sz="6075" spc="-457" b="1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dirty="0" baseline="1371" sz="6075" spc="-127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baseline="1371" sz="6075" spc="405" b="1">
                <a:solidFill>
                  <a:srgbClr val="4B21B1"/>
                </a:solidFill>
                <a:latin typeface="Arial"/>
                <a:cs typeface="Arial"/>
              </a:rPr>
              <a:t>50</a:t>
            </a:r>
            <a:r>
              <a:rPr dirty="0" baseline="1371" sz="6075" spc="-127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baseline="1371" sz="6075" spc="427" b="1">
                <a:solidFill>
                  <a:srgbClr val="4B21B1"/>
                </a:solidFill>
                <a:latin typeface="Arial"/>
                <a:cs typeface="Arial"/>
              </a:rPr>
              <a:t>000</a:t>
            </a:r>
            <a:r>
              <a:rPr dirty="0" baseline="1371" sz="6075" b="1">
                <a:solidFill>
                  <a:srgbClr val="4B21B1"/>
                </a:solidFill>
                <a:latin typeface="Arial"/>
                <a:cs typeface="Arial"/>
              </a:rPr>
              <a:t>	</a:t>
            </a:r>
            <a:r>
              <a:rPr dirty="0" sz="4050" spc="-305" b="1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215" b="1">
                <a:solidFill>
                  <a:srgbClr val="4B21B1"/>
                </a:solidFill>
                <a:latin typeface="Arial"/>
                <a:cs typeface="Arial"/>
              </a:rPr>
              <a:t>2</a:t>
            </a:r>
            <a:r>
              <a:rPr dirty="0" sz="4050" spc="-85" b="1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dirty="0" sz="4050" spc="275" b="1">
                <a:solidFill>
                  <a:srgbClr val="4B21B1"/>
                </a:solidFill>
                <a:latin typeface="Arial"/>
                <a:cs typeface="Arial"/>
              </a:rPr>
              <a:t>500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94050" y="2335618"/>
            <a:ext cx="0" cy="1670685"/>
          </a:xfrm>
          <a:custGeom>
            <a:avLst/>
            <a:gdLst/>
            <a:ahLst/>
            <a:cxnLst/>
            <a:rect l="l" t="t" r="r" b="b"/>
            <a:pathLst>
              <a:path w="0" h="1670685">
                <a:moveTo>
                  <a:pt x="0" y="0"/>
                </a:moveTo>
                <a:lnTo>
                  <a:pt x="0" y="1670672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766915" y="2335618"/>
            <a:ext cx="0" cy="1670685"/>
          </a:xfrm>
          <a:custGeom>
            <a:avLst/>
            <a:gdLst/>
            <a:ahLst/>
            <a:cxnLst/>
            <a:rect l="l" t="t" r="r" b="b"/>
            <a:pathLst>
              <a:path w="0" h="1670685">
                <a:moveTo>
                  <a:pt x="0" y="0"/>
                </a:moveTo>
                <a:lnTo>
                  <a:pt x="0" y="1670672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068227" y="4411432"/>
            <a:ext cx="5006975" cy="2584450"/>
          </a:xfrm>
          <a:custGeom>
            <a:avLst/>
            <a:gdLst/>
            <a:ahLst/>
            <a:cxnLst/>
            <a:rect l="l" t="t" r="r" b="b"/>
            <a:pathLst>
              <a:path w="5006975" h="2584450">
                <a:moveTo>
                  <a:pt x="4621517" y="0"/>
                </a:moveTo>
                <a:lnTo>
                  <a:pt x="384810" y="0"/>
                </a:lnTo>
                <a:lnTo>
                  <a:pt x="336540" y="2998"/>
                </a:lnTo>
                <a:lnTo>
                  <a:pt x="290060" y="11752"/>
                </a:lnTo>
                <a:lnTo>
                  <a:pt x="245730" y="25902"/>
                </a:lnTo>
                <a:lnTo>
                  <a:pt x="203910" y="45087"/>
                </a:lnTo>
                <a:lnTo>
                  <a:pt x="164961" y="68947"/>
                </a:lnTo>
                <a:lnTo>
                  <a:pt x="129243" y="97120"/>
                </a:lnTo>
                <a:lnTo>
                  <a:pt x="97118" y="129247"/>
                </a:lnTo>
                <a:lnTo>
                  <a:pt x="68945" y="164966"/>
                </a:lnTo>
                <a:lnTo>
                  <a:pt x="45087" y="203918"/>
                </a:lnTo>
                <a:lnTo>
                  <a:pt x="25902" y="245741"/>
                </a:lnTo>
                <a:lnTo>
                  <a:pt x="11752" y="290076"/>
                </a:lnTo>
                <a:lnTo>
                  <a:pt x="2998" y="336560"/>
                </a:lnTo>
                <a:lnTo>
                  <a:pt x="0" y="384835"/>
                </a:lnTo>
                <a:lnTo>
                  <a:pt x="0" y="2199500"/>
                </a:lnTo>
                <a:lnTo>
                  <a:pt x="2998" y="2247774"/>
                </a:lnTo>
                <a:lnTo>
                  <a:pt x="11752" y="2294258"/>
                </a:lnTo>
                <a:lnTo>
                  <a:pt x="25902" y="2338592"/>
                </a:lnTo>
                <a:lnTo>
                  <a:pt x="45087" y="2380414"/>
                </a:lnTo>
                <a:lnTo>
                  <a:pt x="68945" y="2419364"/>
                </a:lnTo>
                <a:lnTo>
                  <a:pt x="97118" y="2455082"/>
                </a:lnTo>
                <a:lnTo>
                  <a:pt x="129243" y="2487207"/>
                </a:lnTo>
                <a:lnTo>
                  <a:pt x="164961" y="2515379"/>
                </a:lnTo>
                <a:lnTo>
                  <a:pt x="203910" y="2539238"/>
                </a:lnTo>
                <a:lnTo>
                  <a:pt x="245730" y="2558421"/>
                </a:lnTo>
                <a:lnTo>
                  <a:pt x="290060" y="2572571"/>
                </a:lnTo>
                <a:lnTo>
                  <a:pt x="336540" y="2581324"/>
                </a:lnTo>
                <a:lnTo>
                  <a:pt x="384810" y="2584323"/>
                </a:lnTo>
                <a:lnTo>
                  <a:pt x="4621517" y="2584323"/>
                </a:lnTo>
                <a:lnTo>
                  <a:pt x="4669789" y="2581324"/>
                </a:lnTo>
                <a:lnTo>
                  <a:pt x="4716272" y="2572571"/>
                </a:lnTo>
                <a:lnTo>
                  <a:pt x="4760605" y="2558421"/>
                </a:lnTo>
                <a:lnTo>
                  <a:pt x="4802428" y="2539238"/>
                </a:lnTo>
                <a:lnTo>
                  <a:pt x="4841380" y="2515379"/>
                </a:lnTo>
                <a:lnTo>
                  <a:pt x="4877100" y="2487207"/>
                </a:lnTo>
                <a:lnTo>
                  <a:pt x="4909227" y="2455082"/>
                </a:lnTo>
                <a:lnTo>
                  <a:pt x="4937401" y="2419364"/>
                </a:lnTo>
                <a:lnTo>
                  <a:pt x="4961262" y="2380414"/>
                </a:lnTo>
                <a:lnTo>
                  <a:pt x="4980448" y="2338592"/>
                </a:lnTo>
                <a:lnTo>
                  <a:pt x="4994599" y="2294258"/>
                </a:lnTo>
                <a:lnTo>
                  <a:pt x="5003354" y="2247774"/>
                </a:lnTo>
                <a:lnTo>
                  <a:pt x="5006352" y="2199500"/>
                </a:lnTo>
                <a:lnTo>
                  <a:pt x="5006352" y="384835"/>
                </a:lnTo>
                <a:lnTo>
                  <a:pt x="5003354" y="336560"/>
                </a:lnTo>
                <a:lnTo>
                  <a:pt x="4994599" y="290076"/>
                </a:lnTo>
                <a:lnTo>
                  <a:pt x="4980448" y="245741"/>
                </a:lnTo>
                <a:lnTo>
                  <a:pt x="4961262" y="203918"/>
                </a:lnTo>
                <a:lnTo>
                  <a:pt x="4937401" y="164966"/>
                </a:lnTo>
                <a:lnTo>
                  <a:pt x="4909227" y="129247"/>
                </a:lnTo>
                <a:lnTo>
                  <a:pt x="4877100" y="97120"/>
                </a:lnTo>
                <a:lnTo>
                  <a:pt x="4841380" y="68947"/>
                </a:lnTo>
                <a:lnTo>
                  <a:pt x="4802428" y="45087"/>
                </a:lnTo>
                <a:lnTo>
                  <a:pt x="4760605" y="25902"/>
                </a:lnTo>
                <a:lnTo>
                  <a:pt x="4716272" y="11752"/>
                </a:lnTo>
                <a:lnTo>
                  <a:pt x="4669789" y="2998"/>
                </a:lnTo>
                <a:lnTo>
                  <a:pt x="462151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421757" y="5637607"/>
            <a:ext cx="4343400" cy="100711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 marR="67310">
              <a:lnSpc>
                <a:spcPct val="104900"/>
              </a:lnSpc>
              <a:spcBef>
                <a:spcPts val="20"/>
              </a:spcBef>
            </a:pPr>
            <a:r>
              <a:rPr dirty="0" sz="1550" spc="-45" b="1">
                <a:solidFill>
                  <a:srgbClr val="FFFFFF"/>
                </a:solidFill>
                <a:latin typeface="Arial"/>
                <a:cs typeface="Arial"/>
              </a:rPr>
              <a:t>КРЕАТИВНЫХ </a:t>
            </a:r>
            <a:r>
              <a:rPr dirty="0" sz="1550" spc="-40" b="1">
                <a:solidFill>
                  <a:srgbClr val="FFFFFF"/>
                </a:solidFill>
                <a:latin typeface="Arial"/>
                <a:cs typeface="Arial"/>
              </a:rPr>
              <a:t>СЕССИЙ </a:t>
            </a:r>
            <a:r>
              <a:rPr dirty="0" sz="1550" spc="-50" b="1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dirty="0" sz="1550" spc="-30" b="1">
                <a:solidFill>
                  <a:srgbClr val="FFFFFF"/>
                </a:solidFill>
                <a:latin typeface="Arial"/>
                <a:cs typeface="Arial"/>
              </a:rPr>
              <a:t>УЧАСТИЕМ </a:t>
            </a:r>
            <a:r>
              <a:rPr dirty="0" sz="1550" spc="-40" b="1">
                <a:solidFill>
                  <a:srgbClr val="FFFFFF"/>
                </a:solidFill>
                <a:latin typeface="Arial"/>
                <a:cs typeface="Arial"/>
              </a:rPr>
              <a:t>ДЕТЕЙ, </a:t>
            </a:r>
            <a:r>
              <a:rPr dirty="0" sz="1550" spc="-4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50" spc="-25" b="1">
                <a:solidFill>
                  <a:srgbClr val="FFFFFF"/>
                </a:solidFill>
                <a:latin typeface="Arial"/>
                <a:cs typeface="Arial"/>
              </a:rPr>
              <a:t>РОДИТЕЛЕЙ,</a:t>
            </a:r>
            <a:r>
              <a:rPr dirty="0" sz="155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50" spc="-25" b="1">
                <a:solidFill>
                  <a:srgbClr val="FFFFFF"/>
                </a:solidFill>
                <a:latin typeface="Arial"/>
                <a:cs typeface="Arial"/>
              </a:rPr>
              <a:t>ПЕДАГОГОВ,</a:t>
            </a:r>
            <a:r>
              <a:rPr dirty="0" sz="15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50" spc="-20" b="1">
                <a:solidFill>
                  <a:srgbClr val="FFFFFF"/>
                </a:solidFill>
                <a:latin typeface="Arial"/>
                <a:cs typeface="Arial"/>
              </a:rPr>
              <a:t>ЭКСПЕРТНОГО</a:t>
            </a:r>
            <a:endParaRPr sz="1550">
              <a:latin typeface="Arial"/>
              <a:cs typeface="Arial"/>
            </a:endParaRPr>
          </a:p>
          <a:p>
            <a:pPr marL="12700" marR="5080">
              <a:lnSpc>
                <a:spcPct val="104900"/>
              </a:lnSpc>
            </a:pPr>
            <a:r>
              <a:rPr dirty="0" sz="1550" spc="2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55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50" spc="-10" b="1">
                <a:solidFill>
                  <a:srgbClr val="FFFFFF"/>
                </a:solidFill>
                <a:latin typeface="Arial"/>
                <a:cs typeface="Arial"/>
              </a:rPr>
              <a:t>НАУЧНОГО</a:t>
            </a:r>
            <a:r>
              <a:rPr dirty="0" sz="155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50" spc="-60" b="1">
                <a:solidFill>
                  <a:srgbClr val="FFFFFF"/>
                </a:solidFill>
                <a:latin typeface="Arial"/>
                <a:cs typeface="Arial"/>
              </a:rPr>
              <a:t>СООБЩЕСТВА,</a:t>
            </a:r>
            <a:r>
              <a:rPr dirty="0" sz="155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50" spc="-25" b="1">
                <a:solidFill>
                  <a:srgbClr val="FFFFFF"/>
                </a:solidFill>
                <a:latin typeface="Arial"/>
                <a:cs typeface="Arial"/>
              </a:rPr>
              <a:t>РУКОВОДСТВА </a:t>
            </a:r>
            <a:r>
              <a:rPr dirty="0" sz="1550" spc="-4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50" spc="-30" b="1">
                <a:solidFill>
                  <a:srgbClr val="FFFFFF"/>
                </a:solidFill>
                <a:latin typeface="Arial"/>
                <a:cs typeface="Arial"/>
              </a:rPr>
              <a:t>РЕГИОНОВ</a:t>
            </a:r>
            <a:endParaRPr sz="155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320"/>
              </a:lnSpc>
            </a:pPr>
            <a:r>
              <a:rPr dirty="0" spc="95"/>
              <a:t>23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421757" y="4546558"/>
            <a:ext cx="2450465" cy="1139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300" spc="-560" b="1">
                <a:solidFill>
                  <a:srgbClr val="FFFFFF"/>
                </a:solidFill>
                <a:latin typeface="Arial"/>
                <a:cs typeface="Arial"/>
              </a:rPr>
              <a:t>&gt;</a:t>
            </a:r>
            <a:r>
              <a:rPr dirty="0" sz="7300" spc="-1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300" spc="445" b="1">
                <a:solidFill>
                  <a:srgbClr val="FFFFFF"/>
                </a:solidFill>
                <a:latin typeface="Arial"/>
                <a:cs typeface="Arial"/>
              </a:rPr>
              <a:t>300</a:t>
            </a:r>
            <a:endParaRPr sz="7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2099" y="1176096"/>
            <a:ext cx="5150485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300" spc="-100"/>
              <a:t>ЭТАПЫ</a:t>
            </a:r>
            <a:r>
              <a:rPr dirty="0" sz="4300" spc="-185"/>
              <a:t> </a:t>
            </a:r>
            <a:r>
              <a:rPr dirty="0" sz="4300" spc="25"/>
              <a:t>КОНКУРСА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0" y="3663759"/>
            <a:ext cx="10113010" cy="3853815"/>
            <a:chOff x="0" y="3663759"/>
            <a:chExt cx="10113010" cy="3853815"/>
          </a:xfrm>
        </p:grpSpPr>
        <p:sp>
          <p:nvSpPr>
            <p:cNvPr id="4" name="object 4"/>
            <p:cNvSpPr/>
            <p:nvPr/>
          </p:nvSpPr>
          <p:spPr>
            <a:xfrm>
              <a:off x="0" y="4032445"/>
              <a:ext cx="1729739" cy="3484879"/>
            </a:xfrm>
            <a:custGeom>
              <a:avLst/>
              <a:gdLst/>
              <a:ahLst/>
              <a:cxnLst/>
              <a:rect l="l" t="t" r="r" b="b"/>
              <a:pathLst>
                <a:path w="1729739" h="3484879">
                  <a:moveTo>
                    <a:pt x="0" y="0"/>
                  </a:moveTo>
                  <a:lnTo>
                    <a:pt x="0" y="3484813"/>
                  </a:lnTo>
                  <a:lnTo>
                    <a:pt x="37589" y="3469038"/>
                  </a:lnTo>
                  <a:lnTo>
                    <a:pt x="76878" y="3449943"/>
                  </a:lnTo>
                  <a:lnTo>
                    <a:pt x="115145" y="3428656"/>
                  </a:lnTo>
                  <a:lnTo>
                    <a:pt x="152345" y="3405182"/>
                  </a:lnTo>
                  <a:lnTo>
                    <a:pt x="188433" y="3379526"/>
                  </a:lnTo>
                  <a:lnTo>
                    <a:pt x="223365" y="3351690"/>
                  </a:lnTo>
                  <a:lnTo>
                    <a:pt x="257096" y="3321681"/>
                  </a:lnTo>
                  <a:lnTo>
                    <a:pt x="289581" y="3289502"/>
                  </a:lnTo>
                  <a:lnTo>
                    <a:pt x="320776" y="3255157"/>
                  </a:lnTo>
                  <a:lnTo>
                    <a:pt x="1619605" y="1748315"/>
                  </a:lnTo>
                  <a:lnTo>
                    <a:pt x="1662932" y="1687367"/>
                  </a:lnTo>
                  <a:lnTo>
                    <a:pt x="1695042" y="1619181"/>
                  </a:lnTo>
                  <a:lnTo>
                    <a:pt x="1707028" y="1582736"/>
                  </a:lnTo>
                  <a:lnTo>
                    <a:pt x="1716376" y="1544916"/>
                  </a:lnTo>
                  <a:lnTo>
                    <a:pt x="1723141" y="1505865"/>
                  </a:lnTo>
                  <a:lnTo>
                    <a:pt x="1727377" y="1465728"/>
                  </a:lnTo>
                  <a:lnTo>
                    <a:pt x="1729140" y="1424651"/>
                  </a:lnTo>
                  <a:lnTo>
                    <a:pt x="1728485" y="1382778"/>
                  </a:lnTo>
                  <a:lnTo>
                    <a:pt x="1725468" y="1340253"/>
                  </a:lnTo>
                  <a:lnTo>
                    <a:pt x="1720142" y="1297222"/>
                  </a:lnTo>
                  <a:lnTo>
                    <a:pt x="1712564" y="1253830"/>
                  </a:lnTo>
                  <a:lnTo>
                    <a:pt x="1702789" y="1210221"/>
                  </a:lnTo>
                  <a:lnTo>
                    <a:pt x="1690872" y="1166539"/>
                  </a:lnTo>
                  <a:lnTo>
                    <a:pt x="1676868" y="1122931"/>
                  </a:lnTo>
                  <a:lnTo>
                    <a:pt x="1660832" y="1079540"/>
                  </a:lnTo>
                  <a:lnTo>
                    <a:pt x="1642819" y="1036511"/>
                  </a:lnTo>
                  <a:lnTo>
                    <a:pt x="1622885" y="993989"/>
                  </a:lnTo>
                  <a:lnTo>
                    <a:pt x="1601084" y="952120"/>
                  </a:lnTo>
                  <a:lnTo>
                    <a:pt x="1577473" y="911047"/>
                  </a:lnTo>
                  <a:lnTo>
                    <a:pt x="1552105" y="870916"/>
                  </a:lnTo>
                  <a:lnTo>
                    <a:pt x="1525037" y="831871"/>
                  </a:lnTo>
                  <a:lnTo>
                    <a:pt x="1496323" y="794057"/>
                  </a:lnTo>
                  <a:lnTo>
                    <a:pt x="1466018" y="757619"/>
                  </a:lnTo>
                  <a:lnTo>
                    <a:pt x="1434179" y="722702"/>
                  </a:lnTo>
                  <a:lnTo>
                    <a:pt x="1400859" y="689451"/>
                  </a:lnTo>
                  <a:lnTo>
                    <a:pt x="1366114" y="658010"/>
                  </a:lnTo>
                  <a:lnTo>
                    <a:pt x="1329999" y="628524"/>
                  </a:lnTo>
                  <a:lnTo>
                    <a:pt x="1292570" y="601137"/>
                  </a:lnTo>
                  <a:lnTo>
                    <a:pt x="1253881" y="575996"/>
                  </a:lnTo>
                  <a:lnTo>
                    <a:pt x="1213988" y="553244"/>
                  </a:lnTo>
                  <a:lnTo>
                    <a:pt x="1172946" y="533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498" y="3663759"/>
              <a:ext cx="9422464" cy="329043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7" name="object 7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29" y="12"/>
              <a:ext cx="4122760" cy="158617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666953" y="2270455"/>
            <a:ext cx="2313940" cy="318135"/>
          </a:xfrm>
          <a:custGeom>
            <a:avLst/>
            <a:gdLst/>
            <a:ahLst/>
            <a:cxnLst/>
            <a:rect l="l" t="t" r="r" b="b"/>
            <a:pathLst>
              <a:path w="2313940" h="318135">
                <a:moveTo>
                  <a:pt x="2172360" y="0"/>
                </a:moveTo>
                <a:lnTo>
                  <a:pt x="141414" y="0"/>
                </a:lnTo>
                <a:lnTo>
                  <a:pt x="96719" y="7208"/>
                </a:lnTo>
                <a:lnTo>
                  <a:pt x="57900" y="27282"/>
                </a:lnTo>
                <a:lnTo>
                  <a:pt x="27287" y="57892"/>
                </a:lnTo>
                <a:lnTo>
                  <a:pt x="7210" y="96708"/>
                </a:lnTo>
                <a:lnTo>
                  <a:pt x="0" y="141401"/>
                </a:lnTo>
                <a:lnTo>
                  <a:pt x="0" y="176428"/>
                </a:lnTo>
                <a:lnTo>
                  <a:pt x="7210" y="221127"/>
                </a:lnTo>
                <a:lnTo>
                  <a:pt x="27287" y="259947"/>
                </a:lnTo>
                <a:lnTo>
                  <a:pt x="57900" y="290559"/>
                </a:lnTo>
                <a:lnTo>
                  <a:pt x="96719" y="310633"/>
                </a:lnTo>
                <a:lnTo>
                  <a:pt x="141414" y="317842"/>
                </a:lnTo>
                <a:lnTo>
                  <a:pt x="2172360" y="317842"/>
                </a:lnTo>
                <a:lnTo>
                  <a:pt x="2217053" y="310633"/>
                </a:lnTo>
                <a:lnTo>
                  <a:pt x="2255869" y="290559"/>
                </a:lnTo>
                <a:lnTo>
                  <a:pt x="2286479" y="259947"/>
                </a:lnTo>
                <a:lnTo>
                  <a:pt x="2306553" y="221127"/>
                </a:lnTo>
                <a:lnTo>
                  <a:pt x="2313762" y="176428"/>
                </a:lnTo>
                <a:lnTo>
                  <a:pt x="2313762" y="141401"/>
                </a:lnTo>
                <a:lnTo>
                  <a:pt x="2306553" y="96708"/>
                </a:lnTo>
                <a:lnTo>
                  <a:pt x="2286479" y="57892"/>
                </a:lnTo>
                <a:lnTo>
                  <a:pt x="2255869" y="27282"/>
                </a:lnTo>
                <a:lnTo>
                  <a:pt x="2217053" y="7208"/>
                </a:lnTo>
                <a:lnTo>
                  <a:pt x="2172360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64046" y="2317320"/>
            <a:ext cx="2663825" cy="7353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65735">
              <a:lnSpc>
                <a:spcPct val="100000"/>
              </a:lnSpc>
              <a:spcBef>
                <a:spcPts val="120"/>
              </a:spcBef>
            </a:pPr>
            <a:r>
              <a:rPr dirty="0" sz="1150" spc="-15" b="1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dirty="0" sz="115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-25" b="1">
                <a:solidFill>
                  <a:srgbClr val="FFFFFF"/>
                </a:solidFill>
                <a:latin typeface="Arial"/>
                <a:cs typeface="Arial"/>
              </a:rPr>
              <a:t>НОЯБРЯ</a:t>
            </a:r>
            <a:r>
              <a:rPr dirty="0" sz="1150" spc="-35" b="1">
                <a:solidFill>
                  <a:srgbClr val="FFFFFF"/>
                </a:solidFill>
                <a:latin typeface="Arial"/>
                <a:cs typeface="Arial"/>
              </a:rPr>
              <a:t> - </a:t>
            </a:r>
            <a:r>
              <a:rPr dirty="0" sz="1150" spc="65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115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Arial"/>
                <a:cs typeface="Arial"/>
              </a:rPr>
              <a:t>ДЕКАБРЯ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85"/>
              </a:spcBef>
            </a:pPr>
            <a:r>
              <a:rPr dirty="0" sz="1250" spc="70">
                <a:latin typeface="Trebuchet MS"/>
                <a:cs typeface="Trebuchet MS"/>
              </a:rPr>
              <a:t>ВСЕРОССИЙСКОЕ</a:t>
            </a:r>
            <a:r>
              <a:rPr dirty="0" sz="1250" spc="-55">
                <a:latin typeface="Trebuchet MS"/>
                <a:cs typeface="Trebuchet MS"/>
              </a:rPr>
              <a:t> </a:t>
            </a:r>
            <a:r>
              <a:rPr dirty="0" sz="1250" spc="50">
                <a:latin typeface="Trebuchet MS"/>
                <a:cs typeface="Trebuchet MS"/>
              </a:rPr>
              <a:t>ГОЛОСОВАНИЕ.  </a:t>
            </a:r>
            <a:r>
              <a:rPr dirty="0" sz="1250" spc="-10">
                <a:latin typeface="Trebuchet MS"/>
                <a:cs typeface="Trebuchet MS"/>
              </a:rPr>
              <a:t>ТОП-10</a:t>
            </a:r>
            <a:r>
              <a:rPr dirty="0" sz="1250" spc="-70">
                <a:latin typeface="Trebuchet MS"/>
                <a:cs typeface="Trebuchet MS"/>
              </a:rPr>
              <a:t> </a:t>
            </a:r>
            <a:r>
              <a:rPr dirty="0" sz="1250" spc="65">
                <a:latin typeface="Trebuchet MS"/>
                <a:cs typeface="Trebuchet MS"/>
              </a:rPr>
              <a:t>ПОПУЛЯРНЫХ</a:t>
            </a:r>
            <a:r>
              <a:rPr dirty="0" sz="1250" spc="-65">
                <a:latin typeface="Trebuchet MS"/>
                <a:cs typeface="Trebuchet MS"/>
              </a:rPr>
              <a:t> </a:t>
            </a:r>
            <a:r>
              <a:rPr dirty="0" sz="1250" spc="65">
                <a:latin typeface="Trebuchet MS"/>
                <a:cs typeface="Trebuchet MS"/>
              </a:rPr>
              <a:t>НАЗВАНИЙ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84777" y="2270455"/>
            <a:ext cx="2313940" cy="318135"/>
          </a:xfrm>
          <a:custGeom>
            <a:avLst/>
            <a:gdLst/>
            <a:ahLst/>
            <a:cxnLst/>
            <a:rect l="l" t="t" r="r" b="b"/>
            <a:pathLst>
              <a:path w="2313940" h="318135">
                <a:moveTo>
                  <a:pt x="2172360" y="0"/>
                </a:moveTo>
                <a:lnTo>
                  <a:pt x="141414" y="0"/>
                </a:lnTo>
                <a:lnTo>
                  <a:pt x="96719" y="7208"/>
                </a:lnTo>
                <a:lnTo>
                  <a:pt x="57900" y="27282"/>
                </a:lnTo>
                <a:lnTo>
                  <a:pt x="27287" y="57892"/>
                </a:lnTo>
                <a:lnTo>
                  <a:pt x="7210" y="96708"/>
                </a:lnTo>
                <a:lnTo>
                  <a:pt x="0" y="141401"/>
                </a:lnTo>
                <a:lnTo>
                  <a:pt x="0" y="176428"/>
                </a:lnTo>
                <a:lnTo>
                  <a:pt x="7210" y="221127"/>
                </a:lnTo>
                <a:lnTo>
                  <a:pt x="27287" y="259947"/>
                </a:lnTo>
                <a:lnTo>
                  <a:pt x="57900" y="290559"/>
                </a:lnTo>
                <a:lnTo>
                  <a:pt x="96719" y="310633"/>
                </a:lnTo>
                <a:lnTo>
                  <a:pt x="141414" y="317842"/>
                </a:lnTo>
                <a:lnTo>
                  <a:pt x="2172360" y="317842"/>
                </a:lnTo>
                <a:lnTo>
                  <a:pt x="2217054" y="310633"/>
                </a:lnTo>
                <a:lnTo>
                  <a:pt x="2255874" y="290559"/>
                </a:lnTo>
                <a:lnTo>
                  <a:pt x="2286487" y="259947"/>
                </a:lnTo>
                <a:lnTo>
                  <a:pt x="2306564" y="221127"/>
                </a:lnTo>
                <a:lnTo>
                  <a:pt x="2313774" y="176428"/>
                </a:lnTo>
                <a:lnTo>
                  <a:pt x="2313774" y="141401"/>
                </a:lnTo>
                <a:lnTo>
                  <a:pt x="2306564" y="96708"/>
                </a:lnTo>
                <a:lnTo>
                  <a:pt x="2286487" y="57892"/>
                </a:lnTo>
                <a:lnTo>
                  <a:pt x="2255874" y="27282"/>
                </a:lnTo>
                <a:lnTo>
                  <a:pt x="2217054" y="7208"/>
                </a:lnTo>
                <a:lnTo>
                  <a:pt x="2172360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981856" y="2317320"/>
            <a:ext cx="2831465" cy="7353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94310">
              <a:lnSpc>
                <a:spcPct val="100000"/>
              </a:lnSpc>
              <a:spcBef>
                <a:spcPts val="120"/>
              </a:spcBef>
            </a:pPr>
            <a:r>
              <a:rPr dirty="0" sz="1150" spc="65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Arial"/>
                <a:cs typeface="Arial"/>
              </a:rPr>
              <a:t>ДЕКАБРЯ</a:t>
            </a: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-35" b="1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-50" b="1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Arial"/>
                <a:cs typeface="Arial"/>
              </a:rPr>
              <a:t>ДЕКАБРЯ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85"/>
              </a:spcBef>
            </a:pPr>
            <a:r>
              <a:rPr dirty="0" sz="1250" spc="45">
                <a:latin typeface="Trebuchet MS"/>
                <a:cs typeface="Trebuchet MS"/>
              </a:rPr>
              <a:t>РАЗРАБОТКА </a:t>
            </a:r>
            <a:r>
              <a:rPr dirty="0" sz="1250" spc="50">
                <a:latin typeface="Trebuchet MS"/>
                <a:cs typeface="Trebuchet MS"/>
              </a:rPr>
              <a:t>ЭКСПЕРТАМИ </a:t>
            </a:r>
            <a:r>
              <a:rPr dirty="0" sz="1250" spc="55">
                <a:latin typeface="Trebuchet MS"/>
                <a:cs typeface="Trebuchet MS"/>
              </a:rPr>
              <a:t> </a:t>
            </a:r>
            <a:r>
              <a:rPr dirty="0" sz="1250" spc="60">
                <a:latin typeface="Trebuchet MS"/>
                <a:cs typeface="Trebuchet MS"/>
              </a:rPr>
              <a:t>КОНЦЕПЦИЙ</a:t>
            </a:r>
            <a:r>
              <a:rPr dirty="0" sz="1250" spc="-50">
                <a:latin typeface="Trebuchet MS"/>
                <a:cs typeface="Trebuchet MS"/>
              </a:rPr>
              <a:t> </a:t>
            </a:r>
            <a:r>
              <a:rPr dirty="0" sz="1250" spc="40">
                <a:latin typeface="Trebuchet MS"/>
                <a:cs typeface="Trebuchet MS"/>
              </a:rPr>
              <a:t>3</a:t>
            </a:r>
            <a:r>
              <a:rPr dirty="0" sz="1250" spc="-50">
                <a:latin typeface="Trebuchet MS"/>
                <a:cs typeface="Trebuchet MS"/>
              </a:rPr>
              <a:t> </a:t>
            </a:r>
            <a:r>
              <a:rPr dirty="0" sz="1250" spc="50">
                <a:latin typeface="Trebuchet MS"/>
                <a:cs typeface="Trebuchet MS"/>
              </a:rPr>
              <a:t>НАЗВАНИЙ-ЛИДЕРОВ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60526" y="2270455"/>
            <a:ext cx="2313940" cy="318135"/>
          </a:xfrm>
          <a:custGeom>
            <a:avLst/>
            <a:gdLst/>
            <a:ahLst/>
            <a:cxnLst/>
            <a:rect l="l" t="t" r="r" b="b"/>
            <a:pathLst>
              <a:path w="2313940" h="318135">
                <a:moveTo>
                  <a:pt x="2172347" y="0"/>
                </a:moveTo>
                <a:lnTo>
                  <a:pt x="141401" y="0"/>
                </a:lnTo>
                <a:lnTo>
                  <a:pt x="96708" y="7208"/>
                </a:lnTo>
                <a:lnTo>
                  <a:pt x="57892" y="27282"/>
                </a:lnTo>
                <a:lnTo>
                  <a:pt x="27282" y="57892"/>
                </a:lnTo>
                <a:lnTo>
                  <a:pt x="7208" y="96708"/>
                </a:lnTo>
                <a:lnTo>
                  <a:pt x="0" y="141401"/>
                </a:lnTo>
                <a:lnTo>
                  <a:pt x="0" y="176428"/>
                </a:lnTo>
                <a:lnTo>
                  <a:pt x="7208" y="221127"/>
                </a:lnTo>
                <a:lnTo>
                  <a:pt x="27282" y="259947"/>
                </a:lnTo>
                <a:lnTo>
                  <a:pt x="57892" y="290559"/>
                </a:lnTo>
                <a:lnTo>
                  <a:pt x="96708" y="310633"/>
                </a:lnTo>
                <a:lnTo>
                  <a:pt x="141401" y="317842"/>
                </a:lnTo>
                <a:lnTo>
                  <a:pt x="2172347" y="317842"/>
                </a:lnTo>
                <a:lnTo>
                  <a:pt x="2217042" y="310633"/>
                </a:lnTo>
                <a:lnTo>
                  <a:pt x="2255861" y="290559"/>
                </a:lnTo>
                <a:lnTo>
                  <a:pt x="2286474" y="259947"/>
                </a:lnTo>
                <a:lnTo>
                  <a:pt x="2306551" y="221127"/>
                </a:lnTo>
                <a:lnTo>
                  <a:pt x="2313762" y="176428"/>
                </a:lnTo>
                <a:lnTo>
                  <a:pt x="2313762" y="141401"/>
                </a:lnTo>
                <a:lnTo>
                  <a:pt x="2306551" y="96708"/>
                </a:lnTo>
                <a:lnTo>
                  <a:pt x="2286474" y="57892"/>
                </a:lnTo>
                <a:lnTo>
                  <a:pt x="2255861" y="27282"/>
                </a:lnTo>
                <a:lnTo>
                  <a:pt x="2217042" y="7208"/>
                </a:lnTo>
                <a:lnTo>
                  <a:pt x="217234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457605" y="2317320"/>
            <a:ext cx="2405380" cy="92646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525780">
              <a:lnSpc>
                <a:spcPct val="100000"/>
              </a:lnSpc>
              <a:spcBef>
                <a:spcPts val="120"/>
              </a:spcBef>
            </a:pP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1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-35" b="1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dirty="0" sz="1150" spc="80" b="1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15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-15" b="1">
                <a:solidFill>
                  <a:srgbClr val="FFFFFF"/>
                </a:solidFill>
                <a:latin typeface="Arial"/>
                <a:cs typeface="Arial"/>
              </a:rPr>
              <a:t>ДЕКАБРЯ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85"/>
              </a:spcBef>
            </a:pPr>
            <a:r>
              <a:rPr dirty="0" sz="1250" spc="50">
                <a:latin typeface="Trebuchet MS"/>
                <a:cs typeface="Trebuchet MS"/>
              </a:rPr>
              <a:t>ВЫБОР</a:t>
            </a:r>
            <a:r>
              <a:rPr dirty="0" sz="1250" spc="-75">
                <a:latin typeface="Trebuchet MS"/>
                <a:cs typeface="Trebuchet MS"/>
              </a:rPr>
              <a:t> </a:t>
            </a:r>
            <a:r>
              <a:rPr dirty="0" sz="1250" spc="40">
                <a:latin typeface="Trebuchet MS"/>
                <a:cs typeface="Trebuchet MS"/>
              </a:rPr>
              <a:t>ДЕЛЕГАТАМИ</a:t>
            </a:r>
            <a:r>
              <a:rPr dirty="0" sz="1250" spc="-75">
                <a:latin typeface="Trebuchet MS"/>
                <a:cs typeface="Trebuchet MS"/>
              </a:rPr>
              <a:t> </a:t>
            </a:r>
            <a:r>
              <a:rPr dirty="0" sz="1250" spc="70">
                <a:latin typeface="Trebuchet MS"/>
                <a:cs typeface="Trebuchet MS"/>
              </a:rPr>
              <a:t>ПЕРВОГО </a:t>
            </a:r>
            <a:r>
              <a:rPr dirty="0" sz="1250" spc="-370">
                <a:latin typeface="Trebuchet MS"/>
                <a:cs typeface="Trebuchet MS"/>
              </a:rPr>
              <a:t> </a:t>
            </a:r>
            <a:r>
              <a:rPr dirty="0" sz="1250" spc="55">
                <a:latin typeface="Trebuchet MS"/>
                <a:cs typeface="Trebuchet MS"/>
              </a:rPr>
              <a:t>СЪЕЗДА </a:t>
            </a:r>
            <a:r>
              <a:rPr dirty="0" sz="1250" spc="50">
                <a:latin typeface="Trebuchet MS"/>
                <a:cs typeface="Trebuchet MS"/>
              </a:rPr>
              <a:t>РДДМ </a:t>
            </a:r>
            <a:r>
              <a:rPr dirty="0" sz="1250" spc="65">
                <a:latin typeface="Trebuchet MS"/>
                <a:cs typeface="Trebuchet MS"/>
              </a:rPr>
              <a:t>ИТОГОВОГО </a:t>
            </a:r>
            <a:r>
              <a:rPr dirty="0" sz="1250" spc="70">
                <a:latin typeface="Trebuchet MS"/>
                <a:cs typeface="Trebuchet MS"/>
              </a:rPr>
              <a:t> </a:t>
            </a:r>
            <a:r>
              <a:rPr dirty="0" sz="1250" spc="60">
                <a:latin typeface="Trebuchet MS"/>
                <a:cs typeface="Trebuchet MS"/>
              </a:rPr>
              <a:t>НАЗВАНИЯ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16794" y="2279980"/>
            <a:ext cx="0" cy="805815"/>
          </a:xfrm>
          <a:custGeom>
            <a:avLst/>
            <a:gdLst/>
            <a:ahLst/>
            <a:cxnLst/>
            <a:rect l="l" t="t" r="r" b="b"/>
            <a:pathLst>
              <a:path w="0" h="805814">
                <a:moveTo>
                  <a:pt x="0" y="0"/>
                </a:moveTo>
                <a:lnTo>
                  <a:pt x="0" y="805548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145858" y="2279980"/>
            <a:ext cx="0" cy="805815"/>
          </a:xfrm>
          <a:custGeom>
            <a:avLst/>
            <a:gdLst/>
            <a:ahLst/>
            <a:cxnLst/>
            <a:rect l="l" t="t" r="r" b="b"/>
            <a:pathLst>
              <a:path w="0" h="805814">
                <a:moveTo>
                  <a:pt x="0" y="0"/>
                </a:moveTo>
                <a:lnTo>
                  <a:pt x="0" y="805548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320"/>
              </a:lnSpc>
            </a:pPr>
            <a:r>
              <a:rPr dirty="0" spc="95"/>
              <a:t>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2409" y="1176096"/>
            <a:ext cx="5149850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300" spc="-65"/>
              <a:t>ТОП-10</a:t>
            </a:r>
            <a:r>
              <a:rPr dirty="0" sz="4300" spc="-155"/>
              <a:t> </a:t>
            </a:r>
            <a:r>
              <a:rPr dirty="0" sz="4300" spc="-10"/>
              <a:t>НАЗВАНИЙ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0" y="2227491"/>
            <a:ext cx="5492750" cy="5332730"/>
            <a:chOff x="0" y="2227491"/>
            <a:chExt cx="5492750" cy="5332730"/>
          </a:xfrm>
        </p:grpSpPr>
        <p:sp>
          <p:nvSpPr>
            <p:cNvPr id="4" name="object 4"/>
            <p:cNvSpPr/>
            <p:nvPr/>
          </p:nvSpPr>
          <p:spPr>
            <a:xfrm>
              <a:off x="0" y="4752439"/>
              <a:ext cx="1729739" cy="2807970"/>
            </a:xfrm>
            <a:custGeom>
              <a:avLst/>
              <a:gdLst/>
              <a:ahLst/>
              <a:cxnLst/>
              <a:rect l="l" t="t" r="r" b="b"/>
              <a:pathLst>
                <a:path w="1729739" h="2807970">
                  <a:moveTo>
                    <a:pt x="0" y="0"/>
                  </a:moveTo>
                  <a:lnTo>
                    <a:pt x="0" y="2807565"/>
                  </a:lnTo>
                  <a:lnTo>
                    <a:pt x="706566" y="2807565"/>
                  </a:lnTo>
                  <a:lnTo>
                    <a:pt x="1619605" y="1748309"/>
                  </a:lnTo>
                  <a:lnTo>
                    <a:pt x="1662932" y="1687363"/>
                  </a:lnTo>
                  <a:lnTo>
                    <a:pt x="1695042" y="1619179"/>
                  </a:lnTo>
                  <a:lnTo>
                    <a:pt x="1707028" y="1582734"/>
                  </a:lnTo>
                  <a:lnTo>
                    <a:pt x="1716376" y="1544914"/>
                  </a:lnTo>
                  <a:lnTo>
                    <a:pt x="1723141" y="1505864"/>
                  </a:lnTo>
                  <a:lnTo>
                    <a:pt x="1727377" y="1465728"/>
                  </a:lnTo>
                  <a:lnTo>
                    <a:pt x="1729140" y="1424651"/>
                  </a:lnTo>
                  <a:lnTo>
                    <a:pt x="1728485" y="1382777"/>
                  </a:lnTo>
                  <a:lnTo>
                    <a:pt x="1725468" y="1340253"/>
                  </a:lnTo>
                  <a:lnTo>
                    <a:pt x="1720142" y="1297222"/>
                  </a:lnTo>
                  <a:lnTo>
                    <a:pt x="1712564" y="1253829"/>
                  </a:lnTo>
                  <a:lnTo>
                    <a:pt x="1702789" y="1210220"/>
                  </a:lnTo>
                  <a:lnTo>
                    <a:pt x="1690872" y="1166538"/>
                  </a:lnTo>
                  <a:lnTo>
                    <a:pt x="1676868" y="1122929"/>
                  </a:lnTo>
                  <a:lnTo>
                    <a:pt x="1660832" y="1079538"/>
                  </a:lnTo>
                  <a:lnTo>
                    <a:pt x="1642819" y="1036509"/>
                  </a:lnTo>
                  <a:lnTo>
                    <a:pt x="1622885" y="993987"/>
                  </a:lnTo>
                  <a:lnTo>
                    <a:pt x="1601084" y="952117"/>
                  </a:lnTo>
                  <a:lnTo>
                    <a:pt x="1577473" y="911044"/>
                  </a:lnTo>
                  <a:lnTo>
                    <a:pt x="1552105" y="870913"/>
                  </a:lnTo>
                  <a:lnTo>
                    <a:pt x="1525037" y="831867"/>
                  </a:lnTo>
                  <a:lnTo>
                    <a:pt x="1496323" y="794053"/>
                  </a:lnTo>
                  <a:lnTo>
                    <a:pt x="1466018" y="757615"/>
                  </a:lnTo>
                  <a:lnTo>
                    <a:pt x="1434179" y="722698"/>
                  </a:lnTo>
                  <a:lnTo>
                    <a:pt x="1400859" y="689446"/>
                  </a:lnTo>
                  <a:lnTo>
                    <a:pt x="1366114" y="658004"/>
                  </a:lnTo>
                  <a:lnTo>
                    <a:pt x="1329999" y="628518"/>
                  </a:lnTo>
                  <a:lnTo>
                    <a:pt x="1292570" y="601132"/>
                  </a:lnTo>
                  <a:lnTo>
                    <a:pt x="1253881" y="575990"/>
                  </a:lnTo>
                  <a:lnTo>
                    <a:pt x="1213988" y="553238"/>
                  </a:lnTo>
                  <a:lnTo>
                    <a:pt x="1172946" y="533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1197" y="2227491"/>
              <a:ext cx="4801489" cy="471675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7" name="object 7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29" y="12"/>
              <a:ext cx="4122760" cy="158617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055740" y="2541251"/>
            <a:ext cx="3619500" cy="413321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dirty="0" sz="1950" spc="-35" b="1">
                <a:solidFill>
                  <a:srgbClr val="1D1D1B"/>
                </a:solidFill>
                <a:latin typeface="Arial"/>
                <a:cs typeface="Arial"/>
              </a:rPr>
              <a:t>РОССИЙСКОЕ </a:t>
            </a:r>
            <a:r>
              <a:rPr dirty="0" sz="1950" spc="-20" b="1">
                <a:solidFill>
                  <a:srgbClr val="1D1D1B"/>
                </a:solidFill>
                <a:latin typeface="Arial"/>
                <a:cs typeface="Arial"/>
              </a:rPr>
              <a:t>ДВИЖЕНИЕ </a:t>
            </a:r>
            <a:r>
              <a:rPr dirty="0" sz="1950" spc="-1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-55" b="1">
                <a:solidFill>
                  <a:srgbClr val="1D1D1B"/>
                </a:solidFill>
                <a:latin typeface="Arial"/>
                <a:cs typeface="Arial"/>
              </a:rPr>
              <a:t>ДЕТЕЙ</a:t>
            </a:r>
            <a:r>
              <a:rPr dirty="0" sz="1950" spc="-5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30" b="1">
                <a:solidFill>
                  <a:srgbClr val="1D1D1B"/>
                </a:solidFill>
                <a:latin typeface="Arial"/>
                <a:cs typeface="Arial"/>
              </a:rPr>
              <a:t>И</a:t>
            </a:r>
            <a:r>
              <a:rPr dirty="0" sz="1950" spc="-5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15" b="1">
                <a:solidFill>
                  <a:srgbClr val="1D1D1B"/>
                </a:solidFill>
                <a:latin typeface="Arial"/>
                <a:cs typeface="Arial"/>
              </a:rPr>
              <a:t>МОЛОДЁЖИ</a:t>
            </a:r>
            <a:r>
              <a:rPr dirty="0" sz="1950" spc="-5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-5" b="1">
                <a:solidFill>
                  <a:srgbClr val="1D1D1B"/>
                </a:solidFill>
                <a:latin typeface="Arial"/>
                <a:cs typeface="Arial"/>
              </a:rPr>
              <a:t>(РДДМ)</a:t>
            </a:r>
            <a:endParaRPr sz="1950">
              <a:latin typeface="Arial"/>
              <a:cs typeface="Arial"/>
            </a:endParaRPr>
          </a:p>
          <a:p>
            <a:pPr marL="12700" marR="268605">
              <a:lnSpc>
                <a:spcPct val="132300"/>
              </a:lnSpc>
            </a:pPr>
            <a:r>
              <a:rPr dirty="0" sz="1950" spc="-20" b="1">
                <a:solidFill>
                  <a:srgbClr val="1D1D1B"/>
                </a:solidFill>
                <a:latin typeface="Arial"/>
                <a:cs typeface="Arial"/>
              </a:rPr>
              <a:t>ДВИЖЕНИЕ</a:t>
            </a:r>
            <a:r>
              <a:rPr dirty="0" sz="1950" spc="-7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15" b="1">
                <a:solidFill>
                  <a:srgbClr val="1D1D1B"/>
                </a:solidFill>
                <a:latin typeface="Arial"/>
                <a:cs typeface="Arial"/>
              </a:rPr>
              <a:t>ИМ.</a:t>
            </a:r>
            <a:r>
              <a:rPr dirty="0" sz="1950" spc="-6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-25" b="1">
                <a:solidFill>
                  <a:srgbClr val="1D1D1B"/>
                </a:solidFill>
                <a:latin typeface="Arial"/>
                <a:cs typeface="Arial"/>
              </a:rPr>
              <a:t>ГАГАРИНА </a:t>
            </a:r>
            <a:r>
              <a:rPr dirty="0" sz="1950" spc="-53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-50" b="1">
                <a:solidFill>
                  <a:srgbClr val="1D1D1B"/>
                </a:solidFill>
                <a:latin typeface="Arial"/>
                <a:cs typeface="Arial"/>
              </a:rPr>
              <a:t>БУДУЩЕЕ</a:t>
            </a:r>
            <a:r>
              <a:rPr dirty="0" sz="1950" spc="-4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-25" b="1">
                <a:solidFill>
                  <a:srgbClr val="1D1D1B"/>
                </a:solidFill>
                <a:latin typeface="Arial"/>
                <a:cs typeface="Arial"/>
              </a:rPr>
              <a:t>РОССИИ </a:t>
            </a:r>
            <a:r>
              <a:rPr dirty="0" sz="1950" spc="-2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-40" b="1">
                <a:solidFill>
                  <a:srgbClr val="1D1D1B"/>
                </a:solidFill>
                <a:latin typeface="Arial"/>
                <a:cs typeface="Arial"/>
              </a:rPr>
              <a:t>ЮНОСТЬ</a:t>
            </a:r>
            <a:endParaRPr sz="1950">
              <a:latin typeface="Arial"/>
              <a:cs typeface="Arial"/>
            </a:endParaRPr>
          </a:p>
          <a:p>
            <a:pPr marL="12700" marR="1098550">
              <a:lnSpc>
                <a:spcPct val="120500"/>
              </a:lnSpc>
              <a:spcBef>
                <a:spcPts val="275"/>
              </a:spcBef>
            </a:pPr>
            <a:r>
              <a:rPr dirty="0" sz="1950" spc="-55" b="1">
                <a:solidFill>
                  <a:srgbClr val="1D1D1B"/>
                </a:solidFill>
                <a:latin typeface="Arial"/>
                <a:cs typeface="Arial"/>
              </a:rPr>
              <a:t>НОВОЕ</a:t>
            </a:r>
            <a:r>
              <a:rPr dirty="0" sz="1950" spc="-4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-15" b="1">
                <a:solidFill>
                  <a:srgbClr val="1D1D1B"/>
                </a:solidFill>
                <a:latin typeface="Arial"/>
                <a:cs typeface="Arial"/>
              </a:rPr>
              <a:t>ПОКОЛЕНИЕ  </a:t>
            </a:r>
            <a:r>
              <a:rPr dirty="0" sz="1950" spc="-30" b="1">
                <a:solidFill>
                  <a:srgbClr val="1D1D1B"/>
                </a:solidFill>
                <a:latin typeface="Arial"/>
                <a:cs typeface="Arial"/>
              </a:rPr>
              <a:t>ПАТРИОТ</a:t>
            </a:r>
            <a:endParaRPr sz="1950">
              <a:latin typeface="Arial"/>
              <a:cs typeface="Arial"/>
            </a:endParaRPr>
          </a:p>
          <a:p>
            <a:pPr marL="12700" marR="2343150">
              <a:lnSpc>
                <a:spcPct val="132300"/>
              </a:lnSpc>
            </a:pPr>
            <a:r>
              <a:rPr dirty="0" sz="1950" spc="-45" b="1">
                <a:solidFill>
                  <a:srgbClr val="1D1D1B"/>
                </a:solidFill>
                <a:latin typeface="Arial"/>
                <a:cs typeface="Arial"/>
              </a:rPr>
              <a:t>ПИОНЕРЫ  </a:t>
            </a:r>
            <a:r>
              <a:rPr dirty="0" sz="1950" spc="-65" b="1">
                <a:solidFill>
                  <a:srgbClr val="1D1D1B"/>
                </a:solidFill>
                <a:latin typeface="Arial"/>
                <a:cs typeface="Arial"/>
              </a:rPr>
              <a:t>ВПЕРЁД </a:t>
            </a:r>
            <a:r>
              <a:rPr dirty="0" sz="1950" spc="-6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-110" b="1">
                <a:solidFill>
                  <a:srgbClr val="1D1D1B"/>
                </a:solidFill>
                <a:latin typeface="Arial"/>
                <a:cs typeface="Arial"/>
              </a:rPr>
              <a:t>ПЕРВЫЕ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1950" spc="-75" b="1">
                <a:solidFill>
                  <a:srgbClr val="1D1D1B"/>
                </a:solidFill>
                <a:latin typeface="Arial"/>
                <a:cs typeface="Arial"/>
              </a:rPr>
              <a:t>БОЛЬШАЯ</a:t>
            </a:r>
            <a:r>
              <a:rPr dirty="0" sz="1950" spc="-4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950" spc="-65" b="1">
                <a:solidFill>
                  <a:srgbClr val="1D1D1B"/>
                </a:solidFill>
                <a:latin typeface="Arial"/>
                <a:cs typeface="Arial"/>
              </a:rPr>
              <a:t>ПЕРЕМЕНА</a:t>
            </a:r>
            <a:endParaRPr sz="19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3" y="4912118"/>
            <a:ext cx="63550" cy="635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3" y="4538002"/>
            <a:ext cx="63550" cy="635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3" y="4175048"/>
            <a:ext cx="63550" cy="6355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3" y="3761295"/>
            <a:ext cx="63550" cy="6353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3" y="3380003"/>
            <a:ext cx="63550" cy="6355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3" y="2712732"/>
            <a:ext cx="63550" cy="635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3" y="5305755"/>
            <a:ext cx="63550" cy="6355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3" y="5712218"/>
            <a:ext cx="63550" cy="6355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3" y="6055105"/>
            <a:ext cx="63550" cy="6355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3" y="6512312"/>
            <a:ext cx="63550" cy="63550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320"/>
              </a:lnSpc>
            </a:pPr>
            <a:r>
              <a:rPr dirty="0" spc="95"/>
              <a:t>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30795" y="3773868"/>
            <a:ext cx="2224405" cy="0"/>
          </a:xfrm>
          <a:custGeom>
            <a:avLst/>
            <a:gdLst/>
            <a:ahLst/>
            <a:cxnLst/>
            <a:rect l="l" t="t" r="r" b="b"/>
            <a:pathLst>
              <a:path w="2224404" h="0">
                <a:moveTo>
                  <a:pt x="0" y="0"/>
                </a:moveTo>
                <a:lnTo>
                  <a:pt x="2224214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30795" y="5383771"/>
            <a:ext cx="2224405" cy="0"/>
          </a:xfrm>
          <a:custGeom>
            <a:avLst/>
            <a:gdLst/>
            <a:ahLst/>
            <a:cxnLst/>
            <a:rect l="l" t="t" r="r" b="b"/>
            <a:pathLst>
              <a:path w="2224404" h="0">
                <a:moveTo>
                  <a:pt x="0" y="0"/>
                </a:moveTo>
                <a:lnTo>
                  <a:pt x="2224214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5" name="object 5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42" y="12"/>
              <a:ext cx="4122760" cy="158617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87958" y="1143508"/>
            <a:ext cx="4967605" cy="958215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2700" marR="5080" indent="715645">
              <a:lnSpc>
                <a:spcPts val="3500"/>
              </a:lnSpc>
              <a:spcBef>
                <a:spcPts val="500"/>
              </a:spcBef>
            </a:pPr>
            <a:r>
              <a:rPr dirty="0" sz="3200" spc="-70"/>
              <a:t>РЕГИОНАЛЬНЫЕ </a:t>
            </a:r>
            <a:r>
              <a:rPr dirty="0" sz="3200" spc="-65"/>
              <a:t> </a:t>
            </a:r>
            <a:r>
              <a:rPr dirty="0" sz="3200" spc="-30"/>
              <a:t>СТРУКТУРЫ</a:t>
            </a:r>
            <a:r>
              <a:rPr dirty="0" sz="3200" spc="-155"/>
              <a:t> </a:t>
            </a:r>
            <a:r>
              <a:rPr dirty="0" sz="3200" spc="-5"/>
              <a:t>ДВИЖЕНИЯ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7333500" y="3254159"/>
            <a:ext cx="1990089" cy="342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9695" marR="5080" indent="-87630">
              <a:lnSpc>
                <a:spcPct val="115599"/>
              </a:lnSpc>
              <a:spcBef>
                <a:spcPts val="100"/>
              </a:spcBef>
            </a:pPr>
            <a:r>
              <a:rPr dirty="0" sz="900" spc="-25" b="1">
                <a:solidFill>
                  <a:srgbClr val="1D1D1B"/>
                </a:solidFill>
                <a:latin typeface="Arial"/>
                <a:cs typeface="Arial"/>
              </a:rPr>
              <a:t>ПРЕДСЕДАТЕЛЕЙ</a:t>
            </a:r>
            <a:r>
              <a:rPr dirty="0" sz="900" spc="-2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900" spc="-25" b="1">
                <a:solidFill>
                  <a:srgbClr val="1D1D1B"/>
                </a:solidFill>
                <a:latin typeface="Arial"/>
                <a:cs typeface="Arial"/>
              </a:rPr>
              <a:t>РЕГИОНАЛЬНЫХ  </a:t>
            </a:r>
            <a:r>
              <a:rPr dirty="0" sz="900" spc="-10" b="1">
                <a:solidFill>
                  <a:srgbClr val="1D1D1B"/>
                </a:solidFill>
                <a:latin typeface="Arial"/>
                <a:cs typeface="Arial"/>
              </a:rPr>
              <a:t>КООРДИНАЦИОННЫХ</a:t>
            </a:r>
            <a:r>
              <a:rPr dirty="0" sz="900" spc="-2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1D1D1B"/>
                </a:solidFill>
                <a:latin typeface="Arial"/>
                <a:cs typeface="Arial"/>
              </a:rPr>
              <a:t>СОВЕТОВ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26374" y="2133724"/>
            <a:ext cx="1233170" cy="1198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700" spc="470" b="1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7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26374" y="3690484"/>
            <a:ext cx="1233170" cy="1198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700" spc="470" b="1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7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22528" y="4811039"/>
            <a:ext cx="2011680" cy="342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51510" marR="5080" indent="-639445">
              <a:lnSpc>
                <a:spcPct val="115599"/>
              </a:lnSpc>
              <a:spcBef>
                <a:spcPts val="100"/>
              </a:spcBef>
            </a:pPr>
            <a:r>
              <a:rPr dirty="0" sz="900" spc="-15" b="1">
                <a:solidFill>
                  <a:srgbClr val="1D1D1B"/>
                </a:solidFill>
                <a:latin typeface="Arial"/>
                <a:cs typeface="Arial"/>
              </a:rPr>
              <a:t>РУКОВОДИТЕЛЕЙ</a:t>
            </a:r>
            <a:r>
              <a:rPr dirty="0" sz="900" spc="-2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900" spc="-25" b="1">
                <a:solidFill>
                  <a:srgbClr val="1D1D1B"/>
                </a:solidFill>
                <a:latin typeface="Arial"/>
                <a:cs typeface="Arial"/>
              </a:rPr>
              <a:t>РЕГИОНАЛЬНЫХ  </a:t>
            </a:r>
            <a:r>
              <a:rPr dirty="0" sz="900" spc="-15" b="1">
                <a:solidFill>
                  <a:srgbClr val="1D1D1B"/>
                </a:solidFill>
                <a:latin typeface="Arial"/>
                <a:cs typeface="Arial"/>
              </a:rPr>
              <a:t>ОТДЕЛЕНИЙ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35697" y="5289877"/>
            <a:ext cx="1614805" cy="1198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700" spc="-114" b="1">
                <a:solidFill>
                  <a:srgbClr val="4B21B1"/>
                </a:solidFill>
                <a:latin typeface="Arial"/>
                <a:cs typeface="Arial"/>
              </a:rPr>
              <a:t>178</a:t>
            </a:r>
            <a:endParaRPr sz="7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52690" y="6410315"/>
            <a:ext cx="1951355" cy="501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15599"/>
              </a:lnSpc>
              <a:spcBef>
                <a:spcPts val="100"/>
              </a:spcBef>
            </a:pPr>
            <a:r>
              <a:rPr dirty="0" sz="900" spc="-25" b="1">
                <a:solidFill>
                  <a:srgbClr val="1D1D1B"/>
                </a:solidFill>
                <a:latin typeface="Arial"/>
                <a:cs typeface="Arial"/>
              </a:rPr>
              <a:t>ПРЕДСТАВИТЕЛЕЙ</a:t>
            </a:r>
            <a:r>
              <a:rPr dirty="0" sz="900" spc="-2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900" spc="-15" b="1">
                <a:solidFill>
                  <a:srgbClr val="1D1D1B"/>
                </a:solidFill>
                <a:latin typeface="Arial"/>
                <a:cs typeface="Arial"/>
              </a:rPr>
              <a:t>ПРОФИЛЬНЫХ  </a:t>
            </a:r>
            <a:r>
              <a:rPr dirty="0" sz="900" spc="-25" b="1">
                <a:solidFill>
                  <a:srgbClr val="1D1D1B"/>
                </a:solidFill>
                <a:latin typeface="Arial"/>
                <a:cs typeface="Arial"/>
              </a:rPr>
              <a:t>РЕГИОНАЛЬНЫХ </a:t>
            </a:r>
            <a:r>
              <a:rPr dirty="0" sz="900" spc="-20" b="1">
                <a:solidFill>
                  <a:srgbClr val="1D1D1B"/>
                </a:solidFill>
                <a:latin typeface="Arial"/>
                <a:cs typeface="Arial"/>
              </a:rPr>
              <a:t>ОРГАНОВ </a:t>
            </a:r>
            <a:r>
              <a:rPr dirty="0" sz="900" spc="-1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1D1D1B"/>
                </a:solidFill>
                <a:latin typeface="Arial"/>
                <a:cs typeface="Arial"/>
              </a:rPr>
              <a:t>ИСПОЛНИТЕЛЬНОЙ</a:t>
            </a:r>
            <a:r>
              <a:rPr dirty="0" sz="900" spc="-3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900" spc="-20" b="1">
                <a:solidFill>
                  <a:srgbClr val="1D1D1B"/>
                </a:solidFill>
                <a:latin typeface="Arial"/>
                <a:cs typeface="Arial"/>
              </a:rPr>
              <a:t>ВЛАСТИ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2312923"/>
            <a:ext cx="7747000" cy="5247640"/>
            <a:chOff x="0" y="2312923"/>
            <a:chExt cx="7747000" cy="5247640"/>
          </a:xfrm>
        </p:grpSpPr>
        <p:sp>
          <p:nvSpPr>
            <p:cNvPr id="15" name="object 15"/>
            <p:cNvSpPr/>
            <p:nvPr/>
          </p:nvSpPr>
          <p:spPr>
            <a:xfrm>
              <a:off x="0" y="5937376"/>
              <a:ext cx="4808855" cy="1623060"/>
            </a:xfrm>
            <a:custGeom>
              <a:avLst/>
              <a:gdLst/>
              <a:ahLst/>
              <a:cxnLst/>
              <a:rect l="l" t="t" r="r" b="b"/>
              <a:pathLst>
                <a:path w="4808855" h="1623059">
                  <a:moveTo>
                    <a:pt x="1030440" y="0"/>
                  </a:moveTo>
                  <a:lnTo>
                    <a:pt x="985098" y="1691"/>
                  </a:lnTo>
                  <a:lnTo>
                    <a:pt x="940414" y="5589"/>
                  </a:lnTo>
                  <a:lnTo>
                    <a:pt x="896421" y="11683"/>
                  </a:lnTo>
                  <a:lnTo>
                    <a:pt x="853148" y="19959"/>
                  </a:lnTo>
                  <a:lnTo>
                    <a:pt x="810626" y="30406"/>
                  </a:lnTo>
                  <a:lnTo>
                    <a:pt x="768886" y="43010"/>
                  </a:lnTo>
                  <a:lnTo>
                    <a:pt x="727957" y="57760"/>
                  </a:lnTo>
                  <a:lnTo>
                    <a:pt x="687872" y="74643"/>
                  </a:lnTo>
                  <a:lnTo>
                    <a:pt x="648659" y="93646"/>
                  </a:lnTo>
                  <a:lnTo>
                    <a:pt x="610351" y="114757"/>
                  </a:lnTo>
                  <a:lnTo>
                    <a:pt x="572976" y="137964"/>
                  </a:lnTo>
                  <a:lnTo>
                    <a:pt x="536567" y="163254"/>
                  </a:lnTo>
                  <a:lnTo>
                    <a:pt x="501153" y="190615"/>
                  </a:lnTo>
                  <a:lnTo>
                    <a:pt x="466764" y="220034"/>
                  </a:lnTo>
                  <a:lnTo>
                    <a:pt x="433433" y="251500"/>
                  </a:lnTo>
                  <a:lnTo>
                    <a:pt x="401188" y="284998"/>
                  </a:lnTo>
                  <a:lnTo>
                    <a:pt x="370061" y="320518"/>
                  </a:lnTo>
                  <a:lnTo>
                    <a:pt x="340082" y="358047"/>
                  </a:lnTo>
                  <a:lnTo>
                    <a:pt x="311282" y="397572"/>
                  </a:lnTo>
                  <a:lnTo>
                    <a:pt x="283691" y="439081"/>
                  </a:lnTo>
                  <a:lnTo>
                    <a:pt x="257339" y="482561"/>
                  </a:lnTo>
                  <a:lnTo>
                    <a:pt x="232258" y="528000"/>
                  </a:lnTo>
                  <a:lnTo>
                    <a:pt x="0" y="969214"/>
                  </a:lnTo>
                  <a:lnTo>
                    <a:pt x="0" y="1622628"/>
                  </a:lnTo>
                  <a:lnTo>
                    <a:pt x="4808764" y="1622628"/>
                  </a:lnTo>
                  <a:lnTo>
                    <a:pt x="4796240" y="1604814"/>
                  </a:lnTo>
                  <a:lnTo>
                    <a:pt x="4767386" y="1566473"/>
                  </a:lnTo>
                  <a:lnTo>
                    <a:pt x="4737521" y="1529432"/>
                  </a:lnTo>
                  <a:lnTo>
                    <a:pt x="4706685" y="1493784"/>
                  </a:lnTo>
                  <a:lnTo>
                    <a:pt x="4674918" y="1459623"/>
                  </a:lnTo>
                  <a:lnTo>
                    <a:pt x="4642258" y="1427043"/>
                  </a:lnTo>
                  <a:lnTo>
                    <a:pt x="4608744" y="1396138"/>
                  </a:lnTo>
                  <a:lnTo>
                    <a:pt x="4574418" y="1367002"/>
                  </a:lnTo>
                  <a:lnTo>
                    <a:pt x="4539316" y="1339728"/>
                  </a:lnTo>
                  <a:lnTo>
                    <a:pt x="4503480" y="1314410"/>
                  </a:lnTo>
                  <a:lnTo>
                    <a:pt x="4466948" y="1291142"/>
                  </a:lnTo>
                  <a:lnTo>
                    <a:pt x="4429761" y="1270018"/>
                  </a:lnTo>
                  <a:lnTo>
                    <a:pt x="4391956" y="1251132"/>
                  </a:lnTo>
                  <a:lnTo>
                    <a:pt x="4353573" y="1234577"/>
                  </a:lnTo>
                  <a:lnTo>
                    <a:pt x="1463155" y="86167"/>
                  </a:lnTo>
                  <a:lnTo>
                    <a:pt x="1413253" y="67431"/>
                  </a:lnTo>
                  <a:lnTo>
                    <a:pt x="1363735" y="51015"/>
                  </a:lnTo>
                  <a:lnTo>
                    <a:pt x="1314632" y="36906"/>
                  </a:lnTo>
                  <a:lnTo>
                    <a:pt x="1265975" y="25091"/>
                  </a:lnTo>
                  <a:lnTo>
                    <a:pt x="1217794" y="15558"/>
                  </a:lnTo>
                  <a:lnTo>
                    <a:pt x="1170119" y="8295"/>
                  </a:lnTo>
                  <a:lnTo>
                    <a:pt x="1122981" y="3289"/>
                  </a:lnTo>
                  <a:lnTo>
                    <a:pt x="1076412" y="528"/>
                  </a:lnTo>
                  <a:lnTo>
                    <a:pt x="1030440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874201" y="6746646"/>
              <a:ext cx="4872990" cy="813435"/>
            </a:xfrm>
            <a:custGeom>
              <a:avLst/>
              <a:gdLst/>
              <a:ahLst/>
              <a:cxnLst/>
              <a:rect l="l" t="t" r="r" b="b"/>
              <a:pathLst>
                <a:path w="4872990" h="813434">
                  <a:moveTo>
                    <a:pt x="983849" y="0"/>
                  </a:moveTo>
                  <a:lnTo>
                    <a:pt x="935757" y="1610"/>
                  </a:lnTo>
                  <a:lnTo>
                    <a:pt x="888478" y="5188"/>
                  </a:lnTo>
                  <a:lnTo>
                    <a:pt x="842037" y="10715"/>
                  </a:lnTo>
                  <a:lnTo>
                    <a:pt x="796459" y="18173"/>
                  </a:lnTo>
                  <a:lnTo>
                    <a:pt x="751768" y="27543"/>
                  </a:lnTo>
                  <a:lnTo>
                    <a:pt x="707991" y="38805"/>
                  </a:lnTo>
                  <a:lnTo>
                    <a:pt x="665151" y="51942"/>
                  </a:lnTo>
                  <a:lnTo>
                    <a:pt x="623275" y="66935"/>
                  </a:lnTo>
                  <a:lnTo>
                    <a:pt x="582387" y="83765"/>
                  </a:lnTo>
                  <a:lnTo>
                    <a:pt x="542512" y="102414"/>
                  </a:lnTo>
                  <a:lnTo>
                    <a:pt x="503676" y="122862"/>
                  </a:lnTo>
                  <a:lnTo>
                    <a:pt x="465903" y="145091"/>
                  </a:lnTo>
                  <a:lnTo>
                    <a:pt x="429219" y="169082"/>
                  </a:lnTo>
                  <a:lnTo>
                    <a:pt x="393648" y="194818"/>
                  </a:lnTo>
                  <a:lnTo>
                    <a:pt x="359216" y="222278"/>
                  </a:lnTo>
                  <a:lnTo>
                    <a:pt x="325948" y="251444"/>
                  </a:lnTo>
                  <a:lnTo>
                    <a:pt x="293869" y="282299"/>
                  </a:lnTo>
                  <a:lnTo>
                    <a:pt x="263004" y="314822"/>
                  </a:lnTo>
                  <a:lnTo>
                    <a:pt x="233378" y="348996"/>
                  </a:lnTo>
                  <a:lnTo>
                    <a:pt x="205016" y="384801"/>
                  </a:lnTo>
                  <a:lnTo>
                    <a:pt x="177943" y="422219"/>
                  </a:lnTo>
                  <a:lnTo>
                    <a:pt x="152184" y="461232"/>
                  </a:lnTo>
                  <a:lnTo>
                    <a:pt x="127765" y="501820"/>
                  </a:lnTo>
                  <a:lnTo>
                    <a:pt x="104710" y="543965"/>
                  </a:lnTo>
                  <a:lnTo>
                    <a:pt x="83045" y="587649"/>
                  </a:lnTo>
                  <a:lnTo>
                    <a:pt x="62794" y="632852"/>
                  </a:lnTo>
                  <a:lnTo>
                    <a:pt x="43983" y="679556"/>
                  </a:lnTo>
                  <a:lnTo>
                    <a:pt x="26637" y="727742"/>
                  </a:lnTo>
                  <a:lnTo>
                    <a:pt x="10781" y="777392"/>
                  </a:lnTo>
                  <a:lnTo>
                    <a:pt x="0" y="813358"/>
                  </a:lnTo>
                  <a:lnTo>
                    <a:pt x="4872559" y="813358"/>
                  </a:lnTo>
                  <a:lnTo>
                    <a:pt x="4827303" y="752933"/>
                  </a:lnTo>
                  <a:lnTo>
                    <a:pt x="4796685" y="715625"/>
                  </a:lnTo>
                  <a:lnTo>
                    <a:pt x="4764962" y="679481"/>
                  </a:lnTo>
                  <a:lnTo>
                    <a:pt x="4732193" y="644588"/>
                  </a:lnTo>
                  <a:lnTo>
                    <a:pt x="4698437" y="611032"/>
                  </a:lnTo>
                  <a:lnTo>
                    <a:pt x="4663754" y="578900"/>
                  </a:lnTo>
                  <a:lnTo>
                    <a:pt x="4628203" y="548280"/>
                  </a:lnTo>
                  <a:lnTo>
                    <a:pt x="4591843" y="519257"/>
                  </a:lnTo>
                  <a:lnTo>
                    <a:pt x="4554734" y="491918"/>
                  </a:lnTo>
                  <a:lnTo>
                    <a:pt x="4516933" y="466350"/>
                  </a:lnTo>
                  <a:lnTo>
                    <a:pt x="4478501" y="442639"/>
                  </a:lnTo>
                  <a:lnTo>
                    <a:pt x="4439497" y="420872"/>
                  </a:lnTo>
                  <a:lnTo>
                    <a:pt x="4399980" y="401137"/>
                  </a:lnTo>
                  <a:lnTo>
                    <a:pt x="4360008" y="383519"/>
                  </a:lnTo>
                  <a:lnTo>
                    <a:pt x="4319642" y="368105"/>
                  </a:lnTo>
                  <a:lnTo>
                    <a:pt x="4278940" y="354982"/>
                  </a:lnTo>
                  <a:lnTo>
                    <a:pt x="4237962" y="344236"/>
                  </a:lnTo>
                  <a:lnTo>
                    <a:pt x="4196767" y="335955"/>
                  </a:lnTo>
                  <a:lnTo>
                    <a:pt x="4155413" y="330225"/>
                  </a:lnTo>
                  <a:lnTo>
                    <a:pt x="1132750" y="7162"/>
                  </a:lnTo>
                  <a:lnTo>
                    <a:pt x="1082370" y="2757"/>
                  </a:lnTo>
                  <a:lnTo>
                    <a:pt x="1032729" y="376"/>
                  </a:lnTo>
                  <a:lnTo>
                    <a:pt x="983849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270" y="2312923"/>
              <a:ext cx="5415800" cy="463202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0085920" y="7057334"/>
            <a:ext cx="284480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20"/>
              </a:lnSpc>
            </a:pPr>
            <a:r>
              <a:rPr dirty="0" sz="2000" spc="-95" b="1">
                <a:solidFill>
                  <a:srgbClr val="1D1D1B"/>
                </a:solidFill>
                <a:latin typeface="Arial"/>
                <a:cs typeface="Arial"/>
              </a:rPr>
              <a:t>16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76200" y="4799901"/>
            <a:ext cx="13335" cy="2984500"/>
          </a:xfrm>
          <a:custGeom>
            <a:avLst/>
            <a:gdLst/>
            <a:ahLst/>
            <a:cxnLst/>
            <a:rect l="l" t="t" r="r" b="b"/>
            <a:pathLst>
              <a:path w="13334" h="2984500">
                <a:moveTo>
                  <a:pt x="12712" y="0"/>
                </a:moveTo>
                <a:lnTo>
                  <a:pt x="0" y="0"/>
                </a:lnTo>
                <a:lnTo>
                  <a:pt x="0" y="2984500"/>
                </a:lnTo>
                <a:lnTo>
                  <a:pt x="12712" y="2984500"/>
                </a:lnTo>
                <a:lnTo>
                  <a:pt x="12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345424" y="6317925"/>
            <a:ext cx="2891790" cy="2826385"/>
          </a:xfrm>
          <a:custGeom>
            <a:avLst/>
            <a:gdLst/>
            <a:ahLst/>
            <a:cxnLst/>
            <a:rect l="l" t="t" r="r" b="b"/>
            <a:pathLst>
              <a:path w="2891790" h="2826384">
                <a:moveTo>
                  <a:pt x="2192943" y="0"/>
                </a:moveTo>
                <a:lnTo>
                  <a:pt x="2144819" y="254"/>
                </a:lnTo>
                <a:lnTo>
                  <a:pt x="2097184" y="2934"/>
                </a:lnTo>
                <a:lnTo>
                  <a:pt x="2050094" y="8028"/>
                </a:lnTo>
                <a:lnTo>
                  <a:pt x="2003602" y="15522"/>
                </a:lnTo>
                <a:lnTo>
                  <a:pt x="1957764" y="25404"/>
                </a:lnTo>
                <a:lnTo>
                  <a:pt x="1912636" y="37660"/>
                </a:lnTo>
                <a:lnTo>
                  <a:pt x="1868272" y="52278"/>
                </a:lnTo>
                <a:lnTo>
                  <a:pt x="1824728" y="69245"/>
                </a:lnTo>
                <a:lnTo>
                  <a:pt x="1782058" y="88548"/>
                </a:lnTo>
                <a:lnTo>
                  <a:pt x="1740319" y="110174"/>
                </a:lnTo>
                <a:lnTo>
                  <a:pt x="1699565" y="134110"/>
                </a:lnTo>
                <a:lnTo>
                  <a:pt x="1659851" y="160344"/>
                </a:lnTo>
                <a:lnTo>
                  <a:pt x="1621232" y="188861"/>
                </a:lnTo>
                <a:lnTo>
                  <a:pt x="1583764" y="219651"/>
                </a:lnTo>
                <a:lnTo>
                  <a:pt x="1547502" y="252698"/>
                </a:lnTo>
                <a:lnTo>
                  <a:pt x="1512501" y="287992"/>
                </a:lnTo>
                <a:lnTo>
                  <a:pt x="1478815" y="325518"/>
                </a:lnTo>
                <a:lnTo>
                  <a:pt x="146547" y="1885306"/>
                </a:lnTo>
                <a:lnTo>
                  <a:pt x="120459" y="1918477"/>
                </a:lnTo>
                <a:lnTo>
                  <a:pt x="97029" y="1953652"/>
                </a:lnTo>
                <a:lnTo>
                  <a:pt x="76222" y="1990654"/>
                </a:lnTo>
                <a:lnTo>
                  <a:pt x="58004" y="2029308"/>
                </a:lnTo>
                <a:lnTo>
                  <a:pt x="42339" y="2069439"/>
                </a:lnTo>
                <a:lnTo>
                  <a:pt x="29192" y="2110871"/>
                </a:lnTo>
                <a:lnTo>
                  <a:pt x="18528" y="2153429"/>
                </a:lnTo>
                <a:lnTo>
                  <a:pt x="10312" y="2196937"/>
                </a:lnTo>
                <a:lnTo>
                  <a:pt x="4509" y="2241219"/>
                </a:lnTo>
                <a:lnTo>
                  <a:pt x="1083" y="2286100"/>
                </a:lnTo>
                <a:lnTo>
                  <a:pt x="0" y="2331405"/>
                </a:lnTo>
                <a:lnTo>
                  <a:pt x="1223" y="2376958"/>
                </a:lnTo>
                <a:lnTo>
                  <a:pt x="4719" y="2422583"/>
                </a:lnTo>
                <a:lnTo>
                  <a:pt x="10453" y="2468105"/>
                </a:lnTo>
                <a:lnTo>
                  <a:pt x="18388" y="2513349"/>
                </a:lnTo>
                <a:lnTo>
                  <a:pt x="28489" y="2558138"/>
                </a:lnTo>
                <a:lnTo>
                  <a:pt x="40723" y="2602298"/>
                </a:lnTo>
                <a:lnTo>
                  <a:pt x="55053" y="2645652"/>
                </a:lnTo>
                <a:lnTo>
                  <a:pt x="71444" y="2688026"/>
                </a:lnTo>
                <a:lnTo>
                  <a:pt x="89862" y="2729244"/>
                </a:lnTo>
                <a:lnTo>
                  <a:pt x="110271" y="2769129"/>
                </a:lnTo>
                <a:lnTo>
                  <a:pt x="132635" y="2807508"/>
                </a:lnTo>
                <a:lnTo>
                  <a:pt x="144923" y="2826074"/>
                </a:lnTo>
                <a:lnTo>
                  <a:pt x="2891525" y="2826074"/>
                </a:lnTo>
                <a:lnTo>
                  <a:pt x="2891525" y="196579"/>
                </a:lnTo>
                <a:lnTo>
                  <a:pt x="2538859" y="67238"/>
                </a:lnTo>
                <a:lnTo>
                  <a:pt x="2488859" y="50147"/>
                </a:lnTo>
                <a:lnTo>
                  <a:pt x="2438961" y="35573"/>
                </a:lnTo>
                <a:lnTo>
                  <a:pt x="2389221" y="23503"/>
                </a:lnTo>
                <a:lnTo>
                  <a:pt x="2339694" y="13923"/>
                </a:lnTo>
                <a:lnTo>
                  <a:pt x="2290435" y="6821"/>
                </a:lnTo>
                <a:lnTo>
                  <a:pt x="2241500" y="2184"/>
                </a:lnTo>
                <a:lnTo>
                  <a:pt x="2192943" y="0"/>
                </a:lnTo>
                <a:close/>
              </a:path>
            </a:pathLst>
          </a:custGeom>
          <a:solidFill>
            <a:srgbClr val="233D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7755821"/>
            <a:ext cx="4091940" cy="1388745"/>
          </a:xfrm>
          <a:custGeom>
            <a:avLst/>
            <a:gdLst/>
            <a:ahLst/>
            <a:cxnLst/>
            <a:rect l="l" t="t" r="r" b="b"/>
            <a:pathLst>
              <a:path w="4091940" h="1388745">
                <a:moveTo>
                  <a:pt x="479881" y="0"/>
                </a:moveTo>
                <a:lnTo>
                  <a:pt x="436326" y="2437"/>
                </a:lnTo>
                <a:lnTo>
                  <a:pt x="393858" y="8072"/>
                </a:lnTo>
                <a:lnTo>
                  <a:pt x="352575" y="16770"/>
                </a:lnTo>
                <a:lnTo>
                  <a:pt x="312572" y="28395"/>
                </a:lnTo>
                <a:lnTo>
                  <a:pt x="273944" y="42812"/>
                </a:lnTo>
                <a:lnTo>
                  <a:pt x="236788" y="59886"/>
                </a:lnTo>
                <a:lnTo>
                  <a:pt x="201198" y="79480"/>
                </a:lnTo>
                <a:lnTo>
                  <a:pt x="167271" y="101460"/>
                </a:lnTo>
                <a:lnTo>
                  <a:pt x="135101" y="125690"/>
                </a:lnTo>
                <a:lnTo>
                  <a:pt x="104786" y="152034"/>
                </a:lnTo>
                <a:lnTo>
                  <a:pt x="76420" y="180357"/>
                </a:lnTo>
                <a:lnTo>
                  <a:pt x="50100" y="210524"/>
                </a:lnTo>
                <a:lnTo>
                  <a:pt x="25920" y="242400"/>
                </a:lnTo>
                <a:lnTo>
                  <a:pt x="3977" y="275847"/>
                </a:lnTo>
                <a:lnTo>
                  <a:pt x="0" y="282922"/>
                </a:lnTo>
                <a:lnTo>
                  <a:pt x="0" y="862057"/>
                </a:lnTo>
                <a:lnTo>
                  <a:pt x="271992" y="1388178"/>
                </a:lnTo>
                <a:lnTo>
                  <a:pt x="4091419" y="1388178"/>
                </a:lnTo>
                <a:lnTo>
                  <a:pt x="3965080" y="1120385"/>
                </a:lnTo>
                <a:lnTo>
                  <a:pt x="3942436" y="1074524"/>
                </a:lnTo>
                <a:lnTo>
                  <a:pt x="3918212" y="1029586"/>
                </a:lnTo>
                <a:lnTo>
                  <a:pt x="3892440" y="985609"/>
                </a:lnTo>
                <a:lnTo>
                  <a:pt x="3865150" y="942630"/>
                </a:lnTo>
                <a:lnTo>
                  <a:pt x="3836373" y="900686"/>
                </a:lnTo>
                <a:lnTo>
                  <a:pt x="3806140" y="859814"/>
                </a:lnTo>
                <a:lnTo>
                  <a:pt x="3774482" y="820053"/>
                </a:lnTo>
                <a:lnTo>
                  <a:pt x="3741429" y="781439"/>
                </a:lnTo>
                <a:lnTo>
                  <a:pt x="3707013" y="744009"/>
                </a:lnTo>
                <a:lnTo>
                  <a:pt x="3671264" y="707801"/>
                </a:lnTo>
                <a:lnTo>
                  <a:pt x="3634212" y="672853"/>
                </a:lnTo>
                <a:lnTo>
                  <a:pt x="3595889" y="639201"/>
                </a:lnTo>
                <a:lnTo>
                  <a:pt x="3556325" y="606883"/>
                </a:lnTo>
                <a:lnTo>
                  <a:pt x="3515551" y="575936"/>
                </a:lnTo>
                <a:lnTo>
                  <a:pt x="3473698" y="546461"/>
                </a:lnTo>
                <a:lnTo>
                  <a:pt x="3430899" y="518550"/>
                </a:lnTo>
                <a:lnTo>
                  <a:pt x="3387199" y="492221"/>
                </a:lnTo>
                <a:lnTo>
                  <a:pt x="3342643" y="467493"/>
                </a:lnTo>
                <a:lnTo>
                  <a:pt x="3297276" y="444383"/>
                </a:lnTo>
                <a:lnTo>
                  <a:pt x="3251144" y="422910"/>
                </a:lnTo>
                <a:lnTo>
                  <a:pt x="3204290" y="403091"/>
                </a:lnTo>
                <a:lnTo>
                  <a:pt x="3156761" y="384945"/>
                </a:lnTo>
                <a:lnTo>
                  <a:pt x="3108600" y="368490"/>
                </a:lnTo>
                <a:lnTo>
                  <a:pt x="3059853" y="353743"/>
                </a:lnTo>
                <a:lnTo>
                  <a:pt x="3010564" y="340724"/>
                </a:lnTo>
                <a:lnTo>
                  <a:pt x="2960780" y="329450"/>
                </a:lnTo>
                <a:lnTo>
                  <a:pt x="2910544" y="319938"/>
                </a:lnTo>
                <a:lnTo>
                  <a:pt x="2859901" y="312208"/>
                </a:lnTo>
                <a:lnTo>
                  <a:pt x="569875" y="5262"/>
                </a:lnTo>
                <a:lnTo>
                  <a:pt x="524430" y="896"/>
                </a:lnTo>
                <a:lnTo>
                  <a:pt x="479881" y="0"/>
                </a:lnTo>
                <a:close/>
              </a:path>
            </a:pathLst>
          </a:custGeom>
          <a:solidFill>
            <a:srgbClr val="E425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520079" y="12001"/>
            <a:ext cx="3717290" cy="2634615"/>
          </a:xfrm>
          <a:custGeom>
            <a:avLst/>
            <a:gdLst/>
            <a:ahLst/>
            <a:cxnLst/>
            <a:rect l="l" t="t" r="r" b="b"/>
            <a:pathLst>
              <a:path w="3717290" h="2634615">
                <a:moveTo>
                  <a:pt x="3716869" y="0"/>
                </a:moveTo>
                <a:lnTo>
                  <a:pt x="0" y="0"/>
                </a:lnTo>
                <a:lnTo>
                  <a:pt x="2581" y="19849"/>
                </a:lnTo>
                <a:lnTo>
                  <a:pt x="11171" y="62590"/>
                </a:lnTo>
                <a:lnTo>
                  <a:pt x="22740" y="104193"/>
                </a:lnTo>
                <a:lnTo>
                  <a:pt x="37362" y="144462"/>
                </a:lnTo>
                <a:lnTo>
                  <a:pt x="55106" y="183204"/>
                </a:lnTo>
                <a:lnTo>
                  <a:pt x="76046" y="220222"/>
                </a:lnTo>
                <a:lnTo>
                  <a:pt x="100252" y="255321"/>
                </a:lnTo>
                <a:lnTo>
                  <a:pt x="1613673" y="2247798"/>
                </a:lnTo>
                <a:lnTo>
                  <a:pt x="1646627" y="2289234"/>
                </a:lnTo>
                <a:lnTo>
                  <a:pt x="1680734" y="2328391"/>
                </a:lnTo>
                <a:lnTo>
                  <a:pt x="1715945" y="2365256"/>
                </a:lnTo>
                <a:lnTo>
                  <a:pt x="1752209" y="2399817"/>
                </a:lnTo>
                <a:lnTo>
                  <a:pt x="1789479" y="2432060"/>
                </a:lnTo>
                <a:lnTo>
                  <a:pt x="1827704" y="2461972"/>
                </a:lnTo>
                <a:lnTo>
                  <a:pt x="1866836" y="2489542"/>
                </a:lnTo>
                <a:lnTo>
                  <a:pt x="1906824" y="2514755"/>
                </a:lnTo>
                <a:lnTo>
                  <a:pt x="1947621" y="2537599"/>
                </a:lnTo>
                <a:lnTo>
                  <a:pt x="1989176" y="2558061"/>
                </a:lnTo>
                <a:lnTo>
                  <a:pt x="2031441" y="2576128"/>
                </a:lnTo>
                <a:lnTo>
                  <a:pt x="2074366" y="2591787"/>
                </a:lnTo>
                <a:lnTo>
                  <a:pt x="2117901" y="2605025"/>
                </a:lnTo>
                <a:lnTo>
                  <a:pt x="2161998" y="2615830"/>
                </a:lnTo>
                <a:lnTo>
                  <a:pt x="2206608" y="2624189"/>
                </a:lnTo>
                <a:lnTo>
                  <a:pt x="2251680" y="2630088"/>
                </a:lnTo>
                <a:lnTo>
                  <a:pt x="2297166" y="2633514"/>
                </a:lnTo>
                <a:lnTo>
                  <a:pt x="2343017" y="2634456"/>
                </a:lnTo>
                <a:lnTo>
                  <a:pt x="2389183" y="2632899"/>
                </a:lnTo>
                <a:lnTo>
                  <a:pt x="2435615" y="2628831"/>
                </a:lnTo>
                <a:lnTo>
                  <a:pt x="2482264" y="2622240"/>
                </a:lnTo>
                <a:lnTo>
                  <a:pt x="2529081" y="2613112"/>
                </a:lnTo>
                <a:lnTo>
                  <a:pt x="2576015" y="2601434"/>
                </a:lnTo>
                <a:lnTo>
                  <a:pt x="2623019" y="2587193"/>
                </a:lnTo>
                <a:lnTo>
                  <a:pt x="2670042" y="2570377"/>
                </a:lnTo>
                <a:lnTo>
                  <a:pt x="2717036" y="2550973"/>
                </a:lnTo>
                <a:lnTo>
                  <a:pt x="3716869" y="2110062"/>
                </a:lnTo>
                <a:lnTo>
                  <a:pt x="3716869" y="0"/>
                </a:lnTo>
                <a:close/>
              </a:path>
            </a:pathLst>
          </a:custGeom>
          <a:solidFill>
            <a:srgbClr val="5B2E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56190" y="1001090"/>
            <a:ext cx="2943860" cy="965835"/>
          </a:xfrm>
          <a:custGeom>
            <a:avLst/>
            <a:gdLst/>
            <a:ahLst/>
            <a:cxnLst/>
            <a:rect l="l" t="t" r="r" b="b"/>
            <a:pathLst>
              <a:path w="2943860" h="965835">
                <a:moveTo>
                  <a:pt x="184912" y="0"/>
                </a:moveTo>
                <a:lnTo>
                  <a:pt x="112396" y="12192"/>
                </a:lnTo>
                <a:lnTo>
                  <a:pt x="53340" y="48768"/>
                </a:lnTo>
                <a:lnTo>
                  <a:pt x="14478" y="104775"/>
                </a:lnTo>
                <a:lnTo>
                  <a:pt x="1524" y="175260"/>
                </a:lnTo>
                <a:lnTo>
                  <a:pt x="4795" y="212119"/>
                </a:lnTo>
                <a:lnTo>
                  <a:pt x="30959" y="275365"/>
                </a:lnTo>
                <a:lnTo>
                  <a:pt x="81663" y="323088"/>
                </a:lnTo>
                <a:lnTo>
                  <a:pt x="147195" y="347472"/>
                </a:lnTo>
                <a:lnTo>
                  <a:pt x="184912" y="350520"/>
                </a:lnTo>
                <a:lnTo>
                  <a:pt x="211617" y="348900"/>
                </a:lnTo>
                <a:lnTo>
                  <a:pt x="257590" y="335946"/>
                </a:lnTo>
                <a:lnTo>
                  <a:pt x="294069" y="310639"/>
                </a:lnTo>
                <a:lnTo>
                  <a:pt x="322010" y="278125"/>
                </a:lnTo>
                <a:lnTo>
                  <a:pt x="324801" y="273304"/>
                </a:lnTo>
                <a:lnTo>
                  <a:pt x="184912" y="273304"/>
                </a:lnTo>
                <a:lnTo>
                  <a:pt x="165226" y="271558"/>
                </a:lnTo>
                <a:lnTo>
                  <a:pt x="116840" y="245364"/>
                </a:lnTo>
                <a:lnTo>
                  <a:pt x="92074" y="195264"/>
                </a:lnTo>
                <a:lnTo>
                  <a:pt x="90424" y="175260"/>
                </a:lnTo>
                <a:lnTo>
                  <a:pt x="92074" y="155293"/>
                </a:lnTo>
                <a:lnTo>
                  <a:pt x="116840" y="105664"/>
                </a:lnTo>
                <a:lnTo>
                  <a:pt x="165226" y="78983"/>
                </a:lnTo>
                <a:lnTo>
                  <a:pt x="184912" y="77203"/>
                </a:lnTo>
                <a:lnTo>
                  <a:pt x="323635" y="77203"/>
                </a:lnTo>
                <a:lnTo>
                  <a:pt x="306355" y="51145"/>
                </a:lnTo>
                <a:lnTo>
                  <a:pt x="272923" y="22729"/>
                </a:lnTo>
                <a:lnTo>
                  <a:pt x="232441" y="5682"/>
                </a:lnTo>
                <a:lnTo>
                  <a:pt x="184912" y="0"/>
                </a:lnTo>
                <a:close/>
              </a:path>
              <a:path w="2943860" h="965835">
                <a:moveTo>
                  <a:pt x="257556" y="224028"/>
                </a:moveTo>
                <a:lnTo>
                  <a:pt x="228600" y="259080"/>
                </a:lnTo>
                <a:lnTo>
                  <a:pt x="184912" y="273304"/>
                </a:lnTo>
                <a:lnTo>
                  <a:pt x="324801" y="273304"/>
                </a:lnTo>
                <a:lnTo>
                  <a:pt x="332740" y="259588"/>
                </a:lnTo>
                <a:lnTo>
                  <a:pt x="257556" y="224028"/>
                </a:lnTo>
                <a:close/>
              </a:path>
              <a:path w="2943860" h="965835">
                <a:moveTo>
                  <a:pt x="323635" y="77203"/>
                </a:moveTo>
                <a:lnTo>
                  <a:pt x="184912" y="77203"/>
                </a:lnTo>
                <a:lnTo>
                  <a:pt x="196594" y="78095"/>
                </a:lnTo>
                <a:lnTo>
                  <a:pt x="207770" y="80768"/>
                </a:lnTo>
                <a:lnTo>
                  <a:pt x="246002" y="107318"/>
                </a:lnTo>
                <a:lnTo>
                  <a:pt x="257556" y="126492"/>
                </a:lnTo>
                <a:lnTo>
                  <a:pt x="332740" y="90932"/>
                </a:lnTo>
                <a:lnTo>
                  <a:pt x="323635" y="77203"/>
                </a:lnTo>
                <a:close/>
              </a:path>
              <a:path w="2943860" h="965835">
                <a:moveTo>
                  <a:pt x="533603" y="81788"/>
                </a:moveTo>
                <a:lnTo>
                  <a:pt x="446227" y="81788"/>
                </a:lnTo>
                <a:lnTo>
                  <a:pt x="446227" y="344424"/>
                </a:lnTo>
                <a:lnTo>
                  <a:pt x="533603" y="344424"/>
                </a:lnTo>
                <a:lnTo>
                  <a:pt x="533603" y="81788"/>
                </a:lnTo>
                <a:close/>
              </a:path>
              <a:path w="2943860" h="965835">
                <a:moveTo>
                  <a:pt x="628091" y="5588"/>
                </a:moveTo>
                <a:lnTo>
                  <a:pt x="351218" y="5588"/>
                </a:lnTo>
                <a:lnTo>
                  <a:pt x="351218" y="81788"/>
                </a:lnTo>
                <a:lnTo>
                  <a:pt x="628091" y="81788"/>
                </a:lnTo>
                <a:lnTo>
                  <a:pt x="628091" y="5588"/>
                </a:lnTo>
                <a:close/>
              </a:path>
              <a:path w="2943860" h="965835">
                <a:moveTo>
                  <a:pt x="984224" y="256540"/>
                </a:moveTo>
                <a:lnTo>
                  <a:pt x="949680" y="324612"/>
                </a:lnTo>
                <a:lnTo>
                  <a:pt x="967041" y="335946"/>
                </a:lnTo>
                <a:lnTo>
                  <a:pt x="987139" y="344043"/>
                </a:lnTo>
                <a:lnTo>
                  <a:pt x="1009970" y="348900"/>
                </a:lnTo>
                <a:lnTo>
                  <a:pt x="1035532" y="350520"/>
                </a:lnTo>
                <a:lnTo>
                  <a:pt x="1073187" y="345979"/>
                </a:lnTo>
                <a:lnTo>
                  <a:pt x="1105381" y="332357"/>
                </a:lnTo>
                <a:lnTo>
                  <a:pt x="1132114" y="309655"/>
                </a:lnTo>
                <a:lnTo>
                  <a:pt x="1153388" y="277876"/>
                </a:lnTo>
                <a:lnTo>
                  <a:pt x="1155699" y="273304"/>
                </a:lnTo>
                <a:lnTo>
                  <a:pt x="1027899" y="273304"/>
                </a:lnTo>
                <a:lnTo>
                  <a:pt x="1017362" y="272254"/>
                </a:lnTo>
                <a:lnTo>
                  <a:pt x="1006571" y="269108"/>
                </a:lnTo>
                <a:lnTo>
                  <a:pt x="995526" y="263868"/>
                </a:lnTo>
                <a:lnTo>
                  <a:pt x="984224" y="256540"/>
                </a:lnTo>
                <a:close/>
              </a:path>
              <a:path w="2943860" h="965835">
                <a:moveTo>
                  <a:pt x="839343" y="5588"/>
                </a:moveTo>
                <a:lnTo>
                  <a:pt x="669671" y="5588"/>
                </a:lnTo>
                <a:lnTo>
                  <a:pt x="669671" y="344424"/>
                </a:lnTo>
                <a:lnTo>
                  <a:pt x="757047" y="344424"/>
                </a:lnTo>
                <a:lnTo>
                  <a:pt x="757047" y="230632"/>
                </a:lnTo>
                <a:lnTo>
                  <a:pt x="839343" y="230632"/>
                </a:lnTo>
                <a:lnTo>
                  <a:pt x="888366" y="222631"/>
                </a:lnTo>
                <a:lnTo>
                  <a:pt x="925703" y="198628"/>
                </a:lnTo>
                <a:lnTo>
                  <a:pt x="949323" y="162306"/>
                </a:lnTo>
                <a:lnTo>
                  <a:pt x="951536" y="154432"/>
                </a:lnTo>
                <a:lnTo>
                  <a:pt x="757047" y="154432"/>
                </a:lnTo>
                <a:lnTo>
                  <a:pt x="757047" y="81788"/>
                </a:lnTo>
                <a:lnTo>
                  <a:pt x="951457" y="81788"/>
                </a:lnTo>
                <a:lnTo>
                  <a:pt x="949323" y="74169"/>
                </a:lnTo>
                <a:lnTo>
                  <a:pt x="925703" y="38100"/>
                </a:lnTo>
                <a:lnTo>
                  <a:pt x="888366" y="13714"/>
                </a:lnTo>
                <a:lnTo>
                  <a:pt x="865315" y="7619"/>
                </a:lnTo>
                <a:lnTo>
                  <a:pt x="839343" y="5588"/>
                </a:lnTo>
                <a:close/>
              </a:path>
              <a:path w="2943860" h="965835">
                <a:moveTo>
                  <a:pt x="1045692" y="5588"/>
                </a:moveTo>
                <a:lnTo>
                  <a:pt x="947140" y="5588"/>
                </a:lnTo>
                <a:lnTo>
                  <a:pt x="1069568" y="247904"/>
                </a:lnTo>
                <a:lnTo>
                  <a:pt x="1065439" y="254285"/>
                </a:lnTo>
                <a:lnTo>
                  <a:pt x="1038402" y="273304"/>
                </a:lnTo>
                <a:lnTo>
                  <a:pt x="1155699" y="273304"/>
                </a:lnTo>
                <a:lnTo>
                  <a:pt x="1210916" y="164084"/>
                </a:lnTo>
                <a:lnTo>
                  <a:pt x="1118844" y="164084"/>
                </a:lnTo>
                <a:lnTo>
                  <a:pt x="1045692" y="5588"/>
                </a:lnTo>
                <a:close/>
              </a:path>
              <a:path w="2943860" h="965835">
                <a:moveTo>
                  <a:pt x="1291043" y="5588"/>
                </a:moveTo>
                <a:lnTo>
                  <a:pt x="1192491" y="5588"/>
                </a:lnTo>
                <a:lnTo>
                  <a:pt x="1118844" y="164084"/>
                </a:lnTo>
                <a:lnTo>
                  <a:pt x="1210916" y="164084"/>
                </a:lnTo>
                <a:lnTo>
                  <a:pt x="1291043" y="5588"/>
                </a:lnTo>
                <a:close/>
              </a:path>
              <a:path w="2943860" h="965835">
                <a:moveTo>
                  <a:pt x="951457" y="81788"/>
                </a:moveTo>
                <a:lnTo>
                  <a:pt x="827659" y="81788"/>
                </a:lnTo>
                <a:lnTo>
                  <a:pt x="836133" y="82390"/>
                </a:lnTo>
                <a:lnTo>
                  <a:pt x="843784" y="84199"/>
                </a:lnTo>
                <a:lnTo>
                  <a:pt x="868299" y="118364"/>
                </a:lnTo>
                <a:lnTo>
                  <a:pt x="867568" y="126300"/>
                </a:lnTo>
                <a:lnTo>
                  <a:pt x="836133" y="153829"/>
                </a:lnTo>
                <a:lnTo>
                  <a:pt x="827659" y="154432"/>
                </a:lnTo>
                <a:lnTo>
                  <a:pt x="951536" y="154432"/>
                </a:lnTo>
                <a:lnTo>
                  <a:pt x="955229" y="141288"/>
                </a:lnTo>
                <a:lnTo>
                  <a:pt x="957199" y="118364"/>
                </a:lnTo>
                <a:lnTo>
                  <a:pt x="955229" y="95251"/>
                </a:lnTo>
                <a:lnTo>
                  <a:pt x="951457" y="81788"/>
                </a:lnTo>
                <a:close/>
              </a:path>
              <a:path w="2943860" h="965835">
                <a:moveTo>
                  <a:pt x="1403451" y="5588"/>
                </a:moveTo>
                <a:lnTo>
                  <a:pt x="1316075" y="5588"/>
                </a:lnTo>
                <a:lnTo>
                  <a:pt x="1316075" y="344424"/>
                </a:lnTo>
                <a:lnTo>
                  <a:pt x="1403451" y="344424"/>
                </a:lnTo>
                <a:lnTo>
                  <a:pt x="1403451" y="245364"/>
                </a:lnTo>
                <a:lnTo>
                  <a:pt x="1426311" y="216903"/>
                </a:lnTo>
                <a:lnTo>
                  <a:pt x="1524334" y="216903"/>
                </a:lnTo>
                <a:lnTo>
                  <a:pt x="1483715" y="164084"/>
                </a:lnTo>
                <a:lnTo>
                  <a:pt x="1499740" y="144780"/>
                </a:lnTo>
                <a:lnTo>
                  <a:pt x="1403451" y="144780"/>
                </a:lnTo>
                <a:lnTo>
                  <a:pt x="1403451" y="5588"/>
                </a:lnTo>
                <a:close/>
              </a:path>
              <a:path w="2943860" h="965835">
                <a:moveTo>
                  <a:pt x="1524334" y="216903"/>
                </a:moveTo>
                <a:lnTo>
                  <a:pt x="1426311" y="216903"/>
                </a:lnTo>
                <a:lnTo>
                  <a:pt x="1515211" y="344424"/>
                </a:lnTo>
                <a:lnTo>
                  <a:pt x="1622399" y="344424"/>
                </a:lnTo>
                <a:lnTo>
                  <a:pt x="1524334" y="216903"/>
                </a:lnTo>
                <a:close/>
              </a:path>
              <a:path w="2943860" h="965835">
                <a:moveTo>
                  <a:pt x="1615287" y="5588"/>
                </a:moveTo>
                <a:lnTo>
                  <a:pt x="1507591" y="5588"/>
                </a:lnTo>
                <a:lnTo>
                  <a:pt x="1403451" y="144780"/>
                </a:lnTo>
                <a:lnTo>
                  <a:pt x="1499740" y="144780"/>
                </a:lnTo>
                <a:lnTo>
                  <a:pt x="1615287" y="5588"/>
                </a:lnTo>
                <a:close/>
              </a:path>
              <a:path w="2943860" h="965835">
                <a:moveTo>
                  <a:pt x="1811528" y="81788"/>
                </a:moveTo>
                <a:lnTo>
                  <a:pt x="1724152" y="81788"/>
                </a:lnTo>
                <a:lnTo>
                  <a:pt x="1724152" y="344424"/>
                </a:lnTo>
                <a:lnTo>
                  <a:pt x="1811528" y="344424"/>
                </a:lnTo>
                <a:lnTo>
                  <a:pt x="1811528" y="81788"/>
                </a:lnTo>
                <a:close/>
              </a:path>
              <a:path w="2943860" h="965835">
                <a:moveTo>
                  <a:pt x="1906016" y="5588"/>
                </a:moveTo>
                <a:lnTo>
                  <a:pt x="1629156" y="5588"/>
                </a:lnTo>
                <a:lnTo>
                  <a:pt x="1629156" y="81788"/>
                </a:lnTo>
                <a:lnTo>
                  <a:pt x="1906016" y="81788"/>
                </a:lnTo>
                <a:lnTo>
                  <a:pt x="1906016" y="5588"/>
                </a:lnTo>
                <a:close/>
              </a:path>
              <a:path w="2943860" h="965835">
                <a:moveTo>
                  <a:pt x="1948624" y="256540"/>
                </a:moveTo>
                <a:lnTo>
                  <a:pt x="1914080" y="324612"/>
                </a:lnTo>
                <a:lnTo>
                  <a:pt x="1931447" y="335946"/>
                </a:lnTo>
                <a:lnTo>
                  <a:pt x="1951543" y="344043"/>
                </a:lnTo>
                <a:lnTo>
                  <a:pt x="1974371" y="348900"/>
                </a:lnTo>
                <a:lnTo>
                  <a:pt x="1999932" y="350520"/>
                </a:lnTo>
                <a:lnTo>
                  <a:pt x="2037587" y="345979"/>
                </a:lnTo>
                <a:lnTo>
                  <a:pt x="2069780" y="332357"/>
                </a:lnTo>
                <a:lnTo>
                  <a:pt x="2096514" y="309655"/>
                </a:lnTo>
                <a:lnTo>
                  <a:pt x="2117788" y="277876"/>
                </a:lnTo>
                <a:lnTo>
                  <a:pt x="2120100" y="273304"/>
                </a:lnTo>
                <a:lnTo>
                  <a:pt x="1992312" y="273304"/>
                </a:lnTo>
                <a:lnTo>
                  <a:pt x="1981773" y="272254"/>
                </a:lnTo>
                <a:lnTo>
                  <a:pt x="1970978" y="269108"/>
                </a:lnTo>
                <a:lnTo>
                  <a:pt x="1959928" y="263868"/>
                </a:lnTo>
                <a:lnTo>
                  <a:pt x="1948624" y="256540"/>
                </a:lnTo>
                <a:close/>
              </a:path>
              <a:path w="2943860" h="965835">
                <a:moveTo>
                  <a:pt x="2010092" y="5588"/>
                </a:moveTo>
                <a:lnTo>
                  <a:pt x="1911540" y="5588"/>
                </a:lnTo>
                <a:lnTo>
                  <a:pt x="2033968" y="247904"/>
                </a:lnTo>
                <a:lnTo>
                  <a:pt x="2029839" y="254285"/>
                </a:lnTo>
                <a:lnTo>
                  <a:pt x="2002815" y="273304"/>
                </a:lnTo>
                <a:lnTo>
                  <a:pt x="2120100" y="273304"/>
                </a:lnTo>
                <a:lnTo>
                  <a:pt x="2175321" y="164084"/>
                </a:lnTo>
                <a:lnTo>
                  <a:pt x="2083244" y="164084"/>
                </a:lnTo>
                <a:lnTo>
                  <a:pt x="2010092" y="5588"/>
                </a:lnTo>
                <a:close/>
              </a:path>
              <a:path w="2943860" h="965835">
                <a:moveTo>
                  <a:pt x="2255456" y="5588"/>
                </a:moveTo>
                <a:lnTo>
                  <a:pt x="2156904" y="5588"/>
                </a:lnTo>
                <a:lnTo>
                  <a:pt x="2083244" y="164084"/>
                </a:lnTo>
                <a:lnTo>
                  <a:pt x="2175321" y="164084"/>
                </a:lnTo>
                <a:lnTo>
                  <a:pt x="2255456" y="5588"/>
                </a:lnTo>
                <a:close/>
              </a:path>
              <a:path w="2943860" h="965835">
                <a:moveTo>
                  <a:pt x="2450160" y="5588"/>
                </a:moveTo>
                <a:lnTo>
                  <a:pt x="2280488" y="5588"/>
                </a:lnTo>
                <a:lnTo>
                  <a:pt x="2280488" y="344424"/>
                </a:lnTo>
                <a:lnTo>
                  <a:pt x="2367864" y="344424"/>
                </a:lnTo>
                <a:lnTo>
                  <a:pt x="2367864" y="230632"/>
                </a:lnTo>
                <a:lnTo>
                  <a:pt x="2450160" y="230632"/>
                </a:lnTo>
                <a:lnTo>
                  <a:pt x="2499183" y="222631"/>
                </a:lnTo>
                <a:lnTo>
                  <a:pt x="2536520" y="198628"/>
                </a:lnTo>
                <a:lnTo>
                  <a:pt x="2560140" y="162306"/>
                </a:lnTo>
                <a:lnTo>
                  <a:pt x="2562353" y="154432"/>
                </a:lnTo>
                <a:lnTo>
                  <a:pt x="2367864" y="154432"/>
                </a:lnTo>
                <a:lnTo>
                  <a:pt x="2367864" y="81788"/>
                </a:lnTo>
                <a:lnTo>
                  <a:pt x="2562275" y="81788"/>
                </a:lnTo>
                <a:lnTo>
                  <a:pt x="2560140" y="74169"/>
                </a:lnTo>
                <a:lnTo>
                  <a:pt x="2536520" y="38100"/>
                </a:lnTo>
                <a:lnTo>
                  <a:pt x="2499183" y="13714"/>
                </a:lnTo>
                <a:lnTo>
                  <a:pt x="2476132" y="7619"/>
                </a:lnTo>
                <a:lnTo>
                  <a:pt x="2450160" y="5588"/>
                </a:lnTo>
                <a:close/>
              </a:path>
              <a:path w="2943860" h="965835">
                <a:moveTo>
                  <a:pt x="2771368" y="5588"/>
                </a:moveTo>
                <a:lnTo>
                  <a:pt x="2661640" y="5588"/>
                </a:lnTo>
                <a:lnTo>
                  <a:pt x="2534132" y="344424"/>
                </a:lnTo>
                <a:lnTo>
                  <a:pt x="2633192" y="344424"/>
                </a:lnTo>
                <a:lnTo>
                  <a:pt x="2649956" y="295656"/>
                </a:lnTo>
                <a:lnTo>
                  <a:pt x="2880959" y="295656"/>
                </a:lnTo>
                <a:lnTo>
                  <a:pt x="2852170" y="219456"/>
                </a:lnTo>
                <a:lnTo>
                  <a:pt x="2673324" y="219456"/>
                </a:lnTo>
                <a:lnTo>
                  <a:pt x="2716504" y="91948"/>
                </a:lnTo>
                <a:lnTo>
                  <a:pt x="2803996" y="91948"/>
                </a:lnTo>
                <a:lnTo>
                  <a:pt x="2771368" y="5588"/>
                </a:lnTo>
                <a:close/>
              </a:path>
              <a:path w="2943860" h="965835">
                <a:moveTo>
                  <a:pt x="2880959" y="295656"/>
                </a:moveTo>
                <a:lnTo>
                  <a:pt x="2783560" y="295656"/>
                </a:lnTo>
                <a:lnTo>
                  <a:pt x="2800324" y="344424"/>
                </a:lnTo>
                <a:lnTo>
                  <a:pt x="2899384" y="344424"/>
                </a:lnTo>
                <a:lnTo>
                  <a:pt x="2880959" y="295656"/>
                </a:lnTo>
                <a:close/>
              </a:path>
              <a:path w="2943860" h="965835">
                <a:moveTo>
                  <a:pt x="2803996" y="91948"/>
                </a:moveTo>
                <a:lnTo>
                  <a:pt x="2716504" y="91948"/>
                </a:lnTo>
                <a:lnTo>
                  <a:pt x="2759684" y="219456"/>
                </a:lnTo>
                <a:lnTo>
                  <a:pt x="2852170" y="219456"/>
                </a:lnTo>
                <a:lnTo>
                  <a:pt x="2803996" y="91948"/>
                </a:lnTo>
                <a:close/>
              </a:path>
              <a:path w="2943860" h="965835">
                <a:moveTo>
                  <a:pt x="2562275" y="81788"/>
                </a:moveTo>
                <a:lnTo>
                  <a:pt x="2438476" y="81788"/>
                </a:lnTo>
                <a:lnTo>
                  <a:pt x="2446951" y="82390"/>
                </a:lnTo>
                <a:lnTo>
                  <a:pt x="2454602" y="84199"/>
                </a:lnTo>
                <a:lnTo>
                  <a:pt x="2479116" y="118364"/>
                </a:lnTo>
                <a:lnTo>
                  <a:pt x="2478385" y="126300"/>
                </a:lnTo>
                <a:lnTo>
                  <a:pt x="2446951" y="153829"/>
                </a:lnTo>
                <a:lnTo>
                  <a:pt x="2438476" y="154432"/>
                </a:lnTo>
                <a:lnTo>
                  <a:pt x="2562353" y="154432"/>
                </a:lnTo>
                <a:lnTo>
                  <a:pt x="2566047" y="141288"/>
                </a:lnTo>
                <a:lnTo>
                  <a:pt x="2568016" y="118364"/>
                </a:lnTo>
                <a:lnTo>
                  <a:pt x="2566047" y="95251"/>
                </a:lnTo>
                <a:lnTo>
                  <a:pt x="2562275" y="81788"/>
                </a:lnTo>
                <a:close/>
              </a:path>
              <a:path w="2943860" h="965835">
                <a:moveTo>
                  <a:pt x="334264" y="564388"/>
                </a:moveTo>
                <a:lnTo>
                  <a:pt x="81788" y="564388"/>
                </a:lnTo>
                <a:lnTo>
                  <a:pt x="61468" y="736092"/>
                </a:lnTo>
                <a:lnTo>
                  <a:pt x="57693" y="761045"/>
                </a:lnTo>
                <a:lnTo>
                  <a:pt x="40640" y="809244"/>
                </a:lnTo>
                <a:lnTo>
                  <a:pt x="0" y="832104"/>
                </a:lnTo>
                <a:lnTo>
                  <a:pt x="0" y="965695"/>
                </a:lnTo>
                <a:lnTo>
                  <a:pt x="87376" y="965695"/>
                </a:lnTo>
                <a:lnTo>
                  <a:pt x="87376" y="903224"/>
                </a:lnTo>
                <a:lnTo>
                  <a:pt x="364744" y="903224"/>
                </a:lnTo>
                <a:lnTo>
                  <a:pt x="364744" y="827024"/>
                </a:lnTo>
                <a:lnTo>
                  <a:pt x="111252" y="827024"/>
                </a:lnTo>
                <a:lnTo>
                  <a:pt x="124999" y="810324"/>
                </a:lnTo>
                <a:lnTo>
                  <a:pt x="135761" y="790703"/>
                </a:lnTo>
                <a:lnTo>
                  <a:pt x="143539" y="768161"/>
                </a:lnTo>
                <a:lnTo>
                  <a:pt x="148336" y="742696"/>
                </a:lnTo>
                <a:lnTo>
                  <a:pt x="160528" y="640588"/>
                </a:lnTo>
                <a:lnTo>
                  <a:pt x="334264" y="640588"/>
                </a:lnTo>
                <a:lnTo>
                  <a:pt x="334264" y="564388"/>
                </a:lnTo>
                <a:close/>
              </a:path>
              <a:path w="2943860" h="965835">
                <a:moveTo>
                  <a:pt x="364744" y="903224"/>
                </a:moveTo>
                <a:lnTo>
                  <a:pt x="276860" y="903224"/>
                </a:lnTo>
                <a:lnTo>
                  <a:pt x="276860" y="965695"/>
                </a:lnTo>
                <a:lnTo>
                  <a:pt x="364744" y="965695"/>
                </a:lnTo>
                <a:lnTo>
                  <a:pt x="364744" y="903224"/>
                </a:lnTo>
                <a:close/>
              </a:path>
              <a:path w="2943860" h="965835">
                <a:moveTo>
                  <a:pt x="334264" y="640588"/>
                </a:moveTo>
                <a:lnTo>
                  <a:pt x="246888" y="640588"/>
                </a:lnTo>
                <a:lnTo>
                  <a:pt x="246888" y="827024"/>
                </a:lnTo>
                <a:lnTo>
                  <a:pt x="334264" y="827024"/>
                </a:lnTo>
                <a:lnTo>
                  <a:pt x="334264" y="640588"/>
                </a:lnTo>
                <a:close/>
              </a:path>
              <a:path w="2943860" h="965835">
                <a:moveTo>
                  <a:pt x="594296" y="564388"/>
                </a:moveTo>
                <a:lnTo>
                  <a:pt x="402272" y="564388"/>
                </a:lnTo>
                <a:lnTo>
                  <a:pt x="402272" y="903224"/>
                </a:lnTo>
                <a:lnTo>
                  <a:pt x="600392" y="903224"/>
                </a:lnTo>
                <a:lnTo>
                  <a:pt x="622905" y="901571"/>
                </a:lnTo>
                <a:lnTo>
                  <a:pt x="659739" y="888356"/>
                </a:lnTo>
                <a:lnTo>
                  <a:pt x="693491" y="847217"/>
                </a:lnTo>
                <a:lnTo>
                  <a:pt x="698393" y="829564"/>
                </a:lnTo>
                <a:lnTo>
                  <a:pt x="489661" y="829564"/>
                </a:lnTo>
                <a:lnTo>
                  <a:pt x="489661" y="768604"/>
                </a:lnTo>
                <a:lnTo>
                  <a:pt x="689395" y="768604"/>
                </a:lnTo>
                <a:lnTo>
                  <a:pt x="681177" y="756412"/>
                </a:lnTo>
                <a:lnTo>
                  <a:pt x="671456" y="745709"/>
                </a:lnTo>
                <a:lnTo>
                  <a:pt x="660598" y="737489"/>
                </a:lnTo>
                <a:lnTo>
                  <a:pt x="648599" y="731744"/>
                </a:lnTo>
                <a:lnTo>
                  <a:pt x="635457" y="728472"/>
                </a:lnTo>
                <a:lnTo>
                  <a:pt x="647358" y="724726"/>
                </a:lnTo>
                <a:lnTo>
                  <a:pt x="658182" y="719074"/>
                </a:lnTo>
                <a:lnTo>
                  <a:pt x="667927" y="711516"/>
                </a:lnTo>
                <a:lnTo>
                  <a:pt x="676592" y="702056"/>
                </a:lnTo>
                <a:lnTo>
                  <a:pt x="681667" y="694436"/>
                </a:lnTo>
                <a:lnTo>
                  <a:pt x="489661" y="694436"/>
                </a:lnTo>
                <a:lnTo>
                  <a:pt x="489661" y="638048"/>
                </a:lnTo>
                <a:lnTo>
                  <a:pt x="692152" y="638048"/>
                </a:lnTo>
                <a:lnTo>
                  <a:pt x="691748" y="633824"/>
                </a:lnTo>
                <a:lnTo>
                  <a:pt x="667461" y="590296"/>
                </a:lnTo>
                <a:lnTo>
                  <a:pt x="616585" y="566007"/>
                </a:lnTo>
                <a:lnTo>
                  <a:pt x="594296" y="564388"/>
                </a:lnTo>
                <a:close/>
              </a:path>
              <a:path w="2943860" h="965835">
                <a:moveTo>
                  <a:pt x="689395" y="768604"/>
                </a:moveTo>
                <a:lnTo>
                  <a:pt x="577545" y="768604"/>
                </a:lnTo>
                <a:lnTo>
                  <a:pt x="584969" y="769142"/>
                </a:lnTo>
                <a:lnTo>
                  <a:pt x="591507" y="770759"/>
                </a:lnTo>
                <a:lnTo>
                  <a:pt x="597156" y="773458"/>
                </a:lnTo>
                <a:lnTo>
                  <a:pt x="601916" y="777240"/>
                </a:lnTo>
                <a:lnTo>
                  <a:pt x="608012" y="783005"/>
                </a:lnTo>
                <a:lnTo>
                  <a:pt x="611073" y="790282"/>
                </a:lnTo>
                <a:lnTo>
                  <a:pt x="611073" y="808228"/>
                </a:lnTo>
                <a:lnTo>
                  <a:pt x="577545" y="829564"/>
                </a:lnTo>
                <a:lnTo>
                  <a:pt x="698393" y="829564"/>
                </a:lnTo>
                <a:lnTo>
                  <a:pt x="699973" y="811276"/>
                </a:lnTo>
                <a:lnTo>
                  <a:pt x="698797" y="796038"/>
                </a:lnTo>
                <a:lnTo>
                  <a:pt x="695271" y="781815"/>
                </a:lnTo>
                <a:lnTo>
                  <a:pt x="689395" y="768604"/>
                </a:lnTo>
                <a:close/>
              </a:path>
              <a:path w="2943860" h="965835">
                <a:moveTo>
                  <a:pt x="692152" y="638048"/>
                </a:moveTo>
                <a:lnTo>
                  <a:pt x="583298" y="638048"/>
                </a:lnTo>
                <a:lnTo>
                  <a:pt x="590410" y="640765"/>
                </a:lnTo>
                <a:lnTo>
                  <a:pt x="595820" y="646176"/>
                </a:lnTo>
                <a:lnTo>
                  <a:pt x="601586" y="651256"/>
                </a:lnTo>
                <a:lnTo>
                  <a:pt x="604469" y="657860"/>
                </a:lnTo>
                <a:lnTo>
                  <a:pt x="604469" y="674458"/>
                </a:lnTo>
                <a:lnTo>
                  <a:pt x="601586" y="681405"/>
                </a:lnTo>
                <a:lnTo>
                  <a:pt x="590410" y="691896"/>
                </a:lnTo>
                <a:lnTo>
                  <a:pt x="583298" y="694436"/>
                </a:lnTo>
                <a:lnTo>
                  <a:pt x="681667" y="694436"/>
                </a:lnTo>
                <a:lnTo>
                  <a:pt x="683928" y="691040"/>
                </a:lnTo>
                <a:lnTo>
                  <a:pt x="689171" y="678816"/>
                </a:lnTo>
                <a:lnTo>
                  <a:pt x="692319" y="665385"/>
                </a:lnTo>
                <a:lnTo>
                  <a:pt x="693369" y="650748"/>
                </a:lnTo>
                <a:lnTo>
                  <a:pt x="692152" y="638048"/>
                </a:lnTo>
                <a:close/>
              </a:path>
              <a:path w="2943860" h="965835">
                <a:moveTo>
                  <a:pt x="834936" y="564388"/>
                </a:moveTo>
                <a:lnTo>
                  <a:pt x="747560" y="564388"/>
                </a:lnTo>
                <a:lnTo>
                  <a:pt x="747560" y="903224"/>
                </a:lnTo>
                <a:lnTo>
                  <a:pt x="831888" y="903224"/>
                </a:lnTo>
                <a:lnTo>
                  <a:pt x="926822" y="764032"/>
                </a:lnTo>
                <a:lnTo>
                  <a:pt x="834936" y="764032"/>
                </a:lnTo>
                <a:lnTo>
                  <a:pt x="834936" y="564388"/>
                </a:lnTo>
                <a:close/>
              </a:path>
              <a:path w="2943860" h="965835">
                <a:moveTo>
                  <a:pt x="1062520" y="693928"/>
                </a:moveTo>
                <a:lnTo>
                  <a:pt x="974636" y="693928"/>
                </a:lnTo>
                <a:lnTo>
                  <a:pt x="974636" y="903224"/>
                </a:lnTo>
                <a:lnTo>
                  <a:pt x="1062520" y="903224"/>
                </a:lnTo>
                <a:lnTo>
                  <a:pt x="1062520" y="693928"/>
                </a:lnTo>
                <a:close/>
              </a:path>
              <a:path w="2943860" h="965835">
                <a:moveTo>
                  <a:pt x="1062520" y="564388"/>
                </a:moveTo>
                <a:lnTo>
                  <a:pt x="972096" y="564388"/>
                </a:lnTo>
                <a:lnTo>
                  <a:pt x="834936" y="764032"/>
                </a:lnTo>
                <a:lnTo>
                  <a:pt x="926822" y="764032"/>
                </a:lnTo>
                <a:lnTo>
                  <a:pt x="974636" y="693928"/>
                </a:lnTo>
                <a:lnTo>
                  <a:pt x="1062520" y="693928"/>
                </a:lnTo>
                <a:lnTo>
                  <a:pt x="1062520" y="564388"/>
                </a:lnTo>
                <a:close/>
              </a:path>
              <a:path w="2943860" h="965835">
                <a:moveTo>
                  <a:pt x="1202842" y="564388"/>
                </a:moveTo>
                <a:lnTo>
                  <a:pt x="1095654" y="564388"/>
                </a:lnTo>
                <a:lnTo>
                  <a:pt x="1227226" y="722884"/>
                </a:lnTo>
                <a:lnTo>
                  <a:pt x="1088542" y="903224"/>
                </a:lnTo>
                <a:lnTo>
                  <a:pt x="1195222" y="903224"/>
                </a:lnTo>
                <a:lnTo>
                  <a:pt x="1284630" y="775703"/>
                </a:lnTo>
                <a:lnTo>
                  <a:pt x="1493397" y="775703"/>
                </a:lnTo>
                <a:lnTo>
                  <a:pt x="1452778" y="722884"/>
                </a:lnTo>
                <a:lnTo>
                  <a:pt x="1480503" y="689356"/>
                </a:lnTo>
                <a:lnTo>
                  <a:pt x="1296314" y="689356"/>
                </a:lnTo>
                <a:lnTo>
                  <a:pt x="1202842" y="564388"/>
                </a:lnTo>
                <a:close/>
              </a:path>
              <a:path w="2943860" h="965835">
                <a:moveTo>
                  <a:pt x="1394866" y="775703"/>
                </a:moveTo>
                <a:lnTo>
                  <a:pt x="1284630" y="775703"/>
                </a:lnTo>
                <a:lnTo>
                  <a:pt x="1296314" y="790956"/>
                </a:lnTo>
                <a:lnTo>
                  <a:pt x="1296314" y="903224"/>
                </a:lnTo>
                <a:lnTo>
                  <a:pt x="1383690" y="903224"/>
                </a:lnTo>
                <a:lnTo>
                  <a:pt x="1383690" y="789940"/>
                </a:lnTo>
                <a:lnTo>
                  <a:pt x="1394866" y="775703"/>
                </a:lnTo>
                <a:close/>
              </a:path>
              <a:path w="2943860" h="965835">
                <a:moveTo>
                  <a:pt x="1493397" y="775703"/>
                </a:moveTo>
                <a:lnTo>
                  <a:pt x="1394866" y="775703"/>
                </a:lnTo>
                <a:lnTo>
                  <a:pt x="1484274" y="903224"/>
                </a:lnTo>
                <a:lnTo>
                  <a:pt x="1591462" y="903224"/>
                </a:lnTo>
                <a:lnTo>
                  <a:pt x="1493397" y="775703"/>
                </a:lnTo>
                <a:close/>
              </a:path>
              <a:path w="2943860" h="965835">
                <a:moveTo>
                  <a:pt x="1383690" y="564388"/>
                </a:moveTo>
                <a:lnTo>
                  <a:pt x="1296314" y="564388"/>
                </a:lnTo>
                <a:lnTo>
                  <a:pt x="1296314" y="689356"/>
                </a:lnTo>
                <a:lnTo>
                  <a:pt x="1480503" y="689356"/>
                </a:lnTo>
                <a:lnTo>
                  <a:pt x="1480923" y="688848"/>
                </a:lnTo>
                <a:lnTo>
                  <a:pt x="1383690" y="688848"/>
                </a:lnTo>
                <a:lnTo>
                  <a:pt x="1383690" y="564388"/>
                </a:lnTo>
                <a:close/>
              </a:path>
              <a:path w="2943860" h="965835">
                <a:moveTo>
                  <a:pt x="1583842" y="564388"/>
                </a:moveTo>
                <a:lnTo>
                  <a:pt x="1476654" y="564388"/>
                </a:lnTo>
                <a:lnTo>
                  <a:pt x="1383690" y="688848"/>
                </a:lnTo>
                <a:lnTo>
                  <a:pt x="1480923" y="688848"/>
                </a:lnTo>
                <a:lnTo>
                  <a:pt x="1583842" y="564388"/>
                </a:lnTo>
                <a:close/>
              </a:path>
              <a:path w="2943860" h="965835">
                <a:moveTo>
                  <a:pt x="1865122" y="564388"/>
                </a:moveTo>
                <a:lnTo>
                  <a:pt x="1616710" y="564388"/>
                </a:lnTo>
                <a:lnTo>
                  <a:pt x="1616710" y="903224"/>
                </a:lnTo>
                <a:lnTo>
                  <a:pt x="1865122" y="903224"/>
                </a:lnTo>
                <a:lnTo>
                  <a:pt x="1865122" y="827024"/>
                </a:lnTo>
                <a:lnTo>
                  <a:pt x="1704086" y="827024"/>
                </a:lnTo>
                <a:lnTo>
                  <a:pt x="1704086" y="769620"/>
                </a:lnTo>
                <a:lnTo>
                  <a:pt x="1861566" y="769620"/>
                </a:lnTo>
                <a:lnTo>
                  <a:pt x="1861566" y="693420"/>
                </a:lnTo>
                <a:lnTo>
                  <a:pt x="1704086" y="693420"/>
                </a:lnTo>
                <a:lnTo>
                  <a:pt x="1704086" y="640588"/>
                </a:lnTo>
                <a:lnTo>
                  <a:pt x="1865122" y="640588"/>
                </a:lnTo>
                <a:lnTo>
                  <a:pt x="1865122" y="564388"/>
                </a:lnTo>
                <a:close/>
              </a:path>
              <a:path w="2943860" h="965835">
                <a:moveTo>
                  <a:pt x="2003234" y="564388"/>
                </a:moveTo>
                <a:lnTo>
                  <a:pt x="1915858" y="564388"/>
                </a:lnTo>
                <a:lnTo>
                  <a:pt x="1915858" y="903224"/>
                </a:lnTo>
                <a:lnTo>
                  <a:pt x="2003234" y="903224"/>
                </a:lnTo>
                <a:lnTo>
                  <a:pt x="2003234" y="767080"/>
                </a:lnTo>
                <a:lnTo>
                  <a:pt x="2231326" y="767080"/>
                </a:lnTo>
                <a:lnTo>
                  <a:pt x="2231326" y="690880"/>
                </a:lnTo>
                <a:lnTo>
                  <a:pt x="2003234" y="690880"/>
                </a:lnTo>
                <a:lnTo>
                  <a:pt x="2003234" y="564388"/>
                </a:lnTo>
                <a:close/>
              </a:path>
              <a:path w="2943860" h="965835">
                <a:moveTo>
                  <a:pt x="2231326" y="767080"/>
                </a:moveTo>
                <a:lnTo>
                  <a:pt x="2143950" y="767080"/>
                </a:lnTo>
                <a:lnTo>
                  <a:pt x="2143950" y="903224"/>
                </a:lnTo>
                <a:lnTo>
                  <a:pt x="2231326" y="903224"/>
                </a:lnTo>
                <a:lnTo>
                  <a:pt x="2231326" y="767080"/>
                </a:lnTo>
                <a:close/>
              </a:path>
              <a:path w="2943860" h="965835">
                <a:moveTo>
                  <a:pt x="2231326" y="564388"/>
                </a:moveTo>
                <a:lnTo>
                  <a:pt x="2143950" y="564388"/>
                </a:lnTo>
                <a:lnTo>
                  <a:pt x="2143950" y="690880"/>
                </a:lnTo>
                <a:lnTo>
                  <a:pt x="2231326" y="690880"/>
                </a:lnTo>
                <a:lnTo>
                  <a:pt x="2231326" y="564388"/>
                </a:lnTo>
                <a:close/>
              </a:path>
              <a:path w="2943860" h="965835">
                <a:moveTo>
                  <a:pt x="2379764" y="564388"/>
                </a:moveTo>
                <a:lnTo>
                  <a:pt x="2292388" y="564388"/>
                </a:lnTo>
                <a:lnTo>
                  <a:pt x="2292388" y="903224"/>
                </a:lnTo>
                <a:lnTo>
                  <a:pt x="2376716" y="903224"/>
                </a:lnTo>
                <a:lnTo>
                  <a:pt x="2471650" y="764032"/>
                </a:lnTo>
                <a:lnTo>
                  <a:pt x="2379764" y="764032"/>
                </a:lnTo>
                <a:lnTo>
                  <a:pt x="2379764" y="564388"/>
                </a:lnTo>
                <a:close/>
              </a:path>
              <a:path w="2943860" h="965835">
                <a:moveTo>
                  <a:pt x="2607348" y="693928"/>
                </a:moveTo>
                <a:lnTo>
                  <a:pt x="2519464" y="693928"/>
                </a:lnTo>
                <a:lnTo>
                  <a:pt x="2519464" y="903224"/>
                </a:lnTo>
                <a:lnTo>
                  <a:pt x="2607348" y="903224"/>
                </a:lnTo>
                <a:lnTo>
                  <a:pt x="2607348" y="693928"/>
                </a:lnTo>
                <a:close/>
              </a:path>
              <a:path w="2943860" h="965835">
                <a:moveTo>
                  <a:pt x="2607348" y="564388"/>
                </a:moveTo>
                <a:lnTo>
                  <a:pt x="2516924" y="564388"/>
                </a:lnTo>
                <a:lnTo>
                  <a:pt x="2379764" y="764032"/>
                </a:lnTo>
                <a:lnTo>
                  <a:pt x="2471650" y="764032"/>
                </a:lnTo>
                <a:lnTo>
                  <a:pt x="2519464" y="693928"/>
                </a:lnTo>
                <a:lnTo>
                  <a:pt x="2607348" y="693928"/>
                </a:lnTo>
                <a:lnTo>
                  <a:pt x="2607348" y="564388"/>
                </a:lnTo>
                <a:close/>
              </a:path>
              <a:path w="2943860" h="965835">
                <a:moveTo>
                  <a:pt x="2943263" y="564388"/>
                </a:moveTo>
                <a:lnTo>
                  <a:pt x="2773591" y="564388"/>
                </a:lnTo>
                <a:lnTo>
                  <a:pt x="2747587" y="566388"/>
                </a:lnTo>
                <a:lnTo>
                  <a:pt x="2704153" y="582390"/>
                </a:lnTo>
                <a:lnTo>
                  <a:pt x="2672940" y="613441"/>
                </a:lnTo>
                <a:lnTo>
                  <a:pt x="2657194" y="653827"/>
                </a:lnTo>
                <a:lnTo>
                  <a:pt x="2655227" y="677164"/>
                </a:lnTo>
                <a:lnTo>
                  <a:pt x="2656465" y="696566"/>
                </a:lnTo>
                <a:lnTo>
                  <a:pt x="2675039" y="743712"/>
                </a:lnTo>
                <a:lnTo>
                  <a:pt x="2709802" y="772951"/>
                </a:lnTo>
                <a:lnTo>
                  <a:pt x="2723299" y="778764"/>
                </a:lnTo>
                <a:lnTo>
                  <a:pt x="2654211" y="903224"/>
                </a:lnTo>
                <a:lnTo>
                  <a:pt x="2754287" y="903224"/>
                </a:lnTo>
                <a:lnTo>
                  <a:pt x="2810675" y="789432"/>
                </a:lnTo>
                <a:lnTo>
                  <a:pt x="2943263" y="789432"/>
                </a:lnTo>
                <a:lnTo>
                  <a:pt x="2943263" y="713232"/>
                </a:lnTo>
                <a:lnTo>
                  <a:pt x="2786291" y="713232"/>
                </a:lnTo>
                <a:lnTo>
                  <a:pt x="2777746" y="712629"/>
                </a:lnTo>
                <a:lnTo>
                  <a:pt x="2745364" y="684816"/>
                </a:lnTo>
                <a:lnTo>
                  <a:pt x="2744635" y="676656"/>
                </a:lnTo>
                <a:lnTo>
                  <a:pt x="2745364" y="668717"/>
                </a:lnTo>
                <a:lnTo>
                  <a:pt x="2777746" y="641190"/>
                </a:lnTo>
                <a:lnTo>
                  <a:pt x="2786291" y="640588"/>
                </a:lnTo>
                <a:lnTo>
                  <a:pt x="2943263" y="640588"/>
                </a:lnTo>
                <a:lnTo>
                  <a:pt x="2943263" y="564388"/>
                </a:lnTo>
                <a:close/>
              </a:path>
              <a:path w="2943860" h="965835">
                <a:moveTo>
                  <a:pt x="2943263" y="789432"/>
                </a:moveTo>
                <a:lnTo>
                  <a:pt x="2855379" y="789432"/>
                </a:lnTo>
                <a:lnTo>
                  <a:pt x="2855379" y="903224"/>
                </a:lnTo>
                <a:lnTo>
                  <a:pt x="2943263" y="903224"/>
                </a:lnTo>
                <a:lnTo>
                  <a:pt x="2943263" y="789432"/>
                </a:lnTo>
                <a:close/>
              </a:path>
              <a:path w="2943860" h="965835">
                <a:moveTo>
                  <a:pt x="2943263" y="640588"/>
                </a:moveTo>
                <a:lnTo>
                  <a:pt x="2855379" y="640588"/>
                </a:lnTo>
                <a:lnTo>
                  <a:pt x="2855379" y="713232"/>
                </a:lnTo>
                <a:lnTo>
                  <a:pt x="2943263" y="713232"/>
                </a:lnTo>
                <a:lnTo>
                  <a:pt x="2943263" y="640588"/>
                </a:lnTo>
                <a:close/>
              </a:path>
            </a:pathLst>
          </a:custGeom>
          <a:solidFill>
            <a:srgbClr val="5B2EA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511" y="2310701"/>
            <a:ext cx="4381496" cy="62356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695912" y="913701"/>
            <a:ext cx="9258300" cy="7632700"/>
            <a:chOff x="5695912" y="913701"/>
            <a:chExt cx="9258300" cy="76327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8112" y="4063301"/>
              <a:ext cx="4356099" cy="698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5912" y="913701"/>
              <a:ext cx="9258299" cy="7632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98112" y="7784405"/>
              <a:ext cx="4356099" cy="7620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98112" y="4965001"/>
              <a:ext cx="4356099" cy="6985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98112" y="5866701"/>
              <a:ext cx="4356099" cy="762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98112" y="6831901"/>
              <a:ext cx="4356099" cy="7493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5151100" y="8184926"/>
            <a:ext cx="889635" cy="802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100">
                <a:solidFill>
                  <a:srgbClr val="FFFFFF"/>
                </a:solidFill>
                <a:latin typeface="Arial Black"/>
                <a:cs typeface="Arial Black"/>
              </a:rPr>
              <a:t>10</a:t>
            </a:r>
            <a:endParaRPr sz="5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5178" y="1176096"/>
            <a:ext cx="4524375" cy="1226185"/>
          </a:xfrm>
          <a:prstGeom prst="rect"/>
        </p:spPr>
        <p:txBody>
          <a:bodyPr wrap="square" lIns="0" tIns="122555" rIns="0" bIns="0" rtlCol="0" vert="horz">
            <a:spAutoFit/>
          </a:bodyPr>
          <a:lstStyle/>
          <a:p>
            <a:pPr marL="666115" marR="5080" indent="-654050">
              <a:lnSpc>
                <a:spcPts val="4290"/>
              </a:lnSpc>
              <a:spcBef>
                <a:spcPts val="965"/>
              </a:spcBef>
            </a:pPr>
            <a:r>
              <a:rPr dirty="0" sz="4300" spc="-65"/>
              <a:t>РЕГИОНАЛЬНОЕ  </a:t>
            </a:r>
            <a:r>
              <a:rPr dirty="0" sz="4300" spc="-70"/>
              <a:t>ОТДЕЛЕНИЕ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29" y="12"/>
              <a:ext cx="4122760" cy="15861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085920" y="7034220"/>
            <a:ext cx="3321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90" b="1">
                <a:solidFill>
                  <a:srgbClr val="1D1D1B"/>
                </a:solidFill>
                <a:latin typeface="Arial"/>
                <a:cs typeface="Arial"/>
              </a:rPr>
              <a:t>28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8195" y="2557284"/>
            <a:ext cx="9504045" cy="2076450"/>
          </a:xfrm>
          <a:custGeom>
            <a:avLst/>
            <a:gdLst/>
            <a:ahLst/>
            <a:cxnLst/>
            <a:rect l="l" t="t" r="r" b="b"/>
            <a:pathLst>
              <a:path w="9504045" h="2076450">
                <a:moveTo>
                  <a:pt x="3057423" y="201244"/>
                </a:moveTo>
                <a:lnTo>
                  <a:pt x="3052102" y="155105"/>
                </a:lnTo>
                <a:lnTo>
                  <a:pt x="3036963" y="112750"/>
                </a:lnTo>
                <a:lnTo>
                  <a:pt x="3013202" y="75387"/>
                </a:lnTo>
                <a:lnTo>
                  <a:pt x="2982049" y="44221"/>
                </a:lnTo>
                <a:lnTo>
                  <a:pt x="2944672" y="20459"/>
                </a:lnTo>
                <a:lnTo>
                  <a:pt x="2902318" y="5321"/>
                </a:lnTo>
                <a:lnTo>
                  <a:pt x="2856179" y="0"/>
                </a:lnTo>
                <a:lnTo>
                  <a:pt x="201244" y="0"/>
                </a:lnTo>
                <a:lnTo>
                  <a:pt x="155092" y="5321"/>
                </a:lnTo>
                <a:lnTo>
                  <a:pt x="112737" y="20459"/>
                </a:lnTo>
                <a:lnTo>
                  <a:pt x="75374" y="44221"/>
                </a:lnTo>
                <a:lnTo>
                  <a:pt x="44208" y="75387"/>
                </a:lnTo>
                <a:lnTo>
                  <a:pt x="20447" y="112750"/>
                </a:lnTo>
                <a:lnTo>
                  <a:pt x="5308" y="155105"/>
                </a:lnTo>
                <a:lnTo>
                  <a:pt x="0" y="201244"/>
                </a:lnTo>
                <a:lnTo>
                  <a:pt x="0" y="1874697"/>
                </a:lnTo>
                <a:lnTo>
                  <a:pt x="5308" y="1920849"/>
                </a:lnTo>
                <a:lnTo>
                  <a:pt x="20447" y="1963204"/>
                </a:lnTo>
                <a:lnTo>
                  <a:pt x="44208" y="2000567"/>
                </a:lnTo>
                <a:lnTo>
                  <a:pt x="75374" y="2031733"/>
                </a:lnTo>
                <a:lnTo>
                  <a:pt x="112737" y="2055495"/>
                </a:lnTo>
                <a:lnTo>
                  <a:pt x="155092" y="2070633"/>
                </a:lnTo>
                <a:lnTo>
                  <a:pt x="201244" y="2075942"/>
                </a:lnTo>
                <a:lnTo>
                  <a:pt x="2856179" y="2075942"/>
                </a:lnTo>
                <a:lnTo>
                  <a:pt x="2902318" y="2070633"/>
                </a:lnTo>
                <a:lnTo>
                  <a:pt x="2944672" y="2055495"/>
                </a:lnTo>
                <a:lnTo>
                  <a:pt x="2982049" y="2031733"/>
                </a:lnTo>
                <a:lnTo>
                  <a:pt x="3013202" y="2000567"/>
                </a:lnTo>
                <a:lnTo>
                  <a:pt x="3036963" y="1963204"/>
                </a:lnTo>
                <a:lnTo>
                  <a:pt x="3052102" y="1920849"/>
                </a:lnTo>
                <a:lnTo>
                  <a:pt x="3057423" y="1874697"/>
                </a:lnTo>
                <a:lnTo>
                  <a:pt x="3057423" y="201244"/>
                </a:lnTo>
                <a:close/>
              </a:path>
              <a:path w="9504045" h="2076450">
                <a:moveTo>
                  <a:pt x="6267247" y="201244"/>
                </a:moveTo>
                <a:lnTo>
                  <a:pt x="6261925" y="155105"/>
                </a:lnTo>
                <a:lnTo>
                  <a:pt x="6246787" y="112750"/>
                </a:lnTo>
                <a:lnTo>
                  <a:pt x="6223025" y="75387"/>
                </a:lnTo>
                <a:lnTo>
                  <a:pt x="6191859" y="44221"/>
                </a:lnTo>
                <a:lnTo>
                  <a:pt x="6154496" y="20459"/>
                </a:lnTo>
                <a:lnTo>
                  <a:pt x="6112141" y="5321"/>
                </a:lnTo>
                <a:lnTo>
                  <a:pt x="6066002" y="0"/>
                </a:lnTo>
                <a:lnTo>
                  <a:pt x="3411055" y="0"/>
                </a:lnTo>
                <a:lnTo>
                  <a:pt x="3364903" y="5321"/>
                </a:lnTo>
                <a:lnTo>
                  <a:pt x="3322548" y="20459"/>
                </a:lnTo>
                <a:lnTo>
                  <a:pt x="3285185" y="44221"/>
                </a:lnTo>
                <a:lnTo>
                  <a:pt x="3254019" y="75387"/>
                </a:lnTo>
                <a:lnTo>
                  <a:pt x="3230257" y="112750"/>
                </a:lnTo>
                <a:lnTo>
                  <a:pt x="3215119" y="155105"/>
                </a:lnTo>
                <a:lnTo>
                  <a:pt x="3209810" y="201244"/>
                </a:lnTo>
                <a:lnTo>
                  <a:pt x="3209810" y="1874697"/>
                </a:lnTo>
                <a:lnTo>
                  <a:pt x="3215119" y="1920849"/>
                </a:lnTo>
                <a:lnTo>
                  <a:pt x="3230257" y="1963204"/>
                </a:lnTo>
                <a:lnTo>
                  <a:pt x="3254019" y="2000567"/>
                </a:lnTo>
                <a:lnTo>
                  <a:pt x="3285185" y="2031733"/>
                </a:lnTo>
                <a:lnTo>
                  <a:pt x="3322548" y="2055495"/>
                </a:lnTo>
                <a:lnTo>
                  <a:pt x="3364903" y="2070633"/>
                </a:lnTo>
                <a:lnTo>
                  <a:pt x="3411055" y="2075942"/>
                </a:lnTo>
                <a:lnTo>
                  <a:pt x="6066002" y="2075942"/>
                </a:lnTo>
                <a:lnTo>
                  <a:pt x="6112141" y="2070633"/>
                </a:lnTo>
                <a:lnTo>
                  <a:pt x="6154496" y="2055495"/>
                </a:lnTo>
                <a:lnTo>
                  <a:pt x="6191859" y="2031733"/>
                </a:lnTo>
                <a:lnTo>
                  <a:pt x="6223025" y="2000567"/>
                </a:lnTo>
                <a:lnTo>
                  <a:pt x="6246787" y="1963204"/>
                </a:lnTo>
                <a:lnTo>
                  <a:pt x="6261925" y="1920849"/>
                </a:lnTo>
                <a:lnTo>
                  <a:pt x="6267247" y="1874697"/>
                </a:lnTo>
                <a:lnTo>
                  <a:pt x="6267247" y="201244"/>
                </a:lnTo>
                <a:close/>
              </a:path>
              <a:path w="9504045" h="2076450">
                <a:moveTo>
                  <a:pt x="9503499" y="201244"/>
                </a:moveTo>
                <a:lnTo>
                  <a:pt x="9498178" y="155105"/>
                </a:lnTo>
                <a:lnTo>
                  <a:pt x="9483039" y="112750"/>
                </a:lnTo>
                <a:lnTo>
                  <a:pt x="9459277" y="75387"/>
                </a:lnTo>
                <a:lnTo>
                  <a:pt x="9428112" y="44221"/>
                </a:lnTo>
                <a:lnTo>
                  <a:pt x="9390748" y="20459"/>
                </a:lnTo>
                <a:lnTo>
                  <a:pt x="9348394" y="5321"/>
                </a:lnTo>
                <a:lnTo>
                  <a:pt x="9302255" y="0"/>
                </a:lnTo>
                <a:lnTo>
                  <a:pt x="6647307" y="0"/>
                </a:lnTo>
                <a:lnTo>
                  <a:pt x="6601155" y="5321"/>
                </a:lnTo>
                <a:lnTo>
                  <a:pt x="6558801" y="20459"/>
                </a:lnTo>
                <a:lnTo>
                  <a:pt x="6521437" y="44221"/>
                </a:lnTo>
                <a:lnTo>
                  <a:pt x="6490271" y="75387"/>
                </a:lnTo>
                <a:lnTo>
                  <a:pt x="6466522" y="112750"/>
                </a:lnTo>
                <a:lnTo>
                  <a:pt x="6451384" y="155105"/>
                </a:lnTo>
                <a:lnTo>
                  <a:pt x="6446075" y="201244"/>
                </a:lnTo>
                <a:lnTo>
                  <a:pt x="6446075" y="1874697"/>
                </a:lnTo>
                <a:lnTo>
                  <a:pt x="6451384" y="1920849"/>
                </a:lnTo>
                <a:lnTo>
                  <a:pt x="6466522" y="1963204"/>
                </a:lnTo>
                <a:lnTo>
                  <a:pt x="6490271" y="2000567"/>
                </a:lnTo>
                <a:lnTo>
                  <a:pt x="6521437" y="2031733"/>
                </a:lnTo>
                <a:lnTo>
                  <a:pt x="6558801" y="2055495"/>
                </a:lnTo>
                <a:lnTo>
                  <a:pt x="6601155" y="2070633"/>
                </a:lnTo>
                <a:lnTo>
                  <a:pt x="6647307" y="2075942"/>
                </a:lnTo>
                <a:lnTo>
                  <a:pt x="9302255" y="2075942"/>
                </a:lnTo>
                <a:lnTo>
                  <a:pt x="9348394" y="2070633"/>
                </a:lnTo>
                <a:lnTo>
                  <a:pt x="9390748" y="2055495"/>
                </a:lnTo>
                <a:lnTo>
                  <a:pt x="9428112" y="2031733"/>
                </a:lnTo>
                <a:lnTo>
                  <a:pt x="9459277" y="2000567"/>
                </a:lnTo>
                <a:lnTo>
                  <a:pt x="9483039" y="1963204"/>
                </a:lnTo>
                <a:lnTo>
                  <a:pt x="9498178" y="1920849"/>
                </a:lnTo>
                <a:lnTo>
                  <a:pt x="9503499" y="1874697"/>
                </a:lnTo>
                <a:lnTo>
                  <a:pt x="9503499" y="201244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08006" y="4915659"/>
            <a:ext cx="3057525" cy="2076450"/>
          </a:xfrm>
          <a:custGeom>
            <a:avLst/>
            <a:gdLst/>
            <a:ahLst/>
            <a:cxnLst/>
            <a:rect l="l" t="t" r="r" b="b"/>
            <a:pathLst>
              <a:path w="3057525" h="2076450">
                <a:moveTo>
                  <a:pt x="2856191" y="0"/>
                </a:moveTo>
                <a:lnTo>
                  <a:pt x="201244" y="0"/>
                </a:lnTo>
                <a:lnTo>
                  <a:pt x="155102" y="5314"/>
                </a:lnTo>
                <a:lnTo>
                  <a:pt x="112744" y="20453"/>
                </a:lnTo>
                <a:lnTo>
                  <a:pt x="75378" y="44209"/>
                </a:lnTo>
                <a:lnTo>
                  <a:pt x="44213" y="75373"/>
                </a:lnTo>
                <a:lnTo>
                  <a:pt x="20455" y="112739"/>
                </a:lnTo>
                <a:lnTo>
                  <a:pt x="5315" y="155098"/>
                </a:lnTo>
                <a:lnTo>
                  <a:pt x="0" y="201244"/>
                </a:lnTo>
                <a:lnTo>
                  <a:pt x="0" y="1874685"/>
                </a:lnTo>
                <a:lnTo>
                  <a:pt x="5315" y="1920830"/>
                </a:lnTo>
                <a:lnTo>
                  <a:pt x="20455" y="1963189"/>
                </a:lnTo>
                <a:lnTo>
                  <a:pt x="44213" y="2000555"/>
                </a:lnTo>
                <a:lnTo>
                  <a:pt x="75378" y="2031720"/>
                </a:lnTo>
                <a:lnTo>
                  <a:pt x="112744" y="2055475"/>
                </a:lnTo>
                <a:lnTo>
                  <a:pt x="155102" y="2070614"/>
                </a:lnTo>
                <a:lnTo>
                  <a:pt x="201244" y="2075929"/>
                </a:lnTo>
                <a:lnTo>
                  <a:pt x="2856191" y="2075929"/>
                </a:lnTo>
                <a:lnTo>
                  <a:pt x="2902333" y="2070614"/>
                </a:lnTo>
                <a:lnTo>
                  <a:pt x="2944691" y="2055475"/>
                </a:lnTo>
                <a:lnTo>
                  <a:pt x="2982057" y="2031720"/>
                </a:lnTo>
                <a:lnTo>
                  <a:pt x="3013222" y="2000555"/>
                </a:lnTo>
                <a:lnTo>
                  <a:pt x="3036980" y="1963189"/>
                </a:lnTo>
                <a:lnTo>
                  <a:pt x="3052120" y="1920830"/>
                </a:lnTo>
                <a:lnTo>
                  <a:pt x="3057436" y="1874685"/>
                </a:lnTo>
                <a:lnTo>
                  <a:pt x="3057436" y="201244"/>
                </a:lnTo>
                <a:lnTo>
                  <a:pt x="3052120" y="155098"/>
                </a:lnTo>
                <a:lnTo>
                  <a:pt x="3036980" y="112739"/>
                </a:lnTo>
                <a:lnTo>
                  <a:pt x="3013222" y="75373"/>
                </a:lnTo>
                <a:lnTo>
                  <a:pt x="2982057" y="44209"/>
                </a:lnTo>
                <a:lnTo>
                  <a:pt x="2944691" y="20453"/>
                </a:lnTo>
                <a:lnTo>
                  <a:pt x="2902333" y="5314"/>
                </a:lnTo>
                <a:lnTo>
                  <a:pt x="2856191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86964" y="3211205"/>
            <a:ext cx="2619375" cy="856615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algn="ctr" marL="12700" marR="5080" indent="60325">
              <a:lnSpc>
                <a:spcPts val="2160"/>
              </a:lnSpc>
              <a:spcBef>
                <a:spcPts val="229"/>
              </a:spcBef>
            </a:pPr>
            <a:r>
              <a:rPr dirty="0" sz="1850" spc="-45" b="1">
                <a:latin typeface="Arial"/>
                <a:cs typeface="Arial"/>
              </a:rPr>
              <a:t>РЕГИОНАЛЬНЫЙ </a:t>
            </a:r>
            <a:r>
              <a:rPr dirty="0" sz="1850" spc="-40" b="1">
                <a:latin typeface="Arial"/>
                <a:cs typeface="Arial"/>
              </a:rPr>
              <a:t> </a:t>
            </a:r>
            <a:r>
              <a:rPr dirty="0" sz="1850" spc="-5" b="1">
                <a:latin typeface="Arial"/>
                <a:cs typeface="Arial"/>
              </a:rPr>
              <a:t>КООРДИНАЦИОННЫЙ  </a:t>
            </a:r>
            <a:r>
              <a:rPr dirty="0" sz="1850" spc="-75" b="1">
                <a:latin typeface="Arial"/>
                <a:cs typeface="Arial"/>
              </a:rPr>
              <a:t>СОВЕТ</a:t>
            </a:r>
            <a:endParaRPr sz="1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44791" y="3102933"/>
            <a:ext cx="2123440" cy="876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60325">
              <a:lnSpc>
                <a:spcPct val="100600"/>
              </a:lnSpc>
              <a:spcBef>
                <a:spcPts val="95"/>
              </a:spcBef>
            </a:pPr>
            <a:r>
              <a:rPr dirty="0" sz="1850" spc="-55" b="1">
                <a:latin typeface="Arial"/>
                <a:cs typeface="Arial"/>
              </a:rPr>
              <a:t>ПРЕДСЕДАТЕЛЬ </a:t>
            </a:r>
            <a:r>
              <a:rPr dirty="0" sz="1850" spc="-50" b="1">
                <a:latin typeface="Arial"/>
                <a:cs typeface="Arial"/>
              </a:rPr>
              <a:t> </a:t>
            </a:r>
            <a:r>
              <a:rPr dirty="0" sz="1850" spc="-25" b="1">
                <a:latin typeface="Arial"/>
                <a:cs typeface="Arial"/>
              </a:rPr>
              <a:t>РЕГИОНАЛЬНОГО  </a:t>
            </a:r>
            <a:r>
              <a:rPr dirty="0" sz="1850" spc="-35" b="1">
                <a:latin typeface="Arial"/>
                <a:cs typeface="Arial"/>
              </a:rPr>
              <a:t>ОТДЕЛЕНИЯ</a:t>
            </a:r>
            <a:endParaRPr sz="1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44791" y="5566934"/>
            <a:ext cx="2123440" cy="876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60325">
              <a:lnSpc>
                <a:spcPct val="100600"/>
              </a:lnSpc>
              <a:spcBef>
                <a:spcPts val="95"/>
              </a:spcBef>
            </a:pPr>
            <a:r>
              <a:rPr dirty="0" sz="1850" spc="-40" b="1">
                <a:latin typeface="Arial"/>
                <a:cs typeface="Arial"/>
              </a:rPr>
              <a:t>АППАРАТ </a:t>
            </a:r>
            <a:r>
              <a:rPr dirty="0" sz="1850" spc="-35" b="1">
                <a:latin typeface="Arial"/>
                <a:cs typeface="Arial"/>
              </a:rPr>
              <a:t> </a:t>
            </a:r>
            <a:r>
              <a:rPr dirty="0" sz="1850" spc="-25" b="1">
                <a:latin typeface="Arial"/>
                <a:cs typeface="Arial"/>
              </a:rPr>
              <a:t>РЕГИОНАЛЬНОГО  </a:t>
            </a:r>
            <a:r>
              <a:rPr dirty="0" sz="1850" spc="-35" b="1">
                <a:latin typeface="Arial"/>
                <a:cs typeface="Arial"/>
              </a:rPr>
              <a:t>ОТДЕЛЕНИЯ</a:t>
            </a:r>
            <a:endParaRPr sz="1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99320" y="2812161"/>
            <a:ext cx="2603500" cy="1622425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12700" marR="485140">
              <a:lnSpc>
                <a:spcPts val="1900"/>
              </a:lnSpc>
              <a:spcBef>
                <a:spcPts val="440"/>
              </a:spcBef>
            </a:pPr>
            <a:r>
              <a:rPr dirty="0" sz="1850" spc="-75" b="1">
                <a:latin typeface="Arial"/>
                <a:cs typeface="Arial"/>
              </a:rPr>
              <a:t>СОВЕТ </a:t>
            </a:r>
            <a:r>
              <a:rPr dirty="0" sz="1850" spc="-70" b="1">
                <a:latin typeface="Arial"/>
                <a:cs typeface="Arial"/>
              </a:rPr>
              <a:t> </a:t>
            </a:r>
            <a:r>
              <a:rPr dirty="0" sz="1850" spc="-25" b="1">
                <a:latin typeface="Arial"/>
                <a:cs typeface="Arial"/>
              </a:rPr>
              <a:t>РЕГИОНАЛЬНОГО  </a:t>
            </a:r>
            <a:r>
              <a:rPr dirty="0" sz="1850" spc="-50" b="1">
                <a:latin typeface="Arial"/>
                <a:cs typeface="Arial"/>
              </a:rPr>
              <a:t>ОТДЕЛЕНИЯ:</a:t>
            </a:r>
            <a:endParaRPr sz="1850">
              <a:latin typeface="Arial"/>
              <a:cs typeface="Arial"/>
            </a:endParaRPr>
          </a:p>
          <a:p>
            <a:pPr marL="102870" marR="5080">
              <a:lnSpc>
                <a:spcPct val="88900"/>
              </a:lnSpc>
              <a:spcBef>
                <a:spcPts val="560"/>
              </a:spcBef>
            </a:pPr>
            <a:r>
              <a:rPr dirty="0" sz="1400" spc="-10">
                <a:latin typeface="Trebuchet MS"/>
                <a:cs typeface="Trebuchet MS"/>
              </a:rPr>
              <a:t>представители </a:t>
            </a:r>
            <a:r>
              <a:rPr dirty="0" sz="1400" spc="100">
                <a:latin typeface="Trebuchet MS"/>
                <a:cs typeface="Trebuchet MS"/>
              </a:rPr>
              <a:t>ДОО </a:t>
            </a:r>
            <a:r>
              <a:rPr dirty="0" sz="1400" spc="105">
                <a:latin typeface="Trebuchet MS"/>
                <a:cs typeface="Trebuchet MS"/>
              </a:rPr>
              <a:t> </a:t>
            </a:r>
            <a:r>
              <a:rPr dirty="0" sz="1400" spc="-10">
                <a:latin typeface="Trebuchet MS"/>
                <a:cs typeface="Trebuchet MS"/>
              </a:rPr>
              <a:t>представители </a:t>
            </a:r>
            <a:r>
              <a:rPr dirty="0" sz="1400" spc="114">
                <a:latin typeface="Trebuchet MS"/>
                <a:cs typeface="Trebuchet MS"/>
              </a:rPr>
              <a:t>МОО </a:t>
            </a:r>
            <a:r>
              <a:rPr dirty="0" sz="1400" spc="120">
                <a:latin typeface="Trebuchet MS"/>
                <a:cs typeface="Trebuchet MS"/>
              </a:rPr>
              <a:t> </a:t>
            </a:r>
            <a:r>
              <a:rPr dirty="0" sz="1400" spc="-10">
                <a:latin typeface="Trebuchet MS"/>
                <a:cs typeface="Trebuchet MS"/>
              </a:rPr>
              <a:t>представители</a:t>
            </a:r>
            <a:r>
              <a:rPr dirty="0" sz="1400" spc="-65">
                <a:latin typeface="Trebuchet MS"/>
                <a:cs typeface="Trebuchet MS"/>
              </a:rPr>
              <a:t> </a:t>
            </a:r>
            <a:r>
              <a:rPr dirty="0" sz="1400" spc="5">
                <a:latin typeface="Trebuchet MS"/>
                <a:cs typeface="Trebuchet MS"/>
              </a:rPr>
              <a:t>родительского  </a:t>
            </a:r>
            <a:r>
              <a:rPr dirty="0" sz="1400" spc="15">
                <a:latin typeface="Trebuchet MS"/>
                <a:cs typeface="Trebuchet MS"/>
              </a:rPr>
              <a:t>сообщества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495223" y="3748811"/>
            <a:ext cx="3960495" cy="561975"/>
            <a:chOff x="3495223" y="3748811"/>
            <a:chExt cx="3960495" cy="561975"/>
          </a:xfrm>
        </p:grpSpPr>
        <p:sp>
          <p:nvSpPr>
            <p:cNvPr id="14" name="object 14"/>
            <p:cNvSpPr/>
            <p:nvPr/>
          </p:nvSpPr>
          <p:spPr>
            <a:xfrm>
              <a:off x="3495223" y="4122216"/>
              <a:ext cx="569595" cy="188595"/>
            </a:xfrm>
            <a:custGeom>
              <a:avLst/>
              <a:gdLst/>
              <a:ahLst/>
              <a:cxnLst/>
              <a:rect l="l" t="t" r="r" b="b"/>
              <a:pathLst>
                <a:path w="569595" h="188595">
                  <a:moveTo>
                    <a:pt x="88488" y="1028"/>
                  </a:moveTo>
                  <a:lnTo>
                    <a:pt x="83459" y="1028"/>
                  </a:lnTo>
                  <a:lnTo>
                    <a:pt x="80957" y="2057"/>
                  </a:lnTo>
                  <a:lnTo>
                    <a:pt x="2293" y="87388"/>
                  </a:lnTo>
                  <a:lnTo>
                    <a:pt x="0" y="95503"/>
                  </a:lnTo>
                  <a:lnTo>
                    <a:pt x="96" y="96304"/>
                  </a:lnTo>
                  <a:lnTo>
                    <a:pt x="3106" y="102133"/>
                  </a:lnTo>
                  <a:lnTo>
                    <a:pt x="82760" y="188493"/>
                  </a:lnTo>
                  <a:lnTo>
                    <a:pt x="88970" y="188493"/>
                  </a:lnTo>
                  <a:lnTo>
                    <a:pt x="96616" y="180200"/>
                  </a:lnTo>
                  <a:lnTo>
                    <a:pt x="96604" y="173456"/>
                  </a:lnTo>
                  <a:lnTo>
                    <a:pt x="33383" y="104914"/>
                  </a:lnTo>
                  <a:lnTo>
                    <a:pt x="465449" y="104914"/>
                  </a:lnTo>
                  <a:lnTo>
                    <a:pt x="465881" y="104876"/>
                  </a:lnTo>
                  <a:lnTo>
                    <a:pt x="466326" y="104800"/>
                  </a:lnTo>
                  <a:lnTo>
                    <a:pt x="563485" y="104800"/>
                  </a:lnTo>
                  <a:lnTo>
                    <a:pt x="567989" y="99301"/>
                  </a:lnTo>
                  <a:lnTo>
                    <a:pt x="568154" y="99009"/>
                  </a:lnTo>
                  <a:lnTo>
                    <a:pt x="568383" y="98526"/>
                  </a:lnTo>
                  <a:lnTo>
                    <a:pt x="568929" y="96799"/>
                  </a:lnTo>
                  <a:lnTo>
                    <a:pt x="569157" y="95503"/>
                  </a:lnTo>
                  <a:lnTo>
                    <a:pt x="569123" y="92684"/>
                  </a:lnTo>
                  <a:lnTo>
                    <a:pt x="566046" y="86359"/>
                  </a:lnTo>
                  <a:lnTo>
                    <a:pt x="563586" y="83692"/>
                  </a:lnTo>
                  <a:lnTo>
                    <a:pt x="33383" y="83692"/>
                  </a:lnTo>
                  <a:lnTo>
                    <a:pt x="96717" y="15036"/>
                  </a:lnTo>
                  <a:lnTo>
                    <a:pt x="96706" y="8280"/>
                  </a:lnTo>
                  <a:lnTo>
                    <a:pt x="92882" y="4152"/>
                  </a:lnTo>
                  <a:lnTo>
                    <a:pt x="90990" y="2057"/>
                  </a:lnTo>
                  <a:lnTo>
                    <a:pt x="88488" y="1028"/>
                  </a:lnTo>
                  <a:close/>
                </a:path>
                <a:path w="569595" h="188595">
                  <a:moveTo>
                    <a:pt x="563485" y="104800"/>
                  </a:moveTo>
                  <a:lnTo>
                    <a:pt x="535756" y="104800"/>
                  </a:lnTo>
                  <a:lnTo>
                    <a:pt x="472434" y="173456"/>
                  </a:lnTo>
                  <a:lnTo>
                    <a:pt x="472446" y="180200"/>
                  </a:lnTo>
                  <a:lnTo>
                    <a:pt x="476257" y="184340"/>
                  </a:lnTo>
                  <a:lnTo>
                    <a:pt x="478149" y="186435"/>
                  </a:lnTo>
                  <a:lnTo>
                    <a:pt x="480664" y="187464"/>
                  </a:lnTo>
                  <a:lnTo>
                    <a:pt x="485680" y="187464"/>
                  </a:lnTo>
                  <a:lnTo>
                    <a:pt x="488182" y="186435"/>
                  </a:lnTo>
                  <a:lnTo>
                    <a:pt x="563485" y="104800"/>
                  </a:lnTo>
                  <a:close/>
                </a:path>
                <a:path w="569595" h="188595">
                  <a:moveTo>
                    <a:pt x="486379" y="0"/>
                  </a:moveTo>
                  <a:lnTo>
                    <a:pt x="480169" y="0"/>
                  </a:lnTo>
                  <a:lnTo>
                    <a:pt x="472523" y="8280"/>
                  </a:lnTo>
                  <a:lnTo>
                    <a:pt x="472535" y="15036"/>
                  </a:lnTo>
                  <a:lnTo>
                    <a:pt x="535756" y="83578"/>
                  </a:lnTo>
                  <a:lnTo>
                    <a:pt x="103702" y="83578"/>
                  </a:lnTo>
                  <a:lnTo>
                    <a:pt x="103258" y="83616"/>
                  </a:lnTo>
                  <a:lnTo>
                    <a:pt x="102826" y="83692"/>
                  </a:lnTo>
                  <a:lnTo>
                    <a:pt x="563586" y="83692"/>
                  </a:lnTo>
                  <a:lnTo>
                    <a:pt x="4863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406119" y="3748811"/>
              <a:ext cx="49530" cy="431165"/>
            </a:xfrm>
            <a:custGeom>
              <a:avLst/>
              <a:gdLst/>
              <a:ahLst/>
              <a:cxnLst/>
              <a:rect l="l" t="t" r="r" b="b"/>
              <a:pathLst>
                <a:path w="49529" h="431164">
                  <a:moveTo>
                    <a:pt x="49428" y="406006"/>
                  </a:moveTo>
                  <a:lnTo>
                    <a:pt x="47485" y="396392"/>
                  </a:lnTo>
                  <a:lnTo>
                    <a:pt x="42189" y="388543"/>
                  </a:lnTo>
                  <a:lnTo>
                    <a:pt x="34340" y="383247"/>
                  </a:lnTo>
                  <a:lnTo>
                    <a:pt x="24726" y="381304"/>
                  </a:lnTo>
                  <a:lnTo>
                    <a:pt x="15087" y="383247"/>
                  </a:lnTo>
                  <a:lnTo>
                    <a:pt x="7239" y="388543"/>
                  </a:lnTo>
                  <a:lnTo>
                    <a:pt x="1930" y="396392"/>
                  </a:lnTo>
                  <a:lnTo>
                    <a:pt x="0" y="406006"/>
                  </a:lnTo>
                  <a:lnTo>
                    <a:pt x="1930" y="415632"/>
                  </a:lnTo>
                  <a:lnTo>
                    <a:pt x="7239" y="423494"/>
                  </a:lnTo>
                  <a:lnTo>
                    <a:pt x="15087" y="428790"/>
                  </a:lnTo>
                  <a:lnTo>
                    <a:pt x="24726" y="430720"/>
                  </a:lnTo>
                  <a:lnTo>
                    <a:pt x="34340" y="428790"/>
                  </a:lnTo>
                  <a:lnTo>
                    <a:pt x="42189" y="423494"/>
                  </a:lnTo>
                  <a:lnTo>
                    <a:pt x="47485" y="415632"/>
                  </a:lnTo>
                  <a:lnTo>
                    <a:pt x="49428" y="406006"/>
                  </a:lnTo>
                  <a:close/>
                </a:path>
                <a:path w="49529" h="431164">
                  <a:moveTo>
                    <a:pt x="49428" y="211836"/>
                  </a:moveTo>
                  <a:lnTo>
                    <a:pt x="47485" y="202222"/>
                  </a:lnTo>
                  <a:lnTo>
                    <a:pt x="42189" y="194360"/>
                  </a:lnTo>
                  <a:lnTo>
                    <a:pt x="34340" y="189064"/>
                  </a:lnTo>
                  <a:lnTo>
                    <a:pt x="24726" y="187121"/>
                  </a:lnTo>
                  <a:lnTo>
                    <a:pt x="15087" y="189064"/>
                  </a:lnTo>
                  <a:lnTo>
                    <a:pt x="7239" y="194360"/>
                  </a:lnTo>
                  <a:lnTo>
                    <a:pt x="1930" y="202222"/>
                  </a:lnTo>
                  <a:lnTo>
                    <a:pt x="0" y="211836"/>
                  </a:lnTo>
                  <a:lnTo>
                    <a:pt x="1930" y="221449"/>
                  </a:lnTo>
                  <a:lnTo>
                    <a:pt x="7239" y="229311"/>
                  </a:lnTo>
                  <a:lnTo>
                    <a:pt x="15087" y="234607"/>
                  </a:lnTo>
                  <a:lnTo>
                    <a:pt x="24726" y="236537"/>
                  </a:lnTo>
                  <a:lnTo>
                    <a:pt x="34340" y="234607"/>
                  </a:lnTo>
                  <a:lnTo>
                    <a:pt x="42189" y="229311"/>
                  </a:lnTo>
                  <a:lnTo>
                    <a:pt x="47485" y="221449"/>
                  </a:lnTo>
                  <a:lnTo>
                    <a:pt x="49428" y="211836"/>
                  </a:lnTo>
                  <a:close/>
                </a:path>
                <a:path w="49529" h="431164">
                  <a:moveTo>
                    <a:pt x="49428" y="24701"/>
                  </a:moveTo>
                  <a:lnTo>
                    <a:pt x="47485" y="15087"/>
                  </a:lnTo>
                  <a:lnTo>
                    <a:pt x="42189" y="7239"/>
                  </a:lnTo>
                  <a:lnTo>
                    <a:pt x="34340" y="1943"/>
                  </a:lnTo>
                  <a:lnTo>
                    <a:pt x="24726" y="0"/>
                  </a:lnTo>
                  <a:lnTo>
                    <a:pt x="15087" y="1943"/>
                  </a:lnTo>
                  <a:lnTo>
                    <a:pt x="7239" y="7239"/>
                  </a:lnTo>
                  <a:lnTo>
                    <a:pt x="1930" y="15087"/>
                  </a:lnTo>
                  <a:lnTo>
                    <a:pt x="0" y="24701"/>
                  </a:lnTo>
                  <a:lnTo>
                    <a:pt x="1930" y="34328"/>
                  </a:lnTo>
                  <a:lnTo>
                    <a:pt x="7239" y="42189"/>
                  </a:lnTo>
                  <a:lnTo>
                    <a:pt x="15087" y="47485"/>
                  </a:lnTo>
                  <a:lnTo>
                    <a:pt x="24726" y="49415"/>
                  </a:lnTo>
                  <a:lnTo>
                    <a:pt x="34340" y="47485"/>
                  </a:lnTo>
                  <a:lnTo>
                    <a:pt x="42189" y="42189"/>
                  </a:lnTo>
                  <a:lnTo>
                    <a:pt x="47485" y="34328"/>
                  </a:lnTo>
                  <a:lnTo>
                    <a:pt x="49428" y="24701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771640" y="4122216"/>
              <a:ext cx="568960" cy="188595"/>
            </a:xfrm>
            <a:custGeom>
              <a:avLst/>
              <a:gdLst/>
              <a:ahLst/>
              <a:cxnLst/>
              <a:rect l="l" t="t" r="r" b="b"/>
              <a:pathLst>
                <a:path w="568959" h="188595">
                  <a:moveTo>
                    <a:pt x="486283" y="0"/>
                  </a:moveTo>
                  <a:lnTo>
                    <a:pt x="480060" y="0"/>
                  </a:lnTo>
                  <a:lnTo>
                    <a:pt x="472414" y="8280"/>
                  </a:lnTo>
                  <a:lnTo>
                    <a:pt x="472414" y="15024"/>
                  </a:lnTo>
                  <a:lnTo>
                    <a:pt x="535647" y="83578"/>
                  </a:lnTo>
                  <a:lnTo>
                    <a:pt x="33274" y="83692"/>
                  </a:lnTo>
                  <a:lnTo>
                    <a:pt x="96608" y="15036"/>
                  </a:lnTo>
                  <a:lnTo>
                    <a:pt x="96608" y="8293"/>
                  </a:lnTo>
                  <a:lnTo>
                    <a:pt x="90893" y="2057"/>
                  </a:lnTo>
                  <a:lnTo>
                    <a:pt x="88379" y="1028"/>
                  </a:lnTo>
                  <a:lnTo>
                    <a:pt x="83362" y="1028"/>
                  </a:lnTo>
                  <a:lnTo>
                    <a:pt x="80848" y="2057"/>
                  </a:lnTo>
                  <a:lnTo>
                    <a:pt x="0" y="92290"/>
                  </a:lnTo>
                  <a:lnTo>
                    <a:pt x="381" y="97866"/>
                  </a:lnTo>
                  <a:lnTo>
                    <a:pt x="876" y="99352"/>
                  </a:lnTo>
                  <a:lnTo>
                    <a:pt x="1638" y="100698"/>
                  </a:lnTo>
                  <a:lnTo>
                    <a:pt x="82651" y="188493"/>
                  </a:lnTo>
                  <a:lnTo>
                    <a:pt x="88874" y="188493"/>
                  </a:lnTo>
                  <a:lnTo>
                    <a:pt x="96507" y="180200"/>
                  </a:lnTo>
                  <a:lnTo>
                    <a:pt x="96507" y="173469"/>
                  </a:lnTo>
                  <a:lnTo>
                    <a:pt x="33274" y="104914"/>
                  </a:lnTo>
                  <a:lnTo>
                    <a:pt x="535647" y="104800"/>
                  </a:lnTo>
                  <a:lnTo>
                    <a:pt x="472325" y="173456"/>
                  </a:lnTo>
                  <a:lnTo>
                    <a:pt x="472325" y="180187"/>
                  </a:lnTo>
                  <a:lnTo>
                    <a:pt x="478040" y="186435"/>
                  </a:lnTo>
                  <a:lnTo>
                    <a:pt x="480555" y="187464"/>
                  </a:lnTo>
                  <a:lnTo>
                    <a:pt x="485571" y="187464"/>
                  </a:lnTo>
                  <a:lnTo>
                    <a:pt x="488073" y="186435"/>
                  </a:lnTo>
                  <a:lnTo>
                    <a:pt x="568667" y="97370"/>
                  </a:lnTo>
                  <a:lnTo>
                    <a:pt x="568553" y="90627"/>
                  </a:lnTo>
                  <a:lnTo>
                    <a:pt x="568045" y="89141"/>
                  </a:lnTo>
                  <a:lnTo>
                    <a:pt x="567309" y="87795"/>
                  </a:lnTo>
                  <a:lnTo>
                    <a:pt x="4862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253" y="5130876"/>
            <a:ext cx="111569" cy="85458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0" y="4800333"/>
            <a:ext cx="5633720" cy="2759710"/>
            <a:chOff x="0" y="4800333"/>
            <a:chExt cx="5633720" cy="2759710"/>
          </a:xfrm>
        </p:grpSpPr>
        <p:sp>
          <p:nvSpPr>
            <p:cNvPr id="19" name="object 19"/>
            <p:cNvSpPr/>
            <p:nvPr/>
          </p:nvSpPr>
          <p:spPr>
            <a:xfrm>
              <a:off x="0" y="5010779"/>
              <a:ext cx="2894330" cy="2549525"/>
            </a:xfrm>
            <a:custGeom>
              <a:avLst/>
              <a:gdLst/>
              <a:ahLst/>
              <a:cxnLst/>
              <a:rect l="l" t="t" r="r" b="b"/>
              <a:pathLst>
                <a:path w="2894330" h="2549525">
                  <a:moveTo>
                    <a:pt x="1658925" y="0"/>
                  </a:moveTo>
                  <a:lnTo>
                    <a:pt x="1611716" y="421"/>
                  </a:lnTo>
                  <a:lnTo>
                    <a:pt x="1564748" y="2794"/>
                  </a:lnTo>
                  <a:lnTo>
                    <a:pt x="1518095" y="7167"/>
                  </a:lnTo>
                  <a:lnTo>
                    <a:pt x="1471831" y="13587"/>
                  </a:lnTo>
                  <a:lnTo>
                    <a:pt x="1426032" y="22103"/>
                  </a:lnTo>
                  <a:lnTo>
                    <a:pt x="0" y="322026"/>
                  </a:lnTo>
                  <a:lnTo>
                    <a:pt x="0" y="2549226"/>
                  </a:lnTo>
                  <a:lnTo>
                    <a:pt x="2771314" y="2549226"/>
                  </a:lnTo>
                  <a:lnTo>
                    <a:pt x="2892285" y="992739"/>
                  </a:lnTo>
                  <a:lnTo>
                    <a:pt x="2893892" y="954589"/>
                  </a:lnTo>
                  <a:lnTo>
                    <a:pt x="2892830" y="916514"/>
                  </a:lnTo>
                  <a:lnTo>
                    <a:pt x="2889174" y="878562"/>
                  </a:lnTo>
                  <a:lnTo>
                    <a:pt x="2882997" y="840780"/>
                  </a:lnTo>
                  <a:lnTo>
                    <a:pt x="2874375" y="803217"/>
                  </a:lnTo>
                  <a:lnTo>
                    <a:pt x="2863383" y="765922"/>
                  </a:lnTo>
                  <a:lnTo>
                    <a:pt x="2850094" y="728941"/>
                  </a:lnTo>
                  <a:lnTo>
                    <a:pt x="2834584" y="692324"/>
                  </a:lnTo>
                  <a:lnTo>
                    <a:pt x="2816927" y="656119"/>
                  </a:lnTo>
                  <a:lnTo>
                    <a:pt x="2797197" y="620373"/>
                  </a:lnTo>
                  <a:lnTo>
                    <a:pt x="2775470" y="585134"/>
                  </a:lnTo>
                  <a:lnTo>
                    <a:pt x="2751820" y="550452"/>
                  </a:lnTo>
                  <a:lnTo>
                    <a:pt x="2726321" y="516374"/>
                  </a:lnTo>
                  <a:lnTo>
                    <a:pt x="2699048" y="482947"/>
                  </a:lnTo>
                  <a:lnTo>
                    <a:pt x="2670076" y="450221"/>
                  </a:lnTo>
                  <a:lnTo>
                    <a:pt x="2639480" y="418244"/>
                  </a:lnTo>
                  <a:lnTo>
                    <a:pt x="2607333" y="387062"/>
                  </a:lnTo>
                  <a:lnTo>
                    <a:pt x="2573711" y="356726"/>
                  </a:lnTo>
                  <a:lnTo>
                    <a:pt x="2538687" y="327282"/>
                  </a:lnTo>
                  <a:lnTo>
                    <a:pt x="2502338" y="298779"/>
                  </a:lnTo>
                  <a:lnTo>
                    <a:pt x="2464737" y="271265"/>
                  </a:lnTo>
                  <a:lnTo>
                    <a:pt x="2425958" y="244788"/>
                  </a:lnTo>
                  <a:lnTo>
                    <a:pt x="2386078" y="219397"/>
                  </a:lnTo>
                  <a:lnTo>
                    <a:pt x="2345169" y="195139"/>
                  </a:lnTo>
                  <a:lnTo>
                    <a:pt x="2303307" y="172062"/>
                  </a:lnTo>
                  <a:lnTo>
                    <a:pt x="2260567" y="150215"/>
                  </a:lnTo>
                  <a:lnTo>
                    <a:pt x="2217022" y="129646"/>
                  </a:lnTo>
                  <a:lnTo>
                    <a:pt x="2172748" y="110402"/>
                  </a:lnTo>
                  <a:lnTo>
                    <a:pt x="2127819" y="92533"/>
                  </a:lnTo>
                  <a:lnTo>
                    <a:pt x="2082310" y="76086"/>
                  </a:lnTo>
                  <a:lnTo>
                    <a:pt x="2036295" y="61109"/>
                  </a:lnTo>
                  <a:lnTo>
                    <a:pt x="1989849" y="47651"/>
                  </a:lnTo>
                  <a:lnTo>
                    <a:pt x="1943047" y="35759"/>
                  </a:lnTo>
                  <a:lnTo>
                    <a:pt x="1895962" y="25481"/>
                  </a:lnTo>
                  <a:lnTo>
                    <a:pt x="1848671" y="16867"/>
                  </a:lnTo>
                  <a:lnTo>
                    <a:pt x="1801247" y="9963"/>
                  </a:lnTo>
                  <a:lnTo>
                    <a:pt x="1753765" y="4819"/>
                  </a:lnTo>
                  <a:lnTo>
                    <a:pt x="1706299" y="1482"/>
                  </a:lnTo>
                  <a:lnTo>
                    <a:pt x="1658925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7820" y="6340928"/>
              <a:ext cx="5495925" cy="1219200"/>
            </a:xfrm>
            <a:custGeom>
              <a:avLst/>
              <a:gdLst/>
              <a:ahLst/>
              <a:cxnLst/>
              <a:rect l="l" t="t" r="r" b="b"/>
              <a:pathLst>
                <a:path w="5495925" h="1219200">
                  <a:moveTo>
                    <a:pt x="1432669" y="0"/>
                  </a:moveTo>
                  <a:lnTo>
                    <a:pt x="1384274" y="1065"/>
                  </a:lnTo>
                  <a:lnTo>
                    <a:pt x="1336493" y="3804"/>
                  </a:lnTo>
                  <a:lnTo>
                    <a:pt x="1289351" y="8206"/>
                  </a:lnTo>
                  <a:lnTo>
                    <a:pt x="1242875" y="14264"/>
                  </a:lnTo>
                  <a:lnTo>
                    <a:pt x="1197089" y="21969"/>
                  </a:lnTo>
                  <a:lnTo>
                    <a:pt x="1152020" y="31313"/>
                  </a:lnTo>
                  <a:lnTo>
                    <a:pt x="1107692" y="42288"/>
                  </a:lnTo>
                  <a:lnTo>
                    <a:pt x="1064131" y="54885"/>
                  </a:lnTo>
                  <a:lnTo>
                    <a:pt x="1021363" y="69096"/>
                  </a:lnTo>
                  <a:lnTo>
                    <a:pt x="979414" y="84913"/>
                  </a:lnTo>
                  <a:lnTo>
                    <a:pt x="938308" y="102327"/>
                  </a:lnTo>
                  <a:lnTo>
                    <a:pt x="898071" y="121330"/>
                  </a:lnTo>
                  <a:lnTo>
                    <a:pt x="858729" y="141914"/>
                  </a:lnTo>
                  <a:lnTo>
                    <a:pt x="820307" y="164070"/>
                  </a:lnTo>
                  <a:lnTo>
                    <a:pt x="782831" y="187791"/>
                  </a:lnTo>
                  <a:lnTo>
                    <a:pt x="746326" y="213067"/>
                  </a:lnTo>
                  <a:lnTo>
                    <a:pt x="710818" y="239890"/>
                  </a:lnTo>
                  <a:lnTo>
                    <a:pt x="676332" y="268253"/>
                  </a:lnTo>
                  <a:lnTo>
                    <a:pt x="642894" y="298146"/>
                  </a:lnTo>
                  <a:lnTo>
                    <a:pt x="610529" y="329562"/>
                  </a:lnTo>
                  <a:lnTo>
                    <a:pt x="579263" y="362491"/>
                  </a:lnTo>
                  <a:lnTo>
                    <a:pt x="549122" y="396927"/>
                  </a:lnTo>
                  <a:lnTo>
                    <a:pt x="520130" y="432860"/>
                  </a:lnTo>
                  <a:lnTo>
                    <a:pt x="492313" y="470282"/>
                  </a:lnTo>
                  <a:lnTo>
                    <a:pt x="465697" y="509184"/>
                  </a:lnTo>
                  <a:lnTo>
                    <a:pt x="0" y="1219076"/>
                  </a:lnTo>
                  <a:lnTo>
                    <a:pt x="5495805" y="1219076"/>
                  </a:lnTo>
                  <a:lnTo>
                    <a:pt x="5418024" y="1190489"/>
                  </a:lnTo>
                  <a:lnTo>
                    <a:pt x="1944790" y="83150"/>
                  </a:lnTo>
                  <a:lnTo>
                    <a:pt x="1891656" y="67035"/>
                  </a:lnTo>
                  <a:lnTo>
                    <a:pt x="1838881" y="52675"/>
                  </a:lnTo>
                  <a:lnTo>
                    <a:pt x="1786490" y="40063"/>
                  </a:lnTo>
                  <a:lnTo>
                    <a:pt x="1734510" y="29189"/>
                  </a:lnTo>
                  <a:lnTo>
                    <a:pt x="1682965" y="20046"/>
                  </a:lnTo>
                  <a:lnTo>
                    <a:pt x="1631882" y="12626"/>
                  </a:lnTo>
                  <a:lnTo>
                    <a:pt x="1581285" y="6919"/>
                  </a:lnTo>
                  <a:lnTo>
                    <a:pt x="1531200" y="2918"/>
                  </a:lnTo>
                  <a:lnTo>
                    <a:pt x="1481653" y="614"/>
                  </a:lnTo>
                  <a:lnTo>
                    <a:pt x="1432669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522137" y="4800333"/>
              <a:ext cx="111760" cy="415925"/>
            </a:xfrm>
            <a:custGeom>
              <a:avLst/>
              <a:gdLst/>
              <a:ahLst/>
              <a:cxnLst/>
              <a:rect l="l" t="t" r="r" b="b"/>
              <a:pathLst>
                <a:path w="111760" h="415925">
                  <a:moveTo>
                    <a:pt x="17526" y="0"/>
                  </a:moveTo>
                  <a:lnTo>
                    <a:pt x="5029" y="0"/>
                  </a:lnTo>
                  <a:lnTo>
                    <a:pt x="0" y="3835"/>
                  </a:lnTo>
                  <a:lnTo>
                    <a:pt x="0" y="406577"/>
                  </a:lnTo>
                  <a:lnTo>
                    <a:pt x="0" y="410032"/>
                  </a:lnTo>
                  <a:lnTo>
                    <a:pt x="2743" y="413169"/>
                  </a:lnTo>
                  <a:lnTo>
                    <a:pt x="11176" y="415836"/>
                  </a:lnTo>
                  <a:lnTo>
                    <a:pt x="16002" y="415112"/>
                  </a:lnTo>
                  <a:lnTo>
                    <a:pt x="111429" y="342734"/>
                  </a:lnTo>
                  <a:lnTo>
                    <a:pt x="111429" y="337312"/>
                  </a:lnTo>
                  <a:lnTo>
                    <a:pt x="102616" y="330619"/>
                  </a:lnTo>
                  <a:lnTo>
                    <a:pt x="95465" y="330619"/>
                  </a:lnTo>
                  <a:lnTo>
                    <a:pt x="22555" y="385902"/>
                  </a:lnTo>
                  <a:lnTo>
                    <a:pt x="22555" y="3835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12" y="6069218"/>
            <a:ext cx="3562350" cy="3075305"/>
          </a:xfrm>
          <a:custGeom>
            <a:avLst/>
            <a:gdLst/>
            <a:ahLst/>
            <a:cxnLst/>
            <a:rect l="l" t="t" r="r" b="b"/>
            <a:pathLst>
              <a:path w="3562350" h="3075304">
                <a:moveTo>
                  <a:pt x="0" y="0"/>
                </a:moveTo>
                <a:lnTo>
                  <a:pt x="0" y="3074781"/>
                </a:lnTo>
                <a:lnTo>
                  <a:pt x="3562282" y="3074781"/>
                </a:lnTo>
                <a:lnTo>
                  <a:pt x="3126214" y="1740684"/>
                </a:lnTo>
                <a:lnTo>
                  <a:pt x="3109732" y="1692412"/>
                </a:lnTo>
                <a:lnTo>
                  <a:pt x="3092012" y="1644661"/>
                </a:lnTo>
                <a:lnTo>
                  <a:pt x="3073068" y="1597454"/>
                </a:lnTo>
                <a:lnTo>
                  <a:pt x="3052913" y="1550812"/>
                </a:lnTo>
                <a:lnTo>
                  <a:pt x="3031561" y="1504758"/>
                </a:lnTo>
                <a:lnTo>
                  <a:pt x="3009027" y="1459313"/>
                </a:lnTo>
                <a:lnTo>
                  <a:pt x="2985325" y="1414501"/>
                </a:lnTo>
                <a:lnTo>
                  <a:pt x="2960468" y="1370342"/>
                </a:lnTo>
                <a:lnTo>
                  <a:pt x="2934472" y="1326860"/>
                </a:lnTo>
                <a:lnTo>
                  <a:pt x="2907349" y="1284075"/>
                </a:lnTo>
                <a:lnTo>
                  <a:pt x="2879113" y="1242011"/>
                </a:lnTo>
                <a:lnTo>
                  <a:pt x="2849780" y="1200689"/>
                </a:lnTo>
                <a:lnTo>
                  <a:pt x="2819362" y="1160132"/>
                </a:lnTo>
                <a:lnTo>
                  <a:pt x="2787874" y="1120362"/>
                </a:lnTo>
                <a:lnTo>
                  <a:pt x="2755330" y="1081400"/>
                </a:lnTo>
                <a:lnTo>
                  <a:pt x="2721744" y="1043269"/>
                </a:lnTo>
                <a:lnTo>
                  <a:pt x="2687130" y="1005991"/>
                </a:lnTo>
                <a:lnTo>
                  <a:pt x="2651502" y="969588"/>
                </a:lnTo>
                <a:lnTo>
                  <a:pt x="2614874" y="934082"/>
                </a:lnTo>
                <a:lnTo>
                  <a:pt x="2577321" y="899554"/>
                </a:lnTo>
                <a:lnTo>
                  <a:pt x="2538930" y="866076"/>
                </a:lnTo>
                <a:lnTo>
                  <a:pt x="2499723" y="833660"/>
                </a:lnTo>
                <a:lnTo>
                  <a:pt x="2459723" y="802319"/>
                </a:lnTo>
                <a:lnTo>
                  <a:pt x="2418953" y="772065"/>
                </a:lnTo>
                <a:lnTo>
                  <a:pt x="2377436" y="742912"/>
                </a:lnTo>
                <a:lnTo>
                  <a:pt x="2335194" y="714872"/>
                </a:lnTo>
                <a:lnTo>
                  <a:pt x="2292251" y="687958"/>
                </a:lnTo>
                <a:lnTo>
                  <a:pt x="2248629" y="662182"/>
                </a:lnTo>
                <a:lnTo>
                  <a:pt x="2204352" y="637558"/>
                </a:lnTo>
                <a:lnTo>
                  <a:pt x="2159442" y="614098"/>
                </a:lnTo>
                <a:lnTo>
                  <a:pt x="2113922" y="591815"/>
                </a:lnTo>
                <a:lnTo>
                  <a:pt x="2067815" y="570722"/>
                </a:lnTo>
                <a:lnTo>
                  <a:pt x="2021144" y="550831"/>
                </a:lnTo>
                <a:lnTo>
                  <a:pt x="1973932" y="532155"/>
                </a:lnTo>
                <a:lnTo>
                  <a:pt x="1926201" y="514707"/>
                </a:lnTo>
                <a:lnTo>
                  <a:pt x="1877975" y="498500"/>
                </a:lnTo>
                <a:lnTo>
                  <a:pt x="1829276" y="483546"/>
                </a:lnTo>
                <a:lnTo>
                  <a:pt x="1780128" y="469859"/>
                </a:lnTo>
                <a:lnTo>
                  <a:pt x="0" y="0"/>
                </a:lnTo>
                <a:close/>
              </a:path>
            </a:pathLst>
          </a:custGeom>
          <a:solidFill>
            <a:srgbClr val="5B2E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4212" y="1002576"/>
            <a:ext cx="5943600" cy="407034"/>
          </a:xfrm>
          <a:custGeom>
            <a:avLst/>
            <a:gdLst/>
            <a:ahLst/>
            <a:cxnLst/>
            <a:rect l="l" t="t" r="r" b="b"/>
            <a:pathLst>
              <a:path w="5943600" h="407034">
                <a:moveTo>
                  <a:pt x="37096" y="256552"/>
                </a:moveTo>
                <a:lnTo>
                  <a:pt x="2539" y="324624"/>
                </a:lnTo>
                <a:lnTo>
                  <a:pt x="19913" y="335954"/>
                </a:lnTo>
                <a:lnTo>
                  <a:pt x="40014" y="344050"/>
                </a:lnTo>
                <a:lnTo>
                  <a:pt x="62843" y="348911"/>
                </a:lnTo>
                <a:lnTo>
                  <a:pt x="88404" y="350532"/>
                </a:lnTo>
                <a:lnTo>
                  <a:pt x="126054" y="345991"/>
                </a:lnTo>
                <a:lnTo>
                  <a:pt x="158246" y="332368"/>
                </a:lnTo>
                <a:lnTo>
                  <a:pt x="184979" y="309663"/>
                </a:lnTo>
                <a:lnTo>
                  <a:pt x="206247" y="277876"/>
                </a:lnTo>
                <a:lnTo>
                  <a:pt x="208553" y="273316"/>
                </a:lnTo>
                <a:lnTo>
                  <a:pt x="80771" y="273316"/>
                </a:lnTo>
                <a:lnTo>
                  <a:pt x="70238" y="272267"/>
                </a:lnTo>
                <a:lnTo>
                  <a:pt x="59443" y="269120"/>
                </a:lnTo>
                <a:lnTo>
                  <a:pt x="48394" y="263881"/>
                </a:lnTo>
                <a:lnTo>
                  <a:pt x="37096" y="256552"/>
                </a:lnTo>
                <a:close/>
              </a:path>
              <a:path w="5943600" h="407034">
                <a:moveTo>
                  <a:pt x="98564" y="5600"/>
                </a:moveTo>
                <a:lnTo>
                  <a:pt x="0" y="5600"/>
                </a:lnTo>
                <a:lnTo>
                  <a:pt x="122440" y="247916"/>
                </a:lnTo>
                <a:lnTo>
                  <a:pt x="118311" y="254298"/>
                </a:lnTo>
                <a:lnTo>
                  <a:pt x="91287" y="273316"/>
                </a:lnTo>
                <a:lnTo>
                  <a:pt x="208553" y="273316"/>
                </a:lnTo>
                <a:lnTo>
                  <a:pt x="263783" y="164084"/>
                </a:lnTo>
                <a:lnTo>
                  <a:pt x="171716" y="164083"/>
                </a:lnTo>
                <a:lnTo>
                  <a:pt x="98564" y="5600"/>
                </a:lnTo>
                <a:close/>
              </a:path>
              <a:path w="5943600" h="407034">
                <a:moveTo>
                  <a:pt x="343916" y="5600"/>
                </a:moveTo>
                <a:lnTo>
                  <a:pt x="245364" y="5600"/>
                </a:lnTo>
                <a:lnTo>
                  <a:pt x="171716" y="164083"/>
                </a:lnTo>
                <a:lnTo>
                  <a:pt x="263783" y="164084"/>
                </a:lnTo>
                <a:lnTo>
                  <a:pt x="343916" y="5600"/>
                </a:lnTo>
                <a:close/>
              </a:path>
              <a:path w="5943600" h="407034">
                <a:moveTo>
                  <a:pt x="648360" y="225564"/>
                </a:moveTo>
                <a:lnTo>
                  <a:pt x="560971" y="225564"/>
                </a:lnTo>
                <a:lnTo>
                  <a:pt x="560971" y="344436"/>
                </a:lnTo>
                <a:lnTo>
                  <a:pt x="648360" y="344436"/>
                </a:lnTo>
                <a:lnTo>
                  <a:pt x="648360" y="225564"/>
                </a:lnTo>
                <a:close/>
              </a:path>
              <a:path w="5943600" h="407034">
                <a:moveTo>
                  <a:pt x="449719" y="5600"/>
                </a:moveTo>
                <a:lnTo>
                  <a:pt x="361327" y="5600"/>
                </a:lnTo>
                <a:lnTo>
                  <a:pt x="361327" y="106692"/>
                </a:lnTo>
                <a:lnTo>
                  <a:pt x="369460" y="159907"/>
                </a:lnTo>
                <a:lnTo>
                  <a:pt x="393852" y="200672"/>
                </a:lnTo>
                <a:lnTo>
                  <a:pt x="434868" y="226196"/>
                </a:lnTo>
                <a:lnTo>
                  <a:pt x="491896" y="234708"/>
                </a:lnTo>
                <a:lnTo>
                  <a:pt x="507450" y="234137"/>
                </a:lnTo>
                <a:lnTo>
                  <a:pt x="524148" y="232422"/>
                </a:lnTo>
                <a:lnTo>
                  <a:pt x="541988" y="229565"/>
                </a:lnTo>
                <a:lnTo>
                  <a:pt x="560971" y="225564"/>
                </a:lnTo>
                <a:lnTo>
                  <a:pt x="648360" y="225564"/>
                </a:lnTo>
                <a:lnTo>
                  <a:pt x="648360" y="158508"/>
                </a:lnTo>
                <a:lnTo>
                  <a:pt x="504075" y="158508"/>
                </a:lnTo>
                <a:lnTo>
                  <a:pt x="480296" y="155270"/>
                </a:lnTo>
                <a:lnTo>
                  <a:pt x="463310" y="145554"/>
                </a:lnTo>
                <a:lnTo>
                  <a:pt x="453117" y="129362"/>
                </a:lnTo>
                <a:lnTo>
                  <a:pt x="449719" y="106692"/>
                </a:lnTo>
                <a:lnTo>
                  <a:pt x="449719" y="5600"/>
                </a:lnTo>
                <a:close/>
              </a:path>
              <a:path w="5943600" h="407034">
                <a:moveTo>
                  <a:pt x="648360" y="5600"/>
                </a:moveTo>
                <a:lnTo>
                  <a:pt x="560971" y="5600"/>
                </a:lnTo>
                <a:lnTo>
                  <a:pt x="560971" y="148856"/>
                </a:lnTo>
                <a:lnTo>
                  <a:pt x="548084" y="153075"/>
                </a:lnTo>
                <a:lnTo>
                  <a:pt x="534304" y="156092"/>
                </a:lnTo>
                <a:lnTo>
                  <a:pt x="519634" y="157904"/>
                </a:lnTo>
                <a:lnTo>
                  <a:pt x="504075" y="158508"/>
                </a:lnTo>
                <a:lnTo>
                  <a:pt x="648360" y="158508"/>
                </a:lnTo>
                <a:lnTo>
                  <a:pt x="648360" y="5600"/>
                </a:lnTo>
                <a:close/>
              </a:path>
              <a:path w="5943600" h="407034">
                <a:moveTo>
                  <a:pt x="1213231" y="0"/>
                </a:moveTo>
                <a:lnTo>
                  <a:pt x="1140710" y="12198"/>
                </a:lnTo>
                <a:lnTo>
                  <a:pt x="1081659" y="48780"/>
                </a:lnTo>
                <a:lnTo>
                  <a:pt x="1042797" y="104787"/>
                </a:lnTo>
                <a:lnTo>
                  <a:pt x="1029843" y="175272"/>
                </a:lnTo>
                <a:lnTo>
                  <a:pt x="1033112" y="212132"/>
                </a:lnTo>
                <a:lnTo>
                  <a:pt x="1059273" y="275378"/>
                </a:lnTo>
                <a:lnTo>
                  <a:pt x="1109977" y="323100"/>
                </a:lnTo>
                <a:lnTo>
                  <a:pt x="1175512" y="347484"/>
                </a:lnTo>
                <a:lnTo>
                  <a:pt x="1213231" y="350532"/>
                </a:lnTo>
                <a:lnTo>
                  <a:pt x="1239929" y="348911"/>
                </a:lnTo>
                <a:lnTo>
                  <a:pt x="1285902" y="335954"/>
                </a:lnTo>
                <a:lnTo>
                  <a:pt x="1322386" y="310651"/>
                </a:lnTo>
                <a:lnTo>
                  <a:pt x="1350323" y="278138"/>
                </a:lnTo>
                <a:lnTo>
                  <a:pt x="1353116" y="273316"/>
                </a:lnTo>
                <a:lnTo>
                  <a:pt x="1213231" y="273316"/>
                </a:lnTo>
                <a:lnTo>
                  <a:pt x="1193545" y="271571"/>
                </a:lnTo>
                <a:lnTo>
                  <a:pt x="1145159" y="245376"/>
                </a:lnTo>
                <a:lnTo>
                  <a:pt x="1120393" y="195277"/>
                </a:lnTo>
                <a:lnTo>
                  <a:pt x="1118743" y="175272"/>
                </a:lnTo>
                <a:lnTo>
                  <a:pt x="1120393" y="155300"/>
                </a:lnTo>
                <a:lnTo>
                  <a:pt x="1145159" y="105676"/>
                </a:lnTo>
                <a:lnTo>
                  <a:pt x="1193545" y="78996"/>
                </a:lnTo>
                <a:lnTo>
                  <a:pt x="1213231" y="77215"/>
                </a:lnTo>
                <a:lnTo>
                  <a:pt x="1351955" y="77215"/>
                </a:lnTo>
                <a:lnTo>
                  <a:pt x="1334674" y="51156"/>
                </a:lnTo>
                <a:lnTo>
                  <a:pt x="1301242" y="22736"/>
                </a:lnTo>
                <a:lnTo>
                  <a:pt x="1260760" y="5684"/>
                </a:lnTo>
                <a:lnTo>
                  <a:pt x="1213231" y="0"/>
                </a:lnTo>
                <a:close/>
              </a:path>
              <a:path w="5943600" h="407034">
                <a:moveTo>
                  <a:pt x="910450" y="5600"/>
                </a:moveTo>
                <a:lnTo>
                  <a:pt x="800709" y="5600"/>
                </a:lnTo>
                <a:lnTo>
                  <a:pt x="673201" y="344436"/>
                </a:lnTo>
                <a:lnTo>
                  <a:pt x="772274" y="344436"/>
                </a:lnTo>
                <a:lnTo>
                  <a:pt x="789025" y="295668"/>
                </a:lnTo>
                <a:lnTo>
                  <a:pt x="1020041" y="295668"/>
                </a:lnTo>
                <a:lnTo>
                  <a:pt x="991252" y="219468"/>
                </a:lnTo>
                <a:lnTo>
                  <a:pt x="812406" y="219468"/>
                </a:lnTo>
                <a:lnTo>
                  <a:pt x="855573" y="91960"/>
                </a:lnTo>
                <a:lnTo>
                  <a:pt x="943078" y="91960"/>
                </a:lnTo>
                <a:lnTo>
                  <a:pt x="910450" y="5600"/>
                </a:lnTo>
                <a:close/>
              </a:path>
              <a:path w="5943600" h="407034">
                <a:moveTo>
                  <a:pt x="1020041" y="295668"/>
                </a:moveTo>
                <a:lnTo>
                  <a:pt x="922642" y="295668"/>
                </a:lnTo>
                <a:lnTo>
                  <a:pt x="939406" y="344436"/>
                </a:lnTo>
                <a:lnTo>
                  <a:pt x="1038466" y="344436"/>
                </a:lnTo>
                <a:lnTo>
                  <a:pt x="1020041" y="295668"/>
                </a:lnTo>
                <a:close/>
              </a:path>
              <a:path w="5943600" h="407034">
                <a:moveTo>
                  <a:pt x="1285862" y="224040"/>
                </a:moveTo>
                <a:lnTo>
                  <a:pt x="1256919" y="259092"/>
                </a:lnTo>
                <a:lnTo>
                  <a:pt x="1213231" y="273316"/>
                </a:lnTo>
                <a:lnTo>
                  <a:pt x="1353116" y="273316"/>
                </a:lnTo>
                <a:lnTo>
                  <a:pt x="1361059" y="259600"/>
                </a:lnTo>
                <a:lnTo>
                  <a:pt x="1285862" y="224040"/>
                </a:lnTo>
                <a:close/>
              </a:path>
              <a:path w="5943600" h="407034">
                <a:moveTo>
                  <a:pt x="943078" y="91960"/>
                </a:moveTo>
                <a:lnTo>
                  <a:pt x="855573" y="91960"/>
                </a:lnTo>
                <a:lnTo>
                  <a:pt x="898766" y="219468"/>
                </a:lnTo>
                <a:lnTo>
                  <a:pt x="991252" y="219468"/>
                </a:lnTo>
                <a:lnTo>
                  <a:pt x="943078" y="91960"/>
                </a:lnTo>
                <a:close/>
              </a:path>
              <a:path w="5943600" h="407034">
                <a:moveTo>
                  <a:pt x="1351955" y="77215"/>
                </a:moveTo>
                <a:lnTo>
                  <a:pt x="1213231" y="77215"/>
                </a:lnTo>
                <a:lnTo>
                  <a:pt x="1224913" y="78108"/>
                </a:lnTo>
                <a:lnTo>
                  <a:pt x="1236089" y="80781"/>
                </a:lnTo>
                <a:lnTo>
                  <a:pt x="1274314" y="107329"/>
                </a:lnTo>
                <a:lnTo>
                  <a:pt x="1285862" y="126492"/>
                </a:lnTo>
                <a:lnTo>
                  <a:pt x="1361059" y="90944"/>
                </a:lnTo>
                <a:lnTo>
                  <a:pt x="1351955" y="77215"/>
                </a:lnTo>
                <a:close/>
              </a:path>
              <a:path w="5943600" h="407034">
                <a:moveTo>
                  <a:pt x="1561909" y="81800"/>
                </a:moveTo>
                <a:lnTo>
                  <a:pt x="1474546" y="81800"/>
                </a:lnTo>
                <a:lnTo>
                  <a:pt x="1474546" y="344436"/>
                </a:lnTo>
                <a:lnTo>
                  <a:pt x="1561909" y="344436"/>
                </a:lnTo>
                <a:lnTo>
                  <a:pt x="1561909" y="81800"/>
                </a:lnTo>
                <a:close/>
              </a:path>
              <a:path w="5943600" h="407034">
                <a:moveTo>
                  <a:pt x="1656410" y="5600"/>
                </a:moveTo>
                <a:lnTo>
                  <a:pt x="1379537" y="5600"/>
                </a:lnTo>
                <a:lnTo>
                  <a:pt x="1379537" y="81800"/>
                </a:lnTo>
                <a:lnTo>
                  <a:pt x="1656410" y="81800"/>
                </a:lnTo>
                <a:lnTo>
                  <a:pt x="1656410" y="5600"/>
                </a:lnTo>
                <a:close/>
              </a:path>
              <a:path w="5943600" h="407034">
                <a:moveTo>
                  <a:pt x="1785353" y="5600"/>
                </a:moveTo>
                <a:lnTo>
                  <a:pt x="1697977" y="5600"/>
                </a:lnTo>
                <a:lnTo>
                  <a:pt x="1697977" y="344436"/>
                </a:lnTo>
                <a:lnTo>
                  <a:pt x="1782317" y="344436"/>
                </a:lnTo>
                <a:lnTo>
                  <a:pt x="1877243" y="205244"/>
                </a:lnTo>
                <a:lnTo>
                  <a:pt x="1785353" y="205244"/>
                </a:lnTo>
                <a:lnTo>
                  <a:pt x="1785353" y="5600"/>
                </a:lnTo>
                <a:close/>
              </a:path>
              <a:path w="5943600" h="407034">
                <a:moveTo>
                  <a:pt x="2012937" y="135140"/>
                </a:moveTo>
                <a:lnTo>
                  <a:pt x="1925053" y="135140"/>
                </a:lnTo>
                <a:lnTo>
                  <a:pt x="1925053" y="344436"/>
                </a:lnTo>
                <a:lnTo>
                  <a:pt x="2012937" y="344436"/>
                </a:lnTo>
                <a:lnTo>
                  <a:pt x="2012937" y="135140"/>
                </a:lnTo>
                <a:close/>
              </a:path>
              <a:path w="5943600" h="407034">
                <a:moveTo>
                  <a:pt x="2012937" y="5600"/>
                </a:moveTo>
                <a:lnTo>
                  <a:pt x="1922526" y="5600"/>
                </a:lnTo>
                <a:lnTo>
                  <a:pt x="1785353" y="205244"/>
                </a:lnTo>
                <a:lnTo>
                  <a:pt x="1877243" y="205244"/>
                </a:lnTo>
                <a:lnTo>
                  <a:pt x="1925053" y="135140"/>
                </a:lnTo>
                <a:lnTo>
                  <a:pt x="2012937" y="135140"/>
                </a:lnTo>
                <a:lnTo>
                  <a:pt x="2012937" y="5600"/>
                </a:lnTo>
                <a:close/>
              </a:path>
              <a:path w="5943600" h="407034">
                <a:moveTo>
                  <a:pt x="2322436" y="5600"/>
                </a:moveTo>
                <a:lnTo>
                  <a:pt x="2074037" y="5600"/>
                </a:lnTo>
                <a:lnTo>
                  <a:pt x="2074037" y="344436"/>
                </a:lnTo>
                <a:lnTo>
                  <a:pt x="2322436" y="344436"/>
                </a:lnTo>
                <a:lnTo>
                  <a:pt x="2322436" y="268236"/>
                </a:lnTo>
                <a:lnTo>
                  <a:pt x="2161413" y="268236"/>
                </a:lnTo>
                <a:lnTo>
                  <a:pt x="2161413" y="210832"/>
                </a:lnTo>
                <a:lnTo>
                  <a:pt x="2318892" y="210832"/>
                </a:lnTo>
                <a:lnTo>
                  <a:pt x="2318892" y="134632"/>
                </a:lnTo>
                <a:lnTo>
                  <a:pt x="2161413" y="134632"/>
                </a:lnTo>
                <a:lnTo>
                  <a:pt x="2161413" y="81800"/>
                </a:lnTo>
                <a:lnTo>
                  <a:pt x="2322436" y="81800"/>
                </a:lnTo>
                <a:lnTo>
                  <a:pt x="2322436" y="5600"/>
                </a:lnTo>
                <a:close/>
              </a:path>
              <a:path w="5943600" h="407034">
                <a:moveTo>
                  <a:pt x="2695181" y="5600"/>
                </a:moveTo>
                <a:lnTo>
                  <a:pt x="2503157" y="5600"/>
                </a:lnTo>
                <a:lnTo>
                  <a:pt x="2503157" y="344436"/>
                </a:lnTo>
                <a:lnTo>
                  <a:pt x="2701264" y="344436"/>
                </a:lnTo>
                <a:lnTo>
                  <a:pt x="2723773" y="342784"/>
                </a:lnTo>
                <a:lnTo>
                  <a:pt x="2760609" y="329568"/>
                </a:lnTo>
                <a:lnTo>
                  <a:pt x="2794355" y="288423"/>
                </a:lnTo>
                <a:lnTo>
                  <a:pt x="2799253" y="270776"/>
                </a:lnTo>
                <a:lnTo>
                  <a:pt x="2590533" y="270776"/>
                </a:lnTo>
                <a:lnTo>
                  <a:pt x="2590533" y="209816"/>
                </a:lnTo>
                <a:lnTo>
                  <a:pt x="2790266" y="209816"/>
                </a:lnTo>
                <a:lnTo>
                  <a:pt x="2782049" y="197624"/>
                </a:lnTo>
                <a:lnTo>
                  <a:pt x="2772331" y="186920"/>
                </a:lnTo>
                <a:lnTo>
                  <a:pt x="2761468" y="178696"/>
                </a:lnTo>
                <a:lnTo>
                  <a:pt x="2749463" y="172951"/>
                </a:lnTo>
                <a:lnTo>
                  <a:pt x="2736316" y="169684"/>
                </a:lnTo>
                <a:lnTo>
                  <a:pt x="2748225" y="165939"/>
                </a:lnTo>
                <a:lnTo>
                  <a:pt x="2759052" y="160286"/>
                </a:lnTo>
                <a:lnTo>
                  <a:pt x="2768799" y="152729"/>
                </a:lnTo>
                <a:lnTo>
                  <a:pt x="2777464" y="143268"/>
                </a:lnTo>
                <a:lnTo>
                  <a:pt x="2782537" y="135648"/>
                </a:lnTo>
                <a:lnTo>
                  <a:pt x="2590533" y="135648"/>
                </a:lnTo>
                <a:lnTo>
                  <a:pt x="2590533" y="79260"/>
                </a:lnTo>
                <a:lnTo>
                  <a:pt x="2793026" y="79260"/>
                </a:lnTo>
                <a:lnTo>
                  <a:pt x="2792622" y="75037"/>
                </a:lnTo>
                <a:lnTo>
                  <a:pt x="2768333" y="31508"/>
                </a:lnTo>
                <a:lnTo>
                  <a:pt x="2717462" y="7219"/>
                </a:lnTo>
                <a:lnTo>
                  <a:pt x="2695181" y="5600"/>
                </a:lnTo>
                <a:close/>
              </a:path>
              <a:path w="5943600" h="407034">
                <a:moveTo>
                  <a:pt x="2790266" y="209816"/>
                </a:moveTo>
                <a:lnTo>
                  <a:pt x="2678404" y="209816"/>
                </a:lnTo>
                <a:lnTo>
                  <a:pt x="2685834" y="210355"/>
                </a:lnTo>
                <a:lnTo>
                  <a:pt x="2692373" y="211972"/>
                </a:lnTo>
                <a:lnTo>
                  <a:pt x="2698023" y="214670"/>
                </a:lnTo>
                <a:lnTo>
                  <a:pt x="2702788" y="218452"/>
                </a:lnTo>
                <a:lnTo>
                  <a:pt x="2708897" y="224205"/>
                </a:lnTo>
                <a:lnTo>
                  <a:pt x="2711932" y="231482"/>
                </a:lnTo>
                <a:lnTo>
                  <a:pt x="2711932" y="249440"/>
                </a:lnTo>
                <a:lnTo>
                  <a:pt x="2678404" y="270776"/>
                </a:lnTo>
                <a:lnTo>
                  <a:pt x="2799253" y="270776"/>
                </a:lnTo>
                <a:lnTo>
                  <a:pt x="2800832" y="252476"/>
                </a:lnTo>
                <a:lnTo>
                  <a:pt x="2799658" y="237240"/>
                </a:lnTo>
                <a:lnTo>
                  <a:pt x="2796136" y="223021"/>
                </a:lnTo>
                <a:lnTo>
                  <a:pt x="2790266" y="209816"/>
                </a:lnTo>
                <a:close/>
              </a:path>
              <a:path w="5943600" h="407034">
                <a:moveTo>
                  <a:pt x="2793026" y="79260"/>
                </a:moveTo>
                <a:lnTo>
                  <a:pt x="2684170" y="79260"/>
                </a:lnTo>
                <a:lnTo>
                  <a:pt x="2691269" y="81978"/>
                </a:lnTo>
                <a:lnTo>
                  <a:pt x="2696705" y="87375"/>
                </a:lnTo>
                <a:lnTo>
                  <a:pt x="2702445" y="92468"/>
                </a:lnTo>
                <a:lnTo>
                  <a:pt x="2705341" y="99072"/>
                </a:lnTo>
                <a:lnTo>
                  <a:pt x="2705341" y="115671"/>
                </a:lnTo>
                <a:lnTo>
                  <a:pt x="2702445" y="122605"/>
                </a:lnTo>
                <a:lnTo>
                  <a:pt x="2691269" y="133108"/>
                </a:lnTo>
                <a:lnTo>
                  <a:pt x="2684170" y="135648"/>
                </a:lnTo>
                <a:lnTo>
                  <a:pt x="2782537" y="135648"/>
                </a:lnTo>
                <a:lnTo>
                  <a:pt x="2784800" y="132247"/>
                </a:lnTo>
                <a:lnTo>
                  <a:pt x="2790043" y="120024"/>
                </a:lnTo>
                <a:lnTo>
                  <a:pt x="2793191" y="106596"/>
                </a:lnTo>
                <a:lnTo>
                  <a:pt x="2794241" y="91960"/>
                </a:lnTo>
                <a:lnTo>
                  <a:pt x="2793026" y="79260"/>
                </a:lnTo>
                <a:close/>
              </a:path>
              <a:path w="5943600" h="407034">
                <a:moveTo>
                  <a:pt x="3293872" y="5600"/>
                </a:moveTo>
                <a:lnTo>
                  <a:pt x="3041408" y="5600"/>
                </a:lnTo>
                <a:lnTo>
                  <a:pt x="3021088" y="177292"/>
                </a:lnTo>
                <a:lnTo>
                  <a:pt x="3017300" y="202252"/>
                </a:lnTo>
                <a:lnTo>
                  <a:pt x="3000248" y="250456"/>
                </a:lnTo>
                <a:lnTo>
                  <a:pt x="2959608" y="273316"/>
                </a:lnTo>
                <a:lnTo>
                  <a:pt x="2959608" y="406908"/>
                </a:lnTo>
                <a:lnTo>
                  <a:pt x="3046996" y="406908"/>
                </a:lnTo>
                <a:lnTo>
                  <a:pt x="3046996" y="344436"/>
                </a:lnTo>
                <a:lnTo>
                  <a:pt x="3324364" y="344436"/>
                </a:lnTo>
                <a:lnTo>
                  <a:pt x="3324364" y="268236"/>
                </a:lnTo>
                <a:lnTo>
                  <a:pt x="3070872" y="268236"/>
                </a:lnTo>
                <a:lnTo>
                  <a:pt x="3084612" y="251535"/>
                </a:lnTo>
                <a:lnTo>
                  <a:pt x="3095372" y="231911"/>
                </a:lnTo>
                <a:lnTo>
                  <a:pt x="3103153" y="209368"/>
                </a:lnTo>
                <a:lnTo>
                  <a:pt x="3107956" y="183908"/>
                </a:lnTo>
                <a:lnTo>
                  <a:pt x="3120148" y="81800"/>
                </a:lnTo>
                <a:lnTo>
                  <a:pt x="3293872" y="81800"/>
                </a:lnTo>
                <a:lnTo>
                  <a:pt x="3293872" y="5600"/>
                </a:lnTo>
                <a:close/>
              </a:path>
              <a:path w="5943600" h="407034">
                <a:moveTo>
                  <a:pt x="3324364" y="344436"/>
                </a:moveTo>
                <a:lnTo>
                  <a:pt x="3236480" y="344436"/>
                </a:lnTo>
                <a:lnTo>
                  <a:pt x="3236480" y="406908"/>
                </a:lnTo>
                <a:lnTo>
                  <a:pt x="3324364" y="406908"/>
                </a:lnTo>
                <a:lnTo>
                  <a:pt x="3324364" y="344436"/>
                </a:lnTo>
                <a:close/>
              </a:path>
              <a:path w="5943600" h="407034">
                <a:moveTo>
                  <a:pt x="3293872" y="81800"/>
                </a:moveTo>
                <a:lnTo>
                  <a:pt x="3206508" y="81800"/>
                </a:lnTo>
                <a:lnTo>
                  <a:pt x="3206508" y="268236"/>
                </a:lnTo>
                <a:lnTo>
                  <a:pt x="3293872" y="268236"/>
                </a:lnTo>
                <a:lnTo>
                  <a:pt x="3293872" y="81800"/>
                </a:lnTo>
                <a:close/>
              </a:path>
              <a:path w="5943600" h="407034">
                <a:moveTo>
                  <a:pt x="3553917" y="5600"/>
                </a:moveTo>
                <a:lnTo>
                  <a:pt x="3361893" y="5600"/>
                </a:lnTo>
                <a:lnTo>
                  <a:pt x="3361893" y="344436"/>
                </a:lnTo>
                <a:lnTo>
                  <a:pt x="3560000" y="344436"/>
                </a:lnTo>
                <a:lnTo>
                  <a:pt x="3582514" y="342784"/>
                </a:lnTo>
                <a:lnTo>
                  <a:pt x="3619347" y="329568"/>
                </a:lnTo>
                <a:lnTo>
                  <a:pt x="3653096" y="288423"/>
                </a:lnTo>
                <a:lnTo>
                  <a:pt x="3657991" y="270776"/>
                </a:lnTo>
                <a:lnTo>
                  <a:pt x="3449269" y="270776"/>
                </a:lnTo>
                <a:lnTo>
                  <a:pt x="3449269" y="209816"/>
                </a:lnTo>
                <a:lnTo>
                  <a:pt x="3649002" y="209816"/>
                </a:lnTo>
                <a:lnTo>
                  <a:pt x="3640785" y="197624"/>
                </a:lnTo>
                <a:lnTo>
                  <a:pt x="3631069" y="186920"/>
                </a:lnTo>
                <a:lnTo>
                  <a:pt x="3620209" y="178696"/>
                </a:lnTo>
                <a:lnTo>
                  <a:pt x="3608204" y="172951"/>
                </a:lnTo>
                <a:lnTo>
                  <a:pt x="3595052" y="169684"/>
                </a:lnTo>
                <a:lnTo>
                  <a:pt x="3606968" y="165939"/>
                </a:lnTo>
                <a:lnTo>
                  <a:pt x="3617798" y="160286"/>
                </a:lnTo>
                <a:lnTo>
                  <a:pt x="3627542" y="152729"/>
                </a:lnTo>
                <a:lnTo>
                  <a:pt x="3636200" y="143268"/>
                </a:lnTo>
                <a:lnTo>
                  <a:pt x="3641272" y="135648"/>
                </a:lnTo>
                <a:lnTo>
                  <a:pt x="3449269" y="135648"/>
                </a:lnTo>
                <a:lnTo>
                  <a:pt x="3449269" y="79260"/>
                </a:lnTo>
                <a:lnTo>
                  <a:pt x="3651760" y="79260"/>
                </a:lnTo>
                <a:lnTo>
                  <a:pt x="3651356" y="75037"/>
                </a:lnTo>
                <a:lnTo>
                  <a:pt x="3627069" y="31508"/>
                </a:lnTo>
                <a:lnTo>
                  <a:pt x="3576198" y="7219"/>
                </a:lnTo>
                <a:lnTo>
                  <a:pt x="3553917" y="5600"/>
                </a:lnTo>
                <a:close/>
              </a:path>
              <a:path w="5943600" h="407034">
                <a:moveTo>
                  <a:pt x="3649002" y="209816"/>
                </a:moveTo>
                <a:lnTo>
                  <a:pt x="3537153" y="209816"/>
                </a:lnTo>
                <a:lnTo>
                  <a:pt x="3544583" y="210355"/>
                </a:lnTo>
                <a:lnTo>
                  <a:pt x="3551121" y="211972"/>
                </a:lnTo>
                <a:lnTo>
                  <a:pt x="3556771" y="214670"/>
                </a:lnTo>
                <a:lnTo>
                  <a:pt x="3561537" y="218452"/>
                </a:lnTo>
                <a:lnTo>
                  <a:pt x="3567620" y="224205"/>
                </a:lnTo>
                <a:lnTo>
                  <a:pt x="3570668" y="231482"/>
                </a:lnTo>
                <a:lnTo>
                  <a:pt x="3570668" y="249440"/>
                </a:lnTo>
                <a:lnTo>
                  <a:pt x="3537153" y="270776"/>
                </a:lnTo>
                <a:lnTo>
                  <a:pt x="3657991" y="270776"/>
                </a:lnTo>
                <a:lnTo>
                  <a:pt x="3659568" y="252476"/>
                </a:lnTo>
                <a:lnTo>
                  <a:pt x="3658394" y="237240"/>
                </a:lnTo>
                <a:lnTo>
                  <a:pt x="3654872" y="223021"/>
                </a:lnTo>
                <a:lnTo>
                  <a:pt x="3649002" y="209816"/>
                </a:lnTo>
                <a:close/>
              </a:path>
              <a:path w="5943600" h="407034">
                <a:moveTo>
                  <a:pt x="3651760" y="79260"/>
                </a:moveTo>
                <a:lnTo>
                  <a:pt x="3542906" y="79260"/>
                </a:lnTo>
                <a:lnTo>
                  <a:pt x="3550005" y="81978"/>
                </a:lnTo>
                <a:lnTo>
                  <a:pt x="3555428" y="87375"/>
                </a:lnTo>
                <a:lnTo>
                  <a:pt x="3561181" y="92468"/>
                </a:lnTo>
                <a:lnTo>
                  <a:pt x="3564077" y="99072"/>
                </a:lnTo>
                <a:lnTo>
                  <a:pt x="3564077" y="115671"/>
                </a:lnTo>
                <a:lnTo>
                  <a:pt x="3561181" y="122605"/>
                </a:lnTo>
                <a:lnTo>
                  <a:pt x="3550005" y="133108"/>
                </a:lnTo>
                <a:lnTo>
                  <a:pt x="3542906" y="135648"/>
                </a:lnTo>
                <a:lnTo>
                  <a:pt x="3641272" y="135648"/>
                </a:lnTo>
                <a:lnTo>
                  <a:pt x="3643536" y="132247"/>
                </a:lnTo>
                <a:lnTo>
                  <a:pt x="3648779" y="120024"/>
                </a:lnTo>
                <a:lnTo>
                  <a:pt x="3651927" y="106596"/>
                </a:lnTo>
                <a:lnTo>
                  <a:pt x="3652977" y="91960"/>
                </a:lnTo>
                <a:lnTo>
                  <a:pt x="3651760" y="79260"/>
                </a:lnTo>
                <a:close/>
              </a:path>
              <a:path w="5943600" h="407034">
                <a:moveTo>
                  <a:pt x="3794531" y="5600"/>
                </a:moveTo>
                <a:lnTo>
                  <a:pt x="3707155" y="5600"/>
                </a:lnTo>
                <a:lnTo>
                  <a:pt x="3707155" y="344436"/>
                </a:lnTo>
                <a:lnTo>
                  <a:pt x="3791508" y="344436"/>
                </a:lnTo>
                <a:lnTo>
                  <a:pt x="3886426" y="205244"/>
                </a:lnTo>
                <a:lnTo>
                  <a:pt x="3794531" y="205244"/>
                </a:lnTo>
                <a:lnTo>
                  <a:pt x="3794531" y="5600"/>
                </a:lnTo>
                <a:close/>
              </a:path>
              <a:path w="5943600" h="407034">
                <a:moveTo>
                  <a:pt x="4022128" y="135140"/>
                </a:moveTo>
                <a:lnTo>
                  <a:pt x="3934231" y="135140"/>
                </a:lnTo>
                <a:lnTo>
                  <a:pt x="3934231" y="344436"/>
                </a:lnTo>
                <a:lnTo>
                  <a:pt x="4022128" y="344436"/>
                </a:lnTo>
                <a:lnTo>
                  <a:pt x="4022128" y="135140"/>
                </a:lnTo>
                <a:close/>
              </a:path>
              <a:path w="5943600" h="407034">
                <a:moveTo>
                  <a:pt x="4022128" y="5600"/>
                </a:moveTo>
                <a:lnTo>
                  <a:pt x="3931691" y="5600"/>
                </a:lnTo>
                <a:lnTo>
                  <a:pt x="3794531" y="205244"/>
                </a:lnTo>
                <a:lnTo>
                  <a:pt x="3886426" y="205244"/>
                </a:lnTo>
                <a:lnTo>
                  <a:pt x="3934231" y="135140"/>
                </a:lnTo>
                <a:lnTo>
                  <a:pt x="4022128" y="135140"/>
                </a:lnTo>
                <a:lnTo>
                  <a:pt x="4022128" y="5600"/>
                </a:lnTo>
                <a:close/>
              </a:path>
              <a:path w="5943600" h="407034">
                <a:moveTo>
                  <a:pt x="4162463" y="5600"/>
                </a:moveTo>
                <a:lnTo>
                  <a:pt x="4055275" y="5600"/>
                </a:lnTo>
                <a:lnTo>
                  <a:pt x="4186847" y="164083"/>
                </a:lnTo>
                <a:lnTo>
                  <a:pt x="4048163" y="344436"/>
                </a:lnTo>
                <a:lnTo>
                  <a:pt x="4154830" y="344436"/>
                </a:lnTo>
                <a:lnTo>
                  <a:pt x="4244238" y="216915"/>
                </a:lnTo>
                <a:lnTo>
                  <a:pt x="4453024" y="216915"/>
                </a:lnTo>
                <a:lnTo>
                  <a:pt x="4412399" y="164083"/>
                </a:lnTo>
                <a:lnTo>
                  <a:pt x="4440115" y="130568"/>
                </a:lnTo>
                <a:lnTo>
                  <a:pt x="4255922" y="130568"/>
                </a:lnTo>
                <a:lnTo>
                  <a:pt x="4162463" y="5600"/>
                </a:lnTo>
                <a:close/>
              </a:path>
              <a:path w="5943600" h="407034">
                <a:moveTo>
                  <a:pt x="4354474" y="216915"/>
                </a:moveTo>
                <a:lnTo>
                  <a:pt x="4244238" y="216915"/>
                </a:lnTo>
                <a:lnTo>
                  <a:pt x="4255922" y="232168"/>
                </a:lnTo>
                <a:lnTo>
                  <a:pt x="4255922" y="344436"/>
                </a:lnTo>
                <a:lnTo>
                  <a:pt x="4343298" y="344436"/>
                </a:lnTo>
                <a:lnTo>
                  <a:pt x="4343298" y="231152"/>
                </a:lnTo>
                <a:lnTo>
                  <a:pt x="4354474" y="216915"/>
                </a:lnTo>
                <a:close/>
              </a:path>
              <a:path w="5943600" h="407034">
                <a:moveTo>
                  <a:pt x="4453024" y="216915"/>
                </a:moveTo>
                <a:lnTo>
                  <a:pt x="4354474" y="216915"/>
                </a:lnTo>
                <a:lnTo>
                  <a:pt x="4443882" y="344436"/>
                </a:lnTo>
                <a:lnTo>
                  <a:pt x="4551083" y="344436"/>
                </a:lnTo>
                <a:lnTo>
                  <a:pt x="4453024" y="216915"/>
                </a:lnTo>
                <a:close/>
              </a:path>
              <a:path w="5943600" h="407034">
                <a:moveTo>
                  <a:pt x="4343298" y="5600"/>
                </a:moveTo>
                <a:lnTo>
                  <a:pt x="4255922" y="5600"/>
                </a:lnTo>
                <a:lnTo>
                  <a:pt x="4255922" y="130568"/>
                </a:lnTo>
                <a:lnTo>
                  <a:pt x="4440115" y="130568"/>
                </a:lnTo>
                <a:lnTo>
                  <a:pt x="4440536" y="130060"/>
                </a:lnTo>
                <a:lnTo>
                  <a:pt x="4343298" y="130060"/>
                </a:lnTo>
                <a:lnTo>
                  <a:pt x="4343298" y="5600"/>
                </a:lnTo>
                <a:close/>
              </a:path>
              <a:path w="5943600" h="407034">
                <a:moveTo>
                  <a:pt x="4543463" y="5600"/>
                </a:moveTo>
                <a:lnTo>
                  <a:pt x="4436275" y="5600"/>
                </a:lnTo>
                <a:lnTo>
                  <a:pt x="4343298" y="130060"/>
                </a:lnTo>
                <a:lnTo>
                  <a:pt x="4440536" y="130060"/>
                </a:lnTo>
                <a:lnTo>
                  <a:pt x="4543463" y="5600"/>
                </a:lnTo>
                <a:close/>
              </a:path>
              <a:path w="5943600" h="407034">
                <a:moveTo>
                  <a:pt x="4824730" y="5600"/>
                </a:moveTo>
                <a:lnTo>
                  <a:pt x="4576330" y="5600"/>
                </a:lnTo>
                <a:lnTo>
                  <a:pt x="4576330" y="344436"/>
                </a:lnTo>
                <a:lnTo>
                  <a:pt x="4824730" y="344436"/>
                </a:lnTo>
                <a:lnTo>
                  <a:pt x="4824730" y="268236"/>
                </a:lnTo>
                <a:lnTo>
                  <a:pt x="4663706" y="268236"/>
                </a:lnTo>
                <a:lnTo>
                  <a:pt x="4663706" y="210832"/>
                </a:lnTo>
                <a:lnTo>
                  <a:pt x="4821174" y="210832"/>
                </a:lnTo>
                <a:lnTo>
                  <a:pt x="4821174" y="134632"/>
                </a:lnTo>
                <a:lnTo>
                  <a:pt x="4663706" y="134632"/>
                </a:lnTo>
                <a:lnTo>
                  <a:pt x="4663706" y="81800"/>
                </a:lnTo>
                <a:lnTo>
                  <a:pt x="4824730" y="81800"/>
                </a:lnTo>
                <a:lnTo>
                  <a:pt x="4824730" y="5600"/>
                </a:lnTo>
                <a:close/>
              </a:path>
              <a:path w="5943600" h="407034">
                <a:moveTo>
                  <a:pt x="4962842" y="5600"/>
                </a:moveTo>
                <a:lnTo>
                  <a:pt x="4875479" y="5600"/>
                </a:lnTo>
                <a:lnTo>
                  <a:pt x="4875479" y="344436"/>
                </a:lnTo>
                <a:lnTo>
                  <a:pt x="4962842" y="344436"/>
                </a:lnTo>
                <a:lnTo>
                  <a:pt x="4962842" y="208292"/>
                </a:lnTo>
                <a:lnTo>
                  <a:pt x="5190934" y="208292"/>
                </a:lnTo>
                <a:lnTo>
                  <a:pt x="5190934" y="132092"/>
                </a:lnTo>
                <a:lnTo>
                  <a:pt x="4962842" y="132092"/>
                </a:lnTo>
                <a:lnTo>
                  <a:pt x="4962842" y="5600"/>
                </a:lnTo>
                <a:close/>
              </a:path>
              <a:path w="5943600" h="407034">
                <a:moveTo>
                  <a:pt x="5190934" y="208292"/>
                </a:moveTo>
                <a:lnTo>
                  <a:pt x="5103571" y="208292"/>
                </a:lnTo>
                <a:lnTo>
                  <a:pt x="5103571" y="344436"/>
                </a:lnTo>
                <a:lnTo>
                  <a:pt x="5190934" y="344436"/>
                </a:lnTo>
                <a:lnTo>
                  <a:pt x="5190934" y="208292"/>
                </a:lnTo>
                <a:close/>
              </a:path>
              <a:path w="5943600" h="407034">
                <a:moveTo>
                  <a:pt x="5190934" y="5600"/>
                </a:moveTo>
                <a:lnTo>
                  <a:pt x="5103571" y="5600"/>
                </a:lnTo>
                <a:lnTo>
                  <a:pt x="5103571" y="132092"/>
                </a:lnTo>
                <a:lnTo>
                  <a:pt x="5190934" y="132092"/>
                </a:lnTo>
                <a:lnTo>
                  <a:pt x="5190934" y="5600"/>
                </a:lnTo>
                <a:close/>
              </a:path>
              <a:path w="5943600" h="407034">
                <a:moveTo>
                  <a:pt x="5339384" y="5600"/>
                </a:moveTo>
                <a:lnTo>
                  <a:pt x="5252008" y="5600"/>
                </a:lnTo>
                <a:lnTo>
                  <a:pt x="5252008" y="344436"/>
                </a:lnTo>
                <a:lnTo>
                  <a:pt x="5336336" y="344436"/>
                </a:lnTo>
                <a:lnTo>
                  <a:pt x="5431271" y="205244"/>
                </a:lnTo>
                <a:lnTo>
                  <a:pt x="5339384" y="205244"/>
                </a:lnTo>
                <a:lnTo>
                  <a:pt x="5339384" y="5600"/>
                </a:lnTo>
                <a:close/>
              </a:path>
              <a:path w="5943600" h="407034">
                <a:moveTo>
                  <a:pt x="5566968" y="135140"/>
                </a:moveTo>
                <a:lnTo>
                  <a:pt x="5479084" y="135140"/>
                </a:lnTo>
                <a:lnTo>
                  <a:pt x="5479084" y="344436"/>
                </a:lnTo>
                <a:lnTo>
                  <a:pt x="5566968" y="344436"/>
                </a:lnTo>
                <a:lnTo>
                  <a:pt x="5566968" y="135140"/>
                </a:lnTo>
                <a:close/>
              </a:path>
              <a:path w="5943600" h="407034">
                <a:moveTo>
                  <a:pt x="5566968" y="5600"/>
                </a:moveTo>
                <a:lnTo>
                  <a:pt x="5476544" y="5600"/>
                </a:lnTo>
                <a:lnTo>
                  <a:pt x="5339384" y="205244"/>
                </a:lnTo>
                <a:lnTo>
                  <a:pt x="5431271" y="205244"/>
                </a:lnTo>
                <a:lnTo>
                  <a:pt x="5479084" y="135140"/>
                </a:lnTo>
                <a:lnTo>
                  <a:pt x="5566968" y="135140"/>
                </a:lnTo>
                <a:lnTo>
                  <a:pt x="5566968" y="5600"/>
                </a:lnTo>
                <a:close/>
              </a:path>
              <a:path w="5943600" h="407034">
                <a:moveTo>
                  <a:pt x="5715406" y="5600"/>
                </a:moveTo>
                <a:lnTo>
                  <a:pt x="5628030" y="5600"/>
                </a:lnTo>
                <a:lnTo>
                  <a:pt x="5628030" y="344436"/>
                </a:lnTo>
                <a:lnTo>
                  <a:pt x="5712371" y="344436"/>
                </a:lnTo>
                <a:lnTo>
                  <a:pt x="5807297" y="205244"/>
                </a:lnTo>
                <a:lnTo>
                  <a:pt x="5715406" y="205244"/>
                </a:lnTo>
                <a:lnTo>
                  <a:pt x="5715406" y="5600"/>
                </a:lnTo>
                <a:close/>
              </a:path>
              <a:path w="5943600" h="407034">
                <a:moveTo>
                  <a:pt x="5943003" y="135140"/>
                </a:moveTo>
                <a:lnTo>
                  <a:pt x="5855106" y="135140"/>
                </a:lnTo>
                <a:lnTo>
                  <a:pt x="5855106" y="344436"/>
                </a:lnTo>
                <a:lnTo>
                  <a:pt x="5943003" y="344436"/>
                </a:lnTo>
                <a:lnTo>
                  <a:pt x="5943003" y="135140"/>
                </a:lnTo>
                <a:close/>
              </a:path>
              <a:path w="5943600" h="407034">
                <a:moveTo>
                  <a:pt x="5943003" y="5600"/>
                </a:moveTo>
                <a:lnTo>
                  <a:pt x="5852566" y="5600"/>
                </a:lnTo>
                <a:lnTo>
                  <a:pt x="5715406" y="205244"/>
                </a:lnTo>
                <a:lnTo>
                  <a:pt x="5807297" y="205244"/>
                </a:lnTo>
                <a:lnTo>
                  <a:pt x="5855106" y="135140"/>
                </a:lnTo>
                <a:lnTo>
                  <a:pt x="5943003" y="135140"/>
                </a:lnTo>
                <a:lnTo>
                  <a:pt x="5943003" y="5600"/>
                </a:lnTo>
                <a:close/>
              </a:path>
            </a:pathLst>
          </a:custGeom>
          <a:solidFill>
            <a:srgbClr val="5B2EA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26212" y="1853108"/>
            <a:ext cx="15392400" cy="3151505"/>
            <a:chOff x="26212" y="1853108"/>
            <a:chExt cx="15392400" cy="3151505"/>
          </a:xfrm>
        </p:grpSpPr>
        <p:sp>
          <p:nvSpPr>
            <p:cNvPr id="5" name="object 5"/>
            <p:cNvSpPr/>
            <p:nvPr/>
          </p:nvSpPr>
          <p:spPr>
            <a:xfrm>
              <a:off x="4623599" y="2223312"/>
              <a:ext cx="7073900" cy="685800"/>
            </a:xfrm>
            <a:custGeom>
              <a:avLst/>
              <a:gdLst/>
              <a:ahLst/>
              <a:cxnLst/>
              <a:rect l="l" t="t" r="r" b="b"/>
              <a:pathLst>
                <a:path w="7073900" h="685800">
                  <a:moveTo>
                    <a:pt x="6972300" y="0"/>
                  </a:moveTo>
                  <a:lnTo>
                    <a:pt x="101600" y="0"/>
                  </a:lnTo>
                  <a:lnTo>
                    <a:pt x="62054" y="7984"/>
                  </a:lnTo>
                  <a:lnTo>
                    <a:pt x="29759" y="29759"/>
                  </a:lnTo>
                  <a:lnTo>
                    <a:pt x="7984" y="62054"/>
                  </a:lnTo>
                  <a:lnTo>
                    <a:pt x="0" y="101600"/>
                  </a:lnTo>
                  <a:lnTo>
                    <a:pt x="0" y="584200"/>
                  </a:lnTo>
                  <a:lnTo>
                    <a:pt x="7984" y="623751"/>
                  </a:lnTo>
                  <a:lnTo>
                    <a:pt x="29759" y="656045"/>
                  </a:lnTo>
                  <a:lnTo>
                    <a:pt x="62054" y="677817"/>
                  </a:lnTo>
                  <a:lnTo>
                    <a:pt x="101600" y="685800"/>
                  </a:lnTo>
                  <a:lnTo>
                    <a:pt x="6972300" y="685800"/>
                  </a:lnTo>
                  <a:lnTo>
                    <a:pt x="7011845" y="677817"/>
                  </a:lnTo>
                  <a:lnTo>
                    <a:pt x="7044140" y="656045"/>
                  </a:lnTo>
                  <a:lnTo>
                    <a:pt x="7065915" y="623751"/>
                  </a:lnTo>
                  <a:lnTo>
                    <a:pt x="7073900" y="584200"/>
                  </a:lnTo>
                  <a:lnTo>
                    <a:pt x="7073900" y="101600"/>
                  </a:lnTo>
                  <a:lnTo>
                    <a:pt x="7065915" y="62054"/>
                  </a:lnTo>
                  <a:lnTo>
                    <a:pt x="7044140" y="29759"/>
                  </a:lnTo>
                  <a:lnTo>
                    <a:pt x="7011845" y="7984"/>
                  </a:lnTo>
                  <a:lnTo>
                    <a:pt x="6972300" y="0"/>
                  </a:lnTo>
                  <a:close/>
                </a:path>
              </a:pathLst>
            </a:custGeom>
            <a:solidFill>
              <a:srgbClr val="5B2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12" y="1853108"/>
              <a:ext cx="5473693" cy="31515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27206" y="2447594"/>
              <a:ext cx="6465570" cy="305435"/>
            </a:xfrm>
            <a:custGeom>
              <a:avLst/>
              <a:gdLst/>
              <a:ahLst/>
              <a:cxnLst/>
              <a:rect l="l" t="t" r="r" b="b"/>
              <a:pathLst>
                <a:path w="6465570" h="305435">
                  <a:moveTo>
                    <a:pt x="27825" y="192405"/>
                  </a:moveTo>
                  <a:lnTo>
                    <a:pt x="1917" y="243459"/>
                  </a:lnTo>
                  <a:lnTo>
                    <a:pt x="14937" y="251960"/>
                  </a:lnTo>
                  <a:lnTo>
                    <a:pt x="30010" y="258032"/>
                  </a:lnTo>
                  <a:lnTo>
                    <a:pt x="47130" y="261675"/>
                  </a:lnTo>
                  <a:lnTo>
                    <a:pt x="66294" y="262890"/>
                  </a:lnTo>
                  <a:lnTo>
                    <a:pt x="94540" y="259484"/>
                  </a:lnTo>
                  <a:lnTo>
                    <a:pt x="118686" y="249269"/>
                  </a:lnTo>
                  <a:lnTo>
                    <a:pt x="138733" y="232243"/>
                  </a:lnTo>
                  <a:lnTo>
                    <a:pt x="154686" y="208407"/>
                  </a:lnTo>
                  <a:lnTo>
                    <a:pt x="156419" y="204978"/>
                  </a:lnTo>
                  <a:lnTo>
                    <a:pt x="60591" y="204978"/>
                  </a:lnTo>
                  <a:lnTo>
                    <a:pt x="52678" y="204192"/>
                  </a:lnTo>
                  <a:lnTo>
                    <a:pt x="44580" y="201834"/>
                  </a:lnTo>
                  <a:lnTo>
                    <a:pt x="36295" y="197905"/>
                  </a:lnTo>
                  <a:lnTo>
                    <a:pt x="27825" y="192405"/>
                  </a:lnTo>
                  <a:close/>
                </a:path>
                <a:path w="6465570" h="305435">
                  <a:moveTo>
                    <a:pt x="73926" y="4191"/>
                  </a:moveTo>
                  <a:lnTo>
                    <a:pt x="0" y="4191"/>
                  </a:lnTo>
                  <a:lnTo>
                    <a:pt x="91833" y="185928"/>
                  </a:lnTo>
                  <a:lnTo>
                    <a:pt x="87757" y="192786"/>
                  </a:lnTo>
                  <a:lnTo>
                    <a:pt x="83451" y="197739"/>
                  </a:lnTo>
                  <a:lnTo>
                    <a:pt x="78867" y="200787"/>
                  </a:lnTo>
                  <a:lnTo>
                    <a:pt x="74549" y="203581"/>
                  </a:lnTo>
                  <a:lnTo>
                    <a:pt x="68453" y="204978"/>
                  </a:lnTo>
                  <a:lnTo>
                    <a:pt x="156419" y="204978"/>
                  </a:lnTo>
                  <a:lnTo>
                    <a:pt x="197840" y="123063"/>
                  </a:lnTo>
                  <a:lnTo>
                    <a:pt x="128778" y="123063"/>
                  </a:lnTo>
                  <a:lnTo>
                    <a:pt x="73926" y="4191"/>
                  </a:lnTo>
                  <a:close/>
                </a:path>
                <a:path w="6465570" h="305435">
                  <a:moveTo>
                    <a:pt x="257949" y="4191"/>
                  </a:moveTo>
                  <a:lnTo>
                    <a:pt x="184035" y="4191"/>
                  </a:lnTo>
                  <a:lnTo>
                    <a:pt x="128778" y="123063"/>
                  </a:lnTo>
                  <a:lnTo>
                    <a:pt x="197840" y="123063"/>
                  </a:lnTo>
                  <a:lnTo>
                    <a:pt x="257949" y="4191"/>
                  </a:lnTo>
                  <a:close/>
                </a:path>
                <a:path w="6465570" h="305435">
                  <a:moveTo>
                    <a:pt x="486257" y="169164"/>
                  </a:moveTo>
                  <a:lnTo>
                    <a:pt x="420725" y="169164"/>
                  </a:lnTo>
                  <a:lnTo>
                    <a:pt x="420725" y="258318"/>
                  </a:lnTo>
                  <a:lnTo>
                    <a:pt x="486257" y="258318"/>
                  </a:lnTo>
                  <a:lnTo>
                    <a:pt x="486257" y="169164"/>
                  </a:lnTo>
                  <a:close/>
                </a:path>
                <a:path w="6465570" h="305435">
                  <a:moveTo>
                    <a:pt x="337299" y="4191"/>
                  </a:moveTo>
                  <a:lnTo>
                    <a:pt x="270992" y="4191"/>
                  </a:lnTo>
                  <a:lnTo>
                    <a:pt x="270992" y="80010"/>
                  </a:lnTo>
                  <a:lnTo>
                    <a:pt x="277093" y="119919"/>
                  </a:lnTo>
                  <a:lnTo>
                    <a:pt x="309266" y="161663"/>
                  </a:lnTo>
                  <a:lnTo>
                    <a:pt x="346032" y="174426"/>
                  </a:lnTo>
                  <a:lnTo>
                    <a:pt x="368909" y="176022"/>
                  </a:lnTo>
                  <a:lnTo>
                    <a:pt x="380583" y="175593"/>
                  </a:lnTo>
                  <a:lnTo>
                    <a:pt x="393107" y="174307"/>
                  </a:lnTo>
                  <a:lnTo>
                    <a:pt x="406487" y="172164"/>
                  </a:lnTo>
                  <a:lnTo>
                    <a:pt x="420725" y="169164"/>
                  </a:lnTo>
                  <a:lnTo>
                    <a:pt x="486257" y="169164"/>
                  </a:lnTo>
                  <a:lnTo>
                    <a:pt x="486257" y="118872"/>
                  </a:lnTo>
                  <a:lnTo>
                    <a:pt x="378066" y="118872"/>
                  </a:lnTo>
                  <a:lnTo>
                    <a:pt x="360225" y="116443"/>
                  </a:lnTo>
                  <a:lnTo>
                    <a:pt x="347486" y="109156"/>
                  </a:lnTo>
                  <a:lnTo>
                    <a:pt x="339845" y="97012"/>
                  </a:lnTo>
                  <a:lnTo>
                    <a:pt x="337299" y="80010"/>
                  </a:lnTo>
                  <a:lnTo>
                    <a:pt x="337299" y="4191"/>
                  </a:lnTo>
                  <a:close/>
                </a:path>
                <a:path w="6465570" h="305435">
                  <a:moveTo>
                    <a:pt x="486257" y="4191"/>
                  </a:moveTo>
                  <a:lnTo>
                    <a:pt x="420725" y="4191"/>
                  </a:lnTo>
                  <a:lnTo>
                    <a:pt x="420725" y="111633"/>
                  </a:lnTo>
                  <a:lnTo>
                    <a:pt x="411065" y="114800"/>
                  </a:lnTo>
                  <a:lnTo>
                    <a:pt x="400734" y="117062"/>
                  </a:lnTo>
                  <a:lnTo>
                    <a:pt x="389734" y="118419"/>
                  </a:lnTo>
                  <a:lnTo>
                    <a:pt x="378066" y="118872"/>
                  </a:lnTo>
                  <a:lnTo>
                    <a:pt x="486257" y="118872"/>
                  </a:lnTo>
                  <a:lnTo>
                    <a:pt x="486257" y="4191"/>
                  </a:lnTo>
                  <a:close/>
                </a:path>
                <a:path w="6465570" h="305435">
                  <a:moveTo>
                    <a:pt x="909929" y="0"/>
                  </a:moveTo>
                  <a:lnTo>
                    <a:pt x="855540" y="9144"/>
                  </a:lnTo>
                  <a:lnTo>
                    <a:pt x="811237" y="36576"/>
                  </a:lnTo>
                  <a:lnTo>
                    <a:pt x="782097" y="78581"/>
                  </a:lnTo>
                  <a:lnTo>
                    <a:pt x="772388" y="131445"/>
                  </a:lnTo>
                  <a:lnTo>
                    <a:pt x="774841" y="159091"/>
                  </a:lnTo>
                  <a:lnTo>
                    <a:pt x="794462" y="206525"/>
                  </a:lnTo>
                  <a:lnTo>
                    <a:pt x="832484" y="242316"/>
                  </a:lnTo>
                  <a:lnTo>
                    <a:pt x="881633" y="260604"/>
                  </a:lnTo>
                  <a:lnTo>
                    <a:pt x="909929" y="262890"/>
                  </a:lnTo>
                  <a:lnTo>
                    <a:pt x="929955" y="261675"/>
                  </a:lnTo>
                  <a:lnTo>
                    <a:pt x="978877" y="243459"/>
                  </a:lnTo>
                  <a:lnTo>
                    <a:pt x="1012741" y="208597"/>
                  </a:lnTo>
                  <a:lnTo>
                    <a:pt x="1014835" y="204978"/>
                  </a:lnTo>
                  <a:lnTo>
                    <a:pt x="909929" y="204978"/>
                  </a:lnTo>
                  <a:lnTo>
                    <a:pt x="895165" y="203668"/>
                  </a:lnTo>
                  <a:lnTo>
                    <a:pt x="858862" y="184023"/>
                  </a:lnTo>
                  <a:lnTo>
                    <a:pt x="840299" y="146446"/>
                  </a:lnTo>
                  <a:lnTo>
                    <a:pt x="839063" y="131445"/>
                  </a:lnTo>
                  <a:lnTo>
                    <a:pt x="840299" y="116466"/>
                  </a:lnTo>
                  <a:lnTo>
                    <a:pt x="858862" y="79248"/>
                  </a:lnTo>
                  <a:lnTo>
                    <a:pt x="895165" y="59245"/>
                  </a:lnTo>
                  <a:lnTo>
                    <a:pt x="909929" y="57912"/>
                  </a:lnTo>
                  <a:lnTo>
                    <a:pt x="1013965" y="57912"/>
                  </a:lnTo>
                  <a:lnTo>
                    <a:pt x="1000999" y="38361"/>
                  </a:lnTo>
                  <a:lnTo>
                    <a:pt x="975926" y="17049"/>
                  </a:lnTo>
                  <a:lnTo>
                    <a:pt x="945569" y="4262"/>
                  </a:lnTo>
                  <a:lnTo>
                    <a:pt x="909929" y="0"/>
                  </a:lnTo>
                  <a:close/>
                </a:path>
                <a:path w="6465570" h="305435">
                  <a:moveTo>
                    <a:pt x="682828" y="4191"/>
                  </a:moveTo>
                  <a:lnTo>
                    <a:pt x="600532" y="4191"/>
                  </a:lnTo>
                  <a:lnTo>
                    <a:pt x="504901" y="258318"/>
                  </a:lnTo>
                  <a:lnTo>
                    <a:pt x="579208" y="258318"/>
                  </a:lnTo>
                  <a:lnTo>
                    <a:pt x="591769" y="221742"/>
                  </a:lnTo>
                  <a:lnTo>
                    <a:pt x="765021" y="221742"/>
                  </a:lnTo>
                  <a:lnTo>
                    <a:pt x="743429" y="164592"/>
                  </a:lnTo>
                  <a:lnTo>
                    <a:pt x="609295" y="164592"/>
                  </a:lnTo>
                  <a:lnTo>
                    <a:pt x="641692" y="68961"/>
                  </a:lnTo>
                  <a:lnTo>
                    <a:pt x="707299" y="68961"/>
                  </a:lnTo>
                  <a:lnTo>
                    <a:pt x="682828" y="4191"/>
                  </a:lnTo>
                  <a:close/>
                </a:path>
                <a:path w="6465570" h="305435">
                  <a:moveTo>
                    <a:pt x="765021" y="221742"/>
                  </a:moveTo>
                  <a:lnTo>
                    <a:pt x="691984" y="221742"/>
                  </a:lnTo>
                  <a:lnTo>
                    <a:pt x="704545" y="258318"/>
                  </a:lnTo>
                  <a:lnTo>
                    <a:pt x="778840" y="258318"/>
                  </a:lnTo>
                  <a:lnTo>
                    <a:pt x="765021" y="221742"/>
                  </a:lnTo>
                  <a:close/>
                </a:path>
                <a:path w="6465570" h="305435">
                  <a:moveTo>
                    <a:pt x="964412" y="168021"/>
                  </a:moveTo>
                  <a:lnTo>
                    <a:pt x="935073" y="198982"/>
                  </a:lnTo>
                  <a:lnTo>
                    <a:pt x="909929" y="204978"/>
                  </a:lnTo>
                  <a:lnTo>
                    <a:pt x="1014835" y="204978"/>
                  </a:lnTo>
                  <a:lnTo>
                    <a:pt x="1020787" y="194691"/>
                  </a:lnTo>
                  <a:lnTo>
                    <a:pt x="964412" y="168021"/>
                  </a:lnTo>
                  <a:close/>
                </a:path>
                <a:path w="6465570" h="305435">
                  <a:moveTo>
                    <a:pt x="707299" y="68961"/>
                  </a:moveTo>
                  <a:lnTo>
                    <a:pt x="641692" y="68961"/>
                  </a:lnTo>
                  <a:lnTo>
                    <a:pt x="674065" y="164592"/>
                  </a:lnTo>
                  <a:lnTo>
                    <a:pt x="743429" y="164592"/>
                  </a:lnTo>
                  <a:lnTo>
                    <a:pt x="707299" y="68961"/>
                  </a:lnTo>
                  <a:close/>
                </a:path>
                <a:path w="6465570" h="305435">
                  <a:moveTo>
                    <a:pt x="1013965" y="57912"/>
                  </a:moveTo>
                  <a:lnTo>
                    <a:pt x="909929" y="57912"/>
                  </a:lnTo>
                  <a:lnTo>
                    <a:pt x="918687" y="58578"/>
                  </a:lnTo>
                  <a:lnTo>
                    <a:pt x="927069" y="60579"/>
                  </a:lnTo>
                  <a:lnTo>
                    <a:pt x="960626" y="87373"/>
                  </a:lnTo>
                  <a:lnTo>
                    <a:pt x="964412" y="94881"/>
                  </a:lnTo>
                  <a:lnTo>
                    <a:pt x="1020787" y="68199"/>
                  </a:lnTo>
                  <a:lnTo>
                    <a:pt x="1013965" y="57912"/>
                  </a:lnTo>
                  <a:close/>
                </a:path>
                <a:path w="6465570" h="305435">
                  <a:moveTo>
                    <a:pt x="1171435" y="61341"/>
                  </a:moveTo>
                  <a:lnTo>
                    <a:pt x="1105890" y="61341"/>
                  </a:lnTo>
                  <a:lnTo>
                    <a:pt x="1105890" y="258318"/>
                  </a:lnTo>
                  <a:lnTo>
                    <a:pt x="1171435" y="258318"/>
                  </a:lnTo>
                  <a:lnTo>
                    <a:pt x="1171435" y="61341"/>
                  </a:lnTo>
                  <a:close/>
                </a:path>
                <a:path w="6465570" h="305435">
                  <a:moveTo>
                    <a:pt x="1242301" y="4191"/>
                  </a:moveTo>
                  <a:lnTo>
                    <a:pt x="1034656" y="4191"/>
                  </a:lnTo>
                  <a:lnTo>
                    <a:pt x="1034656" y="61341"/>
                  </a:lnTo>
                  <a:lnTo>
                    <a:pt x="1242301" y="61341"/>
                  </a:lnTo>
                  <a:lnTo>
                    <a:pt x="1242301" y="4191"/>
                  </a:lnTo>
                  <a:close/>
                </a:path>
                <a:path w="6465570" h="305435">
                  <a:moveTo>
                    <a:pt x="1339024" y="4191"/>
                  </a:moveTo>
                  <a:lnTo>
                    <a:pt x="1273492" y="4191"/>
                  </a:lnTo>
                  <a:lnTo>
                    <a:pt x="1273492" y="258318"/>
                  </a:lnTo>
                  <a:lnTo>
                    <a:pt x="1336738" y="258318"/>
                  </a:lnTo>
                  <a:lnTo>
                    <a:pt x="1407939" y="153924"/>
                  </a:lnTo>
                  <a:lnTo>
                    <a:pt x="1339024" y="153924"/>
                  </a:lnTo>
                  <a:lnTo>
                    <a:pt x="1339024" y="4191"/>
                  </a:lnTo>
                  <a:close/>
                </a:path>
                <a:path w="6465570" h="305435">
                  <a:moveTo>
                    <a:pt x="1509712" y="101346"/>
                  </a:moveTo>
                  <a:lnTo>
                    <a:pt x="1443799" y="101346"/>
                  </a:lnTo>
                  <a:lnTo>
                    <a:pt x="1443799" y="258318"/>
                  </a:lnTo>
                  <a:lnTo>
                    <a:pt x="1509712" y="258318"/>
                  </a:lnTo>
                  <a:lnTo>
                    <a:pt x="1509712" y="101346"/>
                  </a:lnTo>
                  <a:close/>
                </a:path>
                <a:path w="6465570" h="305435">
                  <a:moveTo>
                    <a:pt x="1509712" y="4191"/>
                  </a:moveTo>
                  <a:lnTo>
                    <a:pt x="1441894" y="4191"/>
                  </a:lnTo>
                  <a:lnTo>
                    <a:pt x="1339024" y="153924"/>
                  </a:lnTo>
                  <a:lnTo>
                    <a:pt x="1407939" y="153924"/>
                  </a:lnTo>
                  <a:lnTo>
                    <a:pt x="1443799" y="101346"/>
                  </a:lnTo>
                  <a:lnTo>
                    <a:pt x="1509712" y="101346"/>
                  </a:lnTo>
                  <a:lnTo>
                    <a:pt x="1509712" y="4191"/>
                  </a:lnTo>
                  <a:close/>
                </a:path>
                <a:path w="6465570" h="305435">
                  <a:moveTo>
                    <a:pt x="1741830" y="4191"/>
                  </a:moveTo>
                  <a:lnTo>
                    <a:pt x="1555521" y="4191"/>
                  </a:lnTo>
                  <a:lnTo>
                    <a:pt x="1555521" y="258318"/>
                  </a:lnTo>
                  <a:lnTo>
                    <a:pt x="1741830" y="258318"/>
                  </a:lnTo>
                  <a:lnTo>
                    <a:pt x="1741830" y="201168"/>
                  </a:lnTo>
                  <a:lnTo>
                    <a:pt x="1621053" y="201168"/>
                  </a:lnTo>
                  <a:lnTo>
                    <a:pt x="1621053" y="158115"/>
                  </a:lnTo>
                  <a:lnTo>
                    <a:pt x="1739163" y="158115"/>
                  </a:lnTo>
                  <a:lnTo>
                    <a:pt x="1739163" y="100965"/>
                  </a:lnTo>
                  <a:lnTo>
                    <a:pt x="1621053" y="100965"/>
                  </a:lnTo>
                  <a:lnTo>
                    <a:pt x="1621053" y="61341"/>
                  </a:lnTo>
                  <a:lnTo>
                    <a:pt x="1741830" y="61341"/>
                  </a:lnTo>
                  <a:lnTo>
                    <a:pt x="1741830" y="4191"/>
                  </a:lnTo>
                  <a:close/>
                </a:path>
                <a:path w="6465570" h="305435">
                  <a:moveTo>
                    <a:pt x="2063673" y="4191"/>
                  </a:moveTo>
                  <a:lnTo>
                    <a:pt x="1877364" y="4191"/>
                  </a:lnTo>
                  <a:lnTo>
                    <a:pt x="1877364" y="258318"/>
                  </a:lnTo>
                  <a:lnTo>
                    <a:pt x="1942896" y="258318"/>
                  </a:lnTo>
                  <a:lnTo>
                    <a:pt x="1942896" y="61341"/>
                  </a:lnTo>
                  <a:lnTo>
                    <a:pt x="2063673" y="61341"/>
                  </a:lnTo>
                  <a:lnTo>
                    <a:pt x="2063673" y="4191"/>
                  </a:lnTo>
                  <a:close/>
                </a:path>
                <a:path w="6465570" h="305435">
                  <a:moveTo>
                    <a:pt x="2226373" y="4191"/>
                  </a:moveTo>
                  <a:lnTo>
                    <a:pt x="2099119" y="4191"/>
                  </a:lnTo>
                  <a:lnTo>
                    <a:pt x="2099119" y="258318"/>
                  </a:lnTo>
                  <a:lnTo>
                    <a:pt x="2164651" y="258318"/>
                  </a:lnTo>
                  <a:lnTo>
                    <a:pt x="2164651" y="172974"/>
                  </a:lnTo>
                  <a:lnTo>
                    <a:pt x="2226373" y="172974"/>
                  </a:lnTo>
                  <a:lnTo>
                    <a:pt x="2278237" y="159472"/>
                  </a:lnTo>
                  <a:lnTo>
                    <a:pt x="2308860" y="121729"/>
                  </a:lnTo>
                  <a:lnTo>
                    <a:pt x="2310519" y="115824"/>
                  </a:lnTo>
                  <a:lnTo>
                    <a:pt x="2164651" y="115824"/>
                  </a:lnTo>
                  <a:lnTo>
                    <a:pt x="2164651" y="61341"/>
                  </a:lnTo>
                  <a:lnTo>
                    <a:pt x="2310459" y="61341"/>
                  </a:lnTo>
                  <a:lnTo>
                    <a:pt x="2308860" y="55630"/>
                  </a:lnTo>
                  <a:lnTo>
                    <a:pt x="2278237" y="17912"/>
                  </a:lnTo>
                  <a:lnTo>
                    <a:pt x="2245852" y="5716"/>
                  </a:lnTo>
                  <a:lnTo>
                    <a:pt x="2226373" y="4191"/>
                  </a:lnTo>
                  <a:close/>
                </a:path>
                <a:path w="6465570" h="305435">
                  <a:moveTo>
                    <a:pt x="2467279" y="4191"/>
                  </a:moveTo>
                  <a:lnTo>
                    <a:pt x="2384983" y="4191"/>
                  </a:lnTo>
                  <a:lnTo>
                    <a:pt x="2289352" y="258318"/>
                  </a:lnTo>
                  <a:lnTo>
                    <a:pt x="2363647" y="258318"/>
                  </a:lnTo>
                  <a:lnTo>
                    <a:pt x="2376220" y="221742"/>
                  </a:lnTo>
                  <a:lnTo>
                    <a:pt x="2549472" y="221742"/>
                  </a:lnTo>
                  <a:lnTo>
                    <a:pt x="2527881" y="164592"/>
                  </a:lnTo>
                  <a:lnTo>
                    <a:pt x="2393746" y="164592"/>
                  </a:lnTo>
                  <a:lnTo>
                    <a:pt x="2426131" y="68961"/>
                  </a:lnTo>
                  <a:lnTo>
                    <a:pt x="2491750" y="68961"/>
                  </a:lnTo>
                  <a:lnTo>
                    <a:pt x="2467279" y="4191"/>
                  </a:lnTo>
                  <a:close/>
                </a:path>
                <a:path w="6465570" h="305435">
                  <a:moveTo>
                    <a:pt x="2549472" y="221742"/>
                  </a:moveTo>
                  <a:lnTo>
                    <a:pt x="2476423" y="221742"/>
                  </a:lnTo>
                  <a:lnTo>
                    <a:pt x="2488996" y="258318"/>
                  </a:lnTo>
                  <a:lnTo>
                    <a:pt x="2555773" y="258318"/>
                  </a:lnTo>
                  <a:lnTo>
                    <a:pt x="2560814" y="251762"/>
                  </a:lnTo>
                  <a:lnTo>
                    <a:pt x="2549472" y="221742"/>
                  </a:lnTo>
                  <a:close/>
                </a:path>
                <a:path w="6465570" h="305435">
                  <a:moveTo>
                    <a:pt x="2560814" y="251762"/>
                  </a:moveTo>
                  <a:lnTo>
                    <a:pt x="2555773" y="258318"/>
                  </a:lnTo>
                  <a:lnTo>
                    <a:pt x="2563291" y="258318"/>
                  </a:lnTo>
                  <a:lnTo>
                    <a:pt x="2560814" y="251762"/>
                  </a:lnTo>
                  <a:close/>
                </a:path>
                <a:path w="6465570" h="305435">
                  <a:moveTo>
                    <a:pt x="2641498" y="4191"/>
                  </a:moveTo>
                  <a:lnTo>
                    <a:pt x="2561107" y="4191"/>
                  </a:lnTo>
                  <a:lnTo>
                    <a:pt x="2659786" y="123063"/>
                  </a:lnTo>
                  <a:lnTo>
                    <a:pt x="2560814" y="251762"/>
                  </a:lnTo>
                  <a:lnTo>
                    <a:pt x="2563291" y="258318"/>
                  </a:lnTo>
                  <a:lnTo>
                    <a:pt x="2635783" y="258318"/>
                  </a:lnTo>
                  <a:lnTo>
                    <a:pt x="2702839" y="162687"/>
                  </a:lnTo>
                  <a:lnTo>
                    <a:pt x="2859421" y="162687"/>
                  </a:lnTo>
                  <a:lnTo>
                    <a:pt x="2828950" y="123063"/>
                  </a:lnTo>
                  <a:lnTo>
                    <a:pt x="2849744" y="97917"/>
                  </a:lnTo>
                  <a:lnTo>
                    <a:pt x="2711602" y="97917"/>
                  </a:lnTo>
                  <a:lnTo>
                    <a:pt x="2641498" y="4191"/>
                  </a:lnTo>
                  <a:close/>
                </a:path>
                <a:path w="6465570" h="305435">
                  <a:moveTo>
                    <a:pt x="2785516" y="162687"/>
                  </a:moveTo>
                  <a:lnTo>
                    <a:pt x="2702839" y="162687"/>
                  </a:lnTo>
                  <a:lnTo>
                    <a:pt x="2711602" y="174117"/>
                  </a:lnTo>
                  <a:lnTo>
                    <a:pt x="2711602" y="258318"/>
                  </a:lnTo>
                  <a:lnTo>
                    <a:pt x="2777134" y="258318"/>
                  </a:lnTo>
                  <a:lnTo>
                    <a:pt x="2777134" y="173355"/>
                  </a:lnTo>
                  <a:lnTo>
                    <a:pt x="2785516" y="162687"/>
                  </a:lnTo>
                  <a:close/>
                </a:path>
                <a:path w="6465570" h="305435">
                  <a:moveTo>
                    <a:pt x="2859421" y="162687"/>
                  </a:moveTo>
                  <a:lnTo>
                    <a:pt x="2785516" y="162687"/>
                  </a:lnTo>
                  <a:lnTo>
                    <a:pt x="2852572" y="258318"/>
                  </a:lnTo>
                  <a:lnTo>
                    <a:pt x="2932963" y="258318"/>
                  </a:lnTo>
                  <a:lnTo>
                    <a:pt x="2859421" y="162687"/>
                  </a:lnTo>
                  <a:close/>
                </a:path>
                <a:path w="6465570" h="305435">
                  <a:moveTo>
                    <a:pt x="2491750" y="68961"/>
                  </a:moveTo>
                  <a:lnTo>
                    <a:pt x="2426131" y="68961"/>
                  </a:lnTo>
                  <a:lnTo>
                    <a:pt x="2458516" y="164592"/>
                  </a:lnTo>
                  <a:lnTo>
                    <a:pt x="2527881" y="164592"/>
                  </a:lnTo>
                  <a:lnTo>
                    <a:pt x="2491750" y="68961"/>
                  </a:lnTo>
                  <a:close/>
                </a:path>
                <a:path w="6465570" h="305435">
                  <a:moveTo>
                    <a:pt x="2310459" y="61341"/>
                  </a:moveTo>
                  <a:lnTo>
                    <a:pt x="2226500" y="61341"/>
                  </a:lnTo>
                  <a:lnTo>
                    <a:pt x="2233739" y="63754"/>
                  </a:lnTo>
                  <a:lnTo>
                    <a:pt x="2239327" y="68580"/>
                  </a:lnTo>
                  <a:lnTo>
                    <a:pt x="2245169" y="73406"/>
                  </a:lnTo>
                  <a:lnTo>
                    <a:pt x="2248090" y="80137"/>
                  </a:lnTo>
                  <a:lnTo>
                    <a:pt x="2248090" y="97155"/>
                  </a:lnTo>
                  <a:lnTo>
                    <a:pt x="2245169" y="103759"/>
                  </a:lnTo>
                  <a:lnTo>
                    <a:pt x="2239327" y="108597"/>
                  </a:lnTo>
                  <a:lnTo>
                    <a:pt x="2233739" y="113411"/>
                  </a:lnTo>
                  <a:lnTo>
                    <a:pt x="2226500" y="115824"/>
                  </a:lnTo>
                  <a:lnTo>
                    <a:pt x="2310519" y="115824"/>
                  </a:lnTo>
                  <a:lnTo>
                    <a:pt x="2313289" y="105965"/>
                  </a:lnTo>
                  <a:lnTo>
                    <a:pt x="2314765" y="88773"/>
                  </a:lnTo>
                  <a:lnTo>
                    <a:pt x="2313289" y="71439"/>
                  </a:lnTo>
                  <a:lnTo>
                    <a:pt x="2310459" y="61341"/>
                  </a:lnTo>
                  <a:close/>
                </a:path>
                <a:path w="6465570" h="305435">
                  <a:moveTo>
                    <a:pt x="2777134" y="4191"/>
                  </a:moveTo>
                  <a:lnTo>
                    <a:pt x="2711602" y="4191"/>
                  </a:lnTo>
                  <a:lnTo>
                    <a:pt x="2711602" y="97917"/>
                  </a:lnTo>
                  <a:lnTo>
                    <a:pt x="2849744" y="97917"/>
                  </a:lnTo>
                  <a:lnTo>
                    <a:pt x="2850059" y="97536"/>
                  </a:lnTo>
                  <a:lnTo>
                    <a:pt x="2777134" y="97536"/>
                  </a:lnTo>
                  <a:lnTo>
                    <a:pt x="2777134" y="4191"/>
                  </a:lnTo>
                  <a:close/>
                </a:path>
                <a:path w="6465570" h="305435">
                  <a:moveTo>
                    <a:pt x="2927248" y="4191"/>
                  </a:moveTo>
                  <a:lnTo>
                    <a:pt x="2846857" y="4191"/>
                  </a:lnTo>
                  <a:lnTo>
                    <a:pt x="2777134" y="97536"/>
                  </a:lnTo>
                  <a:lnTo>
                    <a:pt x="2850059" y="97536"/>
                  </a:lnTo>
                  <a:lnTo>
                    <a:pt x="2927248" y="4191"/>
                  </a:lnTo>
                  <a:close/>
                </a:path>
                <a:path w="6465570" h="305435">
                  <a:moveTo>
                    <a:pt x="3188500" y="4191"/>
                  </a:moveTo>
                  <a:lnTo>
                    <a:pt x="2999143" y="4191"/>
                  </a:lnTo>
                  <a:lnTo>
                    <a:pt x="2983903" y="132981"/>
                  </a:lnTo>
                  <a:lnTo>
                    <a:pt x="2981069" y="151692"/>
                  </a:lnTo>
                  <a:lnTo>
                    <a:pt x="2968282" y="187833"/>
                  </a:lnTo>
                  <a:lnTo>
                    <a:pt x="2937814" y="204978"/>
                  </a:lnTo>
                  <a:lnTo>
                    <a:pt x="2937814" y="305181"/>
                  </a:lnTo>
                  <a:lnTo>
                    <a:pt x="3003334" y="305181"/>
                  </a:lnTo>
                  <a:lnTo>
                    <a:pt x="3003334" y="258318"/>
                  </a:lnTo>
                  <a:lnTo>
                    <a:pt x="3211360" y="258318"/>
                  </a:lnTo>
                  <a:lnTo>
                    <a:pt x="3211360" y="201168"/>
                  </a:lnTo>
                  <a:lnTo>
                    <a:pt x="3021241" y="201168"/>
                  </a:lnTo>
                  <a:lnTo>
                    <a:pt x="3031553" y="188642"/>
                  </a:lnTo>
                  <a:lnTo>
                    <a:pt x="3039629" y="173926"/>
                  </a:lnTo>
                  <a:lnTo>
                    <a:pt x="3045463" y="157019"/>
                  </a:lnTo>
                  <a:lnTo>
                    <a:pt x="3049054" y="137922"/>
                  </a:lnTo>
                  <a:lnTo>
                    <a:pt x="3058198" y="61341"/>
                  </a:lnTo>
                  <a:lnTo>
                    <a:pt x="3188500" y="61341"/>
                  </a:lnTo>
                  <a:lnTo>
                    <a:pt x="3188500" y="4191"/>
                  </a:lnTo>
                  <a:close/>
                </a:path>
                <a:path w="6465570" h="305435">
                  <a:moveTo>
                    <a:pt x="3211360" y="258318"/>
                  </a:moveTo>
                  <a:lnTo>
                    <a:pt x="3145447" y="258318"/>
                  </a:lnTo>
                  <a:lnTo>
                    <a:pt x="3145447" y="305181"/>
                  </a:lnTo>
                  <a:lnTo>
                    <a:pt x="3211360" y="305181"/>
                  </a:lnTo>
                  <a:lnTo>
                    <a:pt x="3211360" y="258318"/>
                  </a:lnTo>
                  <a:close/>
                </a:path>
                <a:path w="6465570" h="305435">
                  <a:moveTo>
                    <a:pt x="3188500" y="61341"/>
                  </a:moveTo>
                  <a:lnTo>
                    <a:pt x="3122968" y="61341"/>
                  </a:lnTo>
                  <a:lnTo>
                    <a:pt x="3122968" y="201168"/>
                  </a:lnTo>
                  <a:lnTo>
                    <a:pt x="3188500" y="201168"/>
                  </a:lnTo>
                  <a:lnTo>
                    <a:pt x="3188500" y="61341"/>
                  </a:lnTo>
                  <a:close/>
                </a:path>
                <a:path w="6465570" h="305435">
                  <a:moveTo>
                    <a:pt x="3390392" y="4191"/>
                  </a:moveTo>
                  <a:lnTo>
                    <a:pt x="3308096" y="4191"/>
                  </a:lnTo>
                  <a:lnTo>
                    <a:pt x="3212465" y="258318"/>
                  </a:lnTo>
                  <a:lnTo>
                    <a:pt x="3286760" y="258318"/>
                  </a:lnTo>
                  <a:lnTo>
                    <a:pt x="3299333" y="221742"/>
                  </a:lnTo>
                  <a:lnTo>
                    <a:pt x="3472585" y="221742"/>
                  </a:lnTo>
                  <a:lnTo>
                    <a:pt x="3450993" y="164592"/>
                  </a:lnTo>
                  <a:lnTo>
                    <a:pt x="3316859" y="164592"/>
                  </a:lnTo>
                  <a:lnTo>
                    <a:pt x="3349244" y="68961"/>
                  </a:lnTo>
                  <a:lnTo>
                    <a:pt x="3414862" y="68961"/>
                  </a:lnTo>
                  <a:lnTo>
                    <a:pt x="3390392" y="4191"/>
                  </a:lnTo>
                  <a:close/>
                </a:path>
                <a:path w="6465570" h="305435">
                  <a:moveTo>
                    <a:pt x="3472585" y="221742"/>
                  </a:moveTo>
                  <a:lnTo>
                    <a:pt x="3399536" y="221742"/>
                  </a:lnTo>
                  <a:lnTo>
                    <a:pt x="3412109" y="258318"/>
                  </a:lnTo>
                  <a:lnTo>
                    <a:pt x="3486404" y="258318"/>
                  </a:lnTo>
                  <a:lnTo>
                    <a:pt x="3472585" y="221742"/>
                  </a:lnTo>
                  <a:close/>
                </a:path>
                <a:path w="6465570" h="305435">
                  <a:moveTo>
                    <a:pt x="3414862" y="68961"/>
                  </a:moveTo>
                  <a:lnTo>
                    <a:pt x="3349244" y="68961"/>
                  </a:lnTo>
                  <a:lnTo>
                    <a:pt x="3381629" y="164592"/>
                  </a:lnTo>
                  <a:lnTo>
                    <a:pt x="3450993" y="164592"/>
                  </a:lnTo>
                  <a:lnTo>
                    <a:pt x="3414862" y="68961"/>
                  </a:lnTo>
                  <a:close/>
                </a:path>
                <a:path w="6465570" h="305435">
                  <a:moveTo>
                    <a:pt x="3570706" y="4191"/>
                  </a:moveTo>
                  <a:lnTo>
                    <a:pt x="3505174" y="4191"/>
                  </a:lnTo>
                  <a:lnTo>
                    <a:pt x="3505174" y="258318"/>
                  </a:lnTo>
                  <a:lnTo>
                    <a:pt x="3570706" y="258318"/>
                  </a:lnTo>
                  <a:lnTo>
                    <a:pt x="3570706" y="156222"/>
                  </a:lnTo>
                  <a:lnTo>
                    <a:pt x="3741775" y="156222"/>
                  </a:lnTo>
                  <a:lnTo>
                    <a:pt x="3741775" y="99072"/>
                  </a:lnTo>
                  <a:lnTo>
                    <a:pt x="3570706" y="99072"/>
                  </a:lnTo>
                  <a:lnTo>
                    <a:pt x="3570706" y="4191"/>
                  </a:lnTo>
                  <a:close/>
                </a:path>
                <a:path w="6465570" h="305435">
                  <a:moveTo>
                    <a:pt x="3741775" y="156222"/>
                  </a:moveTo>
                  <a:lnTo>
                    <a:pt x="3676243" y="156222"/>
                  </a:lnTo>
                  <a:lnTo>
                    <a:pt x="3676243" y="258318"/>
                  </a:lnTo>
                  <a:lnTo>
                    <a:pt x="3741775" y="258318"/>
                  </a:lnTo>
                  <a:lnTo>
                    <a:pt x="3741775" y="156222"/>
                  </a:lnTo>
                  <a:close/>
                </a:path>
                <a:path w="6465570" h="305435">
                  <a:moveTo>
                    <a:pt x="3741775" y="4191"/>
                  </a:moveTo>
                  <a:lnTo>
                    <a:pt x="3676243" y="4191"/>
                  </a:lnTo>
                  <a:lnTo>
                    <a:pt x="3676243" y="99072"/>
                  </a:lnTo>
                  <a:lnTo>
                    <a:pt x="3741775" y="99072"/>
                  </a:lnTo>
                  <a:lnTo>
                    <a:pt x="3741775" y="4191"/>
                  </a:lnTo>
                  <a:close/>
                </a:path>
                <a:path w="6465570" h="305435">
                  <a:moveTo>
                    <a:pt x="4029075" y="4191"/>
                  </a:moveTo>
                  <a:lnTo>
                    <a:pt x="3885057" y="4191"/>
                  </a:lnTo>
                  <a:lnTo>
                    <a:pt x="3885057" y="258318"/>
                  </a:lnTo>
                  <a:lnTo>
                    <a:pt x="4033647" y="258318"/>
                  </a:lnTo>
                  <a:lnTo>
                    <a:pt x="4050535" y="257079"/>
                  </a:lnTo>
                  <a:lnTo>
                    <a:pt x="4088892" y="238506"/>
                  </a:lnTo>
                  <a:lnTo>
                    <a:pt x="4107119" y="203430"/>
                  </a:lnTo>
                  <a:lnTo>
                    <a:pt x="4107150" y="203073"/>
                  </a:lnTo>
                  <a:lnTo>
                    <a:pt x="3950589" y="203073"/>
                  </a:lnTo>
                  <a:lnTo>
                    <a:pt x="3950589" y="157353"/>
                  </a:lnTo>
                  <a:lnTo>
                    <a:pt x="4100395" y="157353"/>
                  </a:lnTo>
                  <a:lnTo>
                    <a:pt x="4094226" y="148209"/>
                  </a:lnTo>
                  <a:lnTo>
                    <a:pt x="4086939" y="140184"/>
                  </a:lnTo>
                  <a:lnTo>
                    <a:pt x="4078795" y="134016"/>
                  </a:lnTo>
                  <a:lnTo>
                    <a:pt x="4069794" y="129706"/>
                  </a:lnTo>
                  <a:lnTo>
                    <a:pt x="4059936" y="127254"/>
                  </a:lnTo>
                  <a:lnTo>
                    <a:pt x="4068865" y="124449"/>
                  </a:lnTo>
                  <a:lnTo>
                    <a:pt x="4076985" y="120210"/>
                  </a:lnTo>
                  <a:lnTo>
                    <a:pt x="4084296" y="114539"/>
                  </a:lnTo>
                  <a:lnTo>
                    <a:pt x="4090797" y="107442"/>
                  </a:lnTo>
                  <a:lnTo>
                    <a:pt x="4094593" y="101739"/>
                  </a:lnTo>
                  <a:lnTo>
                    <a:pt x="3950589" y="101739"/>
                  </a:lnTo>
                  <a:lnTo>
                    <a:pt x="3950589" y="59436"/>
                  </a:lnTo>
                  <a:lnTo>
                    <a:pt x="4102458" y="59436"/>
                  </a:lnTo>
                  <a:lnTo>
                    <a:pt x="4102155" y="56268"/>
                  </a:lnTo>
                  <a:lnTo>
                    <a:pt x="4073223" y="15120"/>
                  </a:lnTo>
                  <a:lnTo>
                    <a:pt x="4045791" y="5405"/>
                  </a:lnTo>
                  <a:lnTo>
                    <a:pt x="4029075" y="4191"/>
                  </a:lnTo>
                  <a:close/>
                </a:path>
                <a:path w="6465570" h="305435">
                  <a:moveTo>
                    <a:pt x="4100395" y="157353"/>
                  </a:moveTo>
                  <a:lnTo>
                    <a:pt x="4024376" y="157353"/>
                  </a:lnTo>
                  <a:lnTo>
                    <a:pt x="4030472" y="159512"/>
                  </a:lnTo>
                  <a:lnTo>
                    <a:pt x="4034790" y="163830"/>
                  </a:lnTo>
                  <a:lnTo>
                    <a:pt x="4039362" y="168148"/>
                  </a:lnTo>
                  <a:lnTo>
                    <a:pt x="4041660" y="173609"/>
                  </a:lnTo>
                  <a:lnTo>
                    <a:pt x="4041660" y="187071"/>
                  </a:lnTo>
                  <a:lnTo>
                    <a:pt x="4039362" y="192659"/>
                  </a:lnTo>
                  <a:lnTo>
                    <a:pt x="4030472" y="201041"/>
                  </a:lnTo>
                  <a:lnTo>
                    <a:pt x="4024376" y="203073"/>
                  </a:lnTo>
                  <a:lnTo>
                    <a:pt x="4107150" y="203073"/>
                  </a:lnTo>
                  <a:lnTo>
                    <a:pt x="4108335" y="189357"/>
                  </a:lnTo>
                  <a:lnTo>
                    <a:pt x="4107452" y="177927"/>
                  </a:lnTo>
                  <a:lnTo>
                    <a:pt x="4104805" y="167259"/>
                  </a:lnTo>
                  <a:lnTo>
                    <a:pt x="4100395" y="157353"/>
                  </a:lnTo>
                  <a:close/>
                </a:path>
                <a:path w="6465570" h="305435">
                  <a:moveTo>
                    <a:pt x="4102458" y="59436"/>
                  </a:moveTo>
                  <a:lnTo>
                    <a:pt x="4020820" y="59436"/>
                  </a:lnTo>
                  <a:lnTo>
                    <a:pt x="4026154" y="61468"/>
                  </a:lnTo>
                  <a:lnTo>
                    <a:pt x="4030218" y="65532"/>
                  </a:lnTo>
                  <a:lnTo>
                    <a:pt x="4034536" y="69342"/>
                  </a:lnTo>
                  <a:lnTo>
                    <a:pt x="4036695" y="74295"/>
                  </a:lnTo>
                  <a:lnTo>
                    <a:pt x="4036695" y="86741"/>
                  </a:lnTo>
                  <a:lnTo>
                    <a:pt x="4034536" y="91948"/>
                  </a:lnTo>
                  <a:lnTo>
                    <a:pt x="4026154" y="99822"/>
                  </a:lnTo>
                  <a:lnTo>
                    <a:pt x="4020820" y="101739"/>
                  </a:lnTo>
                  <a:lnTo>
                    <a:pt x="4094593" y="101739"/>
                  </a:lnTo>
                  <a:lnTo>
                    <a:pt x="4096297" y="99179"/>
                  </a:lnTo>
                  <a:lnTo>
                    <a:pt x="4100226" y="90011"/>
                  </a:lnTo>
                  <a:lnTo>
                    <a:pt x="4102584" y="79938"/>
                  </a:lnTo>
                  <a:lnTo>
                    <a:pt x="4103370" y="68961"/>
                  </a:lnTo>
                  <a:lnTo>
                    <a:pt x="4102458" y="59436"/>
                  </a:lnTo>
                  <a:close/>
                </a:path>
                <a:path w="6465570" h="305435">
                  <a:moveTo>
                    <a:pt x="4478096" y="4191"/>
                  </a:moveTo>
                  <a:lnTo>
                    <a:pt x="4288739" y="4191"/>
                  </a:lnTo>
                  <a:lnTo>
                    <a:pt x="4273499" y="132981"/>
                  </a:lnTo>
                  <a:lnTo>
                    <a:pt x="4270665" y="151692"/>
                  </a:lnTo>
                  <a:lnTo>
                    <a:pt x="4257878" y="187833"/>
                  </a:lnTo>
                  <a:lnTo>
                    <a:pt x="4227398" y="204978"/>
                  </a:lnTo>
                  <a:lnTo>
                    <a:pt x="4227398" y="305181"/>
                  </a:lnTo>
                  <a:lnTo>
                    <a:pt x="4292930" y="305181"/>
                  </a:lnTo>
                  <a:lnTo>
                    <a:pt x="4292930" y="258318"/>
                  </a:lnTo>
                  <a:lnTo>
                    <a:pt x="4500968" y="258318"/>
                  </a:lnTo>
                  <a:lnTo>
                    <a:pt x="4500968" y="201168"/>
                  </a:lnTo>
                  <a:lnTo>
                    <a:pt x="4310837" y="201168"/>
                  </a:lnTo>
                  <a:lnTo>
                    <a:pt x="4321148" y="188642"/>
                  </a:lnTo>
                  <a:lnTo>
                    <a:pt x="4329220" y="173926"/>
                  </a:lnTo>
                  <a:lnTo>
                    <a:pt x="4335054" y="157019"/>
                  </a:lnTo>
                  <a:lnTo>
                    <a:pt x="4338650" y="137922"/>
                  </a:lnTo>
                  <a:lnTo>
                    <a:pt x="4347794" y="61341"/>
                  </a:lnTo>
                  <a:lnTo>
                    <a:pt x="4478096" y="61341"/>
                  </a:lnTo>
                  <a:lnTo>
                    <a:pt x="4478096" y="4191"/>
                  </a:lnTo>
                  <a:close/>
                </a:path>
                <a:path w="6465570" h="305435">
                  <a:moveTo>
                    <a:pt x="4500968" y="258318"/>
                  </a:moveTo>
                  <a:lnTo>
                    <a:pt x="4435043" y="258318"/>
                  </a:lnTo>
                  <a:lnTo>
                    <a:pt x="4435043" y="305181"/>
                  </a:lnTo>
                  <a:lnTo>
                    <a:pt x="4500968" y="305181"/>
                  </a:lnTo>
                  <a:lnTo>
                    <a:pt x="4500968" y="258318"/>
                  </a:lnTo>
                  <a:close/>
                </a:path>
                <a:path w="6465570" h="305435">
                  <a:moveTo>
                    <a:pt x="4478096" y="61341"/>
                  </a:moveTo>
                  <a:lnTo>
                    <a:pt x="4412564" y="61341"/>
                  </a:lnTo>
                  <a:lnTo>
                    <a:pt x="4412564" y="201168"/>
                  </a:lnTo>
                  <a:lnTo>
                    <a:pt x="4478096" y="201168"/>
                  </a:lnTo>
                  <a:lnTo>
                    <a:pt x="4478096" y="61341"/>
                  </a:lnTo>
                  <a:close/>
                </a:path>
                <a:path w="6465570" h="305435">
                  <a:moveTo>
                    <a:pt x="4673130" y="4191"/>
                  </a:moveTo>
                  <a:lnTo>
                    <a:pt x="4529112" y="4191"/>
                  </a:lnTo>
                  <a:lnTo>
                    <a:pt x="4529112" y="258318"/>
                  </a:lnTo>
                  <a:lnTo>
                    <a:pt x="4677714" y="258318"/>
                  </a:lnTo>
                  <a:lnTo>
                    <a:pt x="4694590" y="257079"/>
                  </a:lnTo>
                  <a:lnTo>
                    <a:pt x="4732947" y="238506"/>
                  </a:lnTo>
                  <a:lnTo>
                    <a:pt x="4751163" y="203430"/>
                  </a:lnTo>
                  <a:lnTo>
                    <a:pt x="4751194" y="203073"/>
                  </a:lnTo>
                  <a:lnTo>
                    <a:pt x="4594644" y="203073"/>
                  </a:lnTo>
                  <a:lnTo>
                    <a:pt x="4594644" y="157353"/>
                  </a:lnTo>
                  <a:lnTo>
                    <a:pt x="4744448" y="157353"/>
                  </a:lnTo>
                  <a:lnTo>
                    <a:pt x="4738281" y="148209"/>
                  </a:lnTo>
                  <a:lnTo>
                    <a:pt x="4730994" y="140184"/>
                  </a:lnTo>
                  <a:lnTo>
                    <a:pt x="4722850" y="134016"/>
                  </a:lnTo>
                  <a:lnTo>
                    <a:pt x="4713849" y="129706"/>
                  </a:lnTo>
                  <a:lnTo>
                    <a:pt x="4703991" y="127254"/>
                  </a:lnTo>
                  <a:lnTo>
                    <a:pt x="4712920" y="124449"/>
                  </a:lnTo>
                  <a:lnTo>
                    <a:pt x="4721042" y="120210"/>
                  </a:lnTo>
                  <a:lnTo>
                    <a:pt x="4728356" y="114539"/>
                  </a:lnTo>
                  <a:lnTo>
                    <a:pt x="4734864" y="107442"/>
                  </a:lnTo>
                  <a:lnTo>
                    <a:pt x="4738655" y="101739"/>
                  </a:lnTo>
                  <a:lnTo>
                    <a:pt x="4594644" y="101739"/>
                  </a:lnTo>
                  <a:lnTo>
                    <a:pt x="4594644" y="59436"/>
                  </a:lnTo>
                  <a:lnTo>
                    <a:pt x="4746512" y="59436"/>
                  </a:lnTo>
                  <a:lnTo>
                    <a:pt x="4746208" y="56268"/>
                  </a:lnTo>
                  <a:lnTo>
                    <a:pt x="4717280" y="15120"/>
                  </a:lnTo>
                  <a:lnTo>
                    <a:pt x="4689851" y="5405"/>
                  </a:lnTo>
                  <a:lnTo>
                    <a:pt x="4673130" y="4191"/>
                  </a:lnTo>
                  <a:close/>
                </a:path>
                <a:path w="6465570" h="305435">
                  <a:moveTo>
                    <a:pt x="4744448" y="157353"/>
                  </a:moveTo>
                  <a:lnTo>
                    <a:pt x="4668431" y="157353"/>
                  </a:lnTo>
                  <a:lnTo>
                    <a:pt x="4674539" y="159512"/>
                  </a:lnTo>
                  <a:lnTo>
                    <a:pt x="4678845" y="163830"/>
                  </a:lnTo>
                  <a:lnTo>
                    <a:pt x="4683417" y="168148"/>
                  </a:lnTo>
                  <a:lnTo>
                    <a:pt x="4685703" y="173609"/>
                  </a:lnTo>
                  <a:lnTo>
                    <a:pt x="4685703" y="187071"/>
                  </a:lnTo>
                  <a:lnTo>
                    <a:pt x="4683417" y="192659"/>
                  </a:lnTo>
                  <a:lnTo>
                    <a:pt x="4674539" y="201041"/>
                  </a:lnTo>
                  <a:lnTo>
                    <a:pt x="4668431" y="203073"/>
                  </a:lnTo>
                  <a:lnTo>
                    <a:pt x="4751194" y="203073"/>
                  </a:lnTo>
                  <a:lnTo>
                    <a:pt x="4752378" y="189357"/>
                  </a:lnTo>
                  <a:lnTo>
                    <a:pt x="4751497" y="177927"/>
                  </a:lnTo>
                  <a:lnTo>
                    <a:pt x="4748853" y="167259"/>
                  </a:lnTo>
                  <a:lnTo>
                    <a:pt x="4744448" y="157353"/>
                  </a:lnTo>
                  <a:close/>
                </a:path>
                <a:path w="6465570" h="305435">
                  <a:moveTo>
                    <a:pt x="4746512" y="59436"/>
                  </a:moveTo>
                  <a:lnTo>
                    <a:pt x="4664875" y="59436"/>
                  </a:lnTo>
                  <a:lnTo>
                    <a:pt x="4670209" y="61468"/>
                  </a:lnTo>
                  <a:lnTo>
                    <a:pt x="4674273" y="65532"/>
                  </a:lnTo>
                  <a:lnTo>
                    <a:pt x="4678591" y="69342"/>
                  </a:lnTo>
                  <a:lnTo>
                    <a:pt x="4680750" y="74295"/>
                  </a:lnTo>
                  <a:lnTo>
                    <a:pt x="4680750" y="86741"/>
                  </a:lnTo>
                  <a:lnTo>
                    <a:pt x="4678591" y="91948"/>
                  </a:lnTo>
                  <a:lnTo>
                    <a:pt x="4670209" y="99822"/>
                  </a:lnTo>
                  <a:lnTo>
                    <a:pt x="4664875" y="101739"/>
                  </a:lnTo>
                  <a:lnTo>
                    <a:pt x="4738655" y="101739"/>
                  </a:lnTo>
                  <a:lnTo>
                    <a:pt x="4740358" y="99179"/>
                  </a:lnTo>
                  <a:lnTo>
                    <a:pt x="4744283" y="90011"/>
                  </a:lnTo>
                  <a:lnTo>
                    <a:pt x="4746639" y="79938"/>
                  </a:lnTo>
                  <a:lnTo>
                    <a:pt x="4747425" y="68961"/>
                  </a:lnTo>
                  <a:lnTo>
                    <a:pt x="4746512" y="59436"/>
                  </a:lnTo>
                  <a:close/>
                </a:path>
                <a:path w="6465570" h="305435">
                  <a:moveTo>
                    <a:pt x="4853597" y="4191"/>
                  </a:moveTo>
                  <a:lnTo>
                    <a:pt x="4788065" y="4191"/>
                  </a:lnTo>
                  <a:lnTo>
                    <a:pt x="4788065" y="258318"/>
                  </a:lnTo>
                  <a:lnTo>
                    <a:pt x="4851311" y="258318"/>
                  </a:lnTo>
                  <a:lnTo>
                    <a:pt x="4922511" y="153924"/>
                  </a:lnTo>
                  <a:lnTo>
                    <a:pt x="4853597" y="153924"/>
                  </a:lnTo>
                  <a:lnTo>
                    <a:pt x="4853597" y="4191"/>
                  </a:lnTo>
                  <a:close/>
                </a:path>
                <a:path w="6465570" h="305435">
                  <a:moveTo>
                    <a:pt x="5024285" y="101346"/>
                  </a:moveTo>
                  <a:lnTo>
                    <a:pt x="4958372" y="101346"/>
                  </a:lnTo>
                  <a:lnTo>
                    <a:pt x="4958372" y="258318"/>
                  </a:lnTo>
                  <a:lnTo>
                    <a:pt x="5024285" y="258318"/>
                  </a:lnTo>
                  <a:lnTo>
                    <a:pt x="5024285" y="101346"/>
                  </a:lnTo>
                  <a:close/>
                </a:path>
                <a:path w="6465570" h="305435">
                  <a:moveTo>
                    <a:pt x="5024285" y="4191"/>
                  </a:moveTo>
                  <a:lnTo>
                    <a:pt x="4956467" y="4191"/>
                  </a:lnTo>
                  <a:lnTo>
                    <a:pt x="4853597" y="153924"/>
                  </a:lnTo>
                  <a:lnTo>
                    <a:pt x="4922511" y="153924"/>
                  </a:lnTo>
                  <a:lnTo>
                    <a:pt x="4958372" y="101346"/>
                  </a:lnTo>
                  <a:lnTo>
                    <a:pt x="5024285" y="101346"/>
                  </a:lnTo>
                  <a:lnTo>
                    <a:pt x="5024285" y="4191"/>
                  </a:lnTo>
                  <a:close/>
                </a:path>
                <a:path w="6465570" h="305435">
                  <a:moveTo>
                    <a:pt x="5129530" y="4191"/>
                  </a:moveTo>
                  <a:lnTo>
                    <a:pt x="5049139" y="4191"/>
                  </a:lnTo>
                  <a:lnTo>
                    <a:pt x="5147818" y="123063"/>
                  </a:lnTo>
                  <a:lnTo>
                    <a:pt x="5043805" y="258318"/>
                  </a:lnTo>
                  <a:lnTo>
                    <a:pt x="5123815" y="258318"/>
                  </a:lnTo>
                  <a:lnTo>
                    <a:pt x="5190871" y="162687"/>
                  </a:lnTo>
                  <a:lnTo>
                    <a:pt x="5347453" y="162687"/>
                  </a:lnTo>
                  <a:lnTo>
                    <a:pt x="5316982" y="123063"/>
                  </a:lnTo>
                  <a:lnTo>
                    <a:pt x="5337775" y="97917"/>
                  </a:lnTo>
                  <a:lnTo>
                    <a:pt x="5199634" y="97917"/>
                  </a:lnTo>
                  <a:lnTo>
                    <a:pt x="5129530" y="4191"/>
                  </a:lnTo>
                  <a:close/>
                </a:path>
                <a:path w="6465570" h="305435">
                  <a:moveTo>
                    <a:pt x="5273560" y="162687"/>
                  </a:moveTo>
                  <a:lnTo>
                    <a:pt x="5190871" y="162687"/>
                  </a:lnTo>
                  <a:lnTo>
                    <a:pt x="5199634" y="174117"/>
                  </a:lnTo>
                  <a:lnTo>
                    <a:pt x="5199634" y="258318"/>
                  </a:lnTo>
                  <a:lnTo>
                    <a:pt x="5265166" y="258318"/>
                  </a:lnTo>
                  <a:lnTo>
                    <a:pt x="5265166" y="173355"/>
                  </a:lnTo>
                  <a:lnTo>
                    <a:pt x="5273560" y="162687"/>
                  </a:lnTo>
                  <a:close/>
                </a:path>
                <a:path w="6465570" h="305435">
                  <a:moveTo>
                    <a:pt x="5347453" y="162687"/>
                  </a:moveTo>
                  <a:lnTo>
                    <a:pt x="5273560" y="162687"/>
                  </a:lnTo>
                  <a:lnTo>
                    <a:pt x="5340604" y="258318"/>
                  </a:lnTo>
                  <a:lnTo>
                    <a:pt x="5420995" y="258318"/>
                  </a:lnTo>
                  <a:lnTo>
                    <a:pt x="5347453" y="162687"/>
                  </a:lnTo>
                  <a:close/>
                </a:path>
                <a:path w="6465570" h="305435">
                  <a:moveTo>
                    <a:pt x="5265166" y="4191"/>
                  </a:moveTo>
                  <a:lnTo>
                    <a:pt x="5199634" y="4191"/>
                  </a:lnTo>
                  <a:lnTo>
                    <a:pt x="5199634" y="97917"/>
                  </a:lnTo>
                  <a:lnTo>
                    <a:pt x="5337775" y="97917"/>
                  </a:lnTo>
                  <a:lnTo>
                    <a:pt x="5338090" y="97536"/>
                  </a:lnTo>
                  <a:lnTo>
                    <a:pt x="5265166" y="97536"/>
                  </a:lnTo>
                  <a:lnTo>
                    <a:pt x="5265166" y="4191"/>
                  </a:lnTo>
                  <a:close/>
                </a:path>
                <a:path w="6465570" h="305435">
                  <a:moveTo>
                    <a:pt x="5415280" y="4191"/>
                  </a:moveTo>
                  <a:lnTo>
                    <a:pt x="5334889" y="4191"/>
                  </a:lnTo>
                  <a:lnTo>
                    <a:pt x="5265166" y="97536"/>
                  </a:lnTo>
                  <a:lnTo>
                    <a:pt x="5338090" y="97536"/>
                  </a:lnTo>
                  <a:lnTo>
                    <a:pt x="5415280" y="4191"/>
                  </a:lnTo>
                  <a:close/>
                </a:path>
                <a:path w="6465570" h="305435">
                  <a:moveTo>
                    <a:pt x="5626239" y="4191"/>
                  </a:moveTo>
                  <a:lnTo>
                    <a:pt x="5439930" y="4191"/>
                  </a:lnTo>
                  <a:lnTo>
                    <a:pt x="5439930" y="258318"/>
                  </a:lnTo>
                  <a:lnTo>
                    <a:pt x="5626239" y="258318"/>
                  </a:lnTo>
                  <a:lnTo>
                    <a:pt x="5626239" y="201168"/>
                  </a:lnTo>
                  <a:lnTo>
                    <a:pt x="5505462" y="201168"/>
                  </a:lnTo>
                  <a:lnTo>
                    <a:pt x="5505462" y="158115"/>
                  </a:lnTo>
                  <a:lnTo>
                    <a:pt x="5623572" y="158115"/>
                  </a:lnTo>
                  <a:lnTo>
                    <a:pt x="5623572" y="100965"/>
                  </a:lnTo>
                  <a:lnTo>
                    <a:pt x="5505462" y="100965"/>
                  </a:lnTo>
                  <a:lnTo>
                    <a:pt x="5505462" y="61341"/>
                  </a:lnTo>
                  <a:lnTo>
                    <a:pt x="5626239" y="61341"/>
                  </a:lnTo>
                  <a:lnTo>
                    <a:pt x="5626239" y="4191"/>
                  </a:lnTo>
                  <a:close/>
                </a:path>
                <a:path w="6465570" h="305435">
                  <a:moveTo>
                    <a:pt x="5729820" y="4191"/>
                  </a:moveTo>
                  <a:lnTo>
                    <a:pt x="5664288" y="4191"/>
                  </a:lnTo>
                  <a:lnTo>
                    <a:pt x="5664288" y="258318"/>
                  </a:lnTo>
                  <a:lnTo>
                    <a:pt x="5729820" y="258318"/>
                  </a:lnTo>
                  <a:lnTo>
                    <a:pt x="5729820" y="156222"/>
                  </a:lnTo>
                  <a:lnTo>
                    <a:pt x="5900889" y="156222"/>
                  </a:lnTo>
                  <a:lnTo>
                    <a:pt x="5900889" y="99072"/>
                  </a:lnTo>
                  <a:lnTo>
                    <a:pt x="5729820" y="99072"/>
                  </a:lnTo>
                  <a:lnTo>
                    <a:pt x="5729820" y="4191"/>
                  </a:lnTo>
                  <a:close/>
                </a:path>
                <a:path w="6465570" h="305435">
                  <a:moveTo>
                    <a:pt x="5900889" y="156222"/>
                  </a:moveTo>
                  <a:lnTo>
                    <a:pt x="5835357" y="156222"/>
                  </a:lnTo>
                  <a:lnTo>
                    <a:pt x="5835357" y="258318"/>
                  </a:lnTo>
                  <a:lnTo>
                    <a:pt x="5900889" y="258318"/>
                  </a:lnTo>
                  <a:lnTo>
                    <a:pt x="5900889" y="156222"/>
                  </a:lnTo>
                  <a:close/>
                </a:path>
                <a:path w="6465570" h="305435">
                  <a:moveTo>
                    <a:pt x="5900889" y="4191"/>
                  </a:moveTo>
                  <a:lnTo>
                    <a:pt x="5835357" y="4191"/>
                  </a:lnTo>
                  <a:lnTo>
                    <a:pt x="5835357" y="99072"/>
                  </a:lnTo>
                  <a:lnTo>
                    <a:pt x="5900889" y="99072"/>
                  </a:lnTo>
                  <a:lnTo>
                    <a:pt x="5900889" y="4191"/>
                  </a:lnTo>
                  <a:close/>
                </a:path>
                <a:path w="6465570" h="305435">
                  <a:moveTo>
                    <a:pt x="6012230" y="4191"/>
                  </a:moveTo>
                  <a:lnTo>
                    <a:pt x="5946698" y="4191"/>
                  </a:lnTo>
                  <a:lnTo>
                    <a:pt x="5946698" y="258318"/>
                  </a:lnTo>
                  <a:lnTo>
                    <a:pt x="6009944" y="258318"/>
                  </a:lnTo>
                  <a:lnTo>
                    <a:pt x="6081145" y="153924"/>
                  </a:lnTo>
                  <a:lnTo>
                    <a:pt x="6012230" y="153924"/>
                  </a:lnTo>
                  <a:lnTo>
                    <a:pt x="6012230" y="4191"/>
                  </a:lnTo>
                  <a:close/>
                </a:path>
                <a:path w="6465570" h="305435">
                  <a:moveTo>
                    <a:pt x="6182918" y="101346"/>
                  </a:moveTo>
                  <a:lnTo>
                    <a:pt x="6117005" y="101346"/>
                  </a:lnTo>
                  <a:lnTo>
                    <a:pt x="6117005" y="258318"/>
                  </a:lnTo>
                  <a:lnTo>
                    <a:pt x="6182918" y="258318"/>
                  </a:lnTo>
                  <a:lnTo>
                    <a:pt x="6182918" y="101346"/>
                  </a:lnTo>
                  <a:close/>
                </a:path>
                <a:path w="6465570" h="305435">
                  <a:moveTo>
                    <a:pt x="6182918" y="4191"/>
                  </a:moveTo>
                  <a:lnTo>
                    <a:pt x="6115100" y="4191"/>
                  </a:lnTo>
                  <a:lnTo>
                    <a:pt x="6012230" y="153924"/>
                  </a:lnTo>
                  <a:lnTo>
                    <a:pt x="6081145" y="153924"/>
                  </a:lnTo>
                  <a:lnTo>
                    <a:pt x="6117005" y="101346"/>
                  </a:lnTo>
                  <a:lnTo>
                    <a:pt x="6182918" y="101346"/>
                  </a:lnTo>
                  <a:lnTo>
                    <a:pt x="6182918" y="4191"/>
                  </a:lnTo>
                  <a:close/>
                </a:path>
                <a:path w="6465570" h="305435">
                  <a:moveTo>
                    <a:pt x="6294259" y="4191"/>
                  </a:moveTo>
                  <a:lnTo>
                    <a:pt x="6228727" y="4191"/>
                  </a:lnTo>
                  <a:lnTo>
                    <a:pt x="6228727" y="258318"/>
                  </a:lnTo>
                  <a:lnTo>
                    <a:pt x="6291973" y="258318"/>
                  </a:lnTo>
                  <a:lnTo>
                    <a:pt x="6363174" y="153924"/>
                  </a:lnTo>
                  <a:lnTo>
                    <a:pt x="6294259" y="153924"/>
                  </a:lnTo>
                  <a:lnTo>
                    <a:pt x="6294259" y="4191"/>
                  </a:lnTo>
                  <a:close/>
                </a:path>
                <a:path w="6465570" h="305435">
                  <a:moveTo>
                    <a:pt x="6464947" y="101346"/>
                  </a:moveTo>
                  <a:lnTo>
                    <a:pt x="6399034" y="101346"/>
                  </a:lnTo>
                  <a:lnTo>
                    <a:pt x="6399034" y="258318"/>
                  </a:lnTo>
                  <a:lnTo>
                    <a:pt x="6464947" y="258318"/>
                  </a:lnTo>
                  <a:lnTo>
                    <a:pt x="6464947" y="101346"/>
                  </a:lnTo>
                  <a:close/>
                </a:path>
                <a:path w="6465570" h="305435">
                  <a:moveTo>
                    <a:pt x="6464947" y="4191"/>
                  </a:moveTo>
                  <a:lnTo>
                    <a:pt x="6397129" y="4191"/>
                  </a:lnTo>
                  <a:lnTo>
                    <a:pt x="6294259" y="153924"/>
                  </a:lnTo>
                  <a:lnTo>
                    <a:pt x="6363174" y="153924"/>
                  </a:lnTo>
                  <a:lnTo>
                    <a:pt x="6399034" y="101346"/>
                  </a:lnTo>
                  <a:lnTo>
                    <a:pt x="6464947" y="101346"/>
                  </a:lnTo>
                  <a:lnTo>
                    <a:pt x="6464947" y="4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5499" y="3506012"/>
              <a:ext cx="4597400" cy="14986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08512" y="3506012"/>
              <a:ext cx="4610099" cy="1498600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0808513" y="5360212"/>
            <a:ext cx="1854200" cy="774700"/>
          </a:xfrm>
          <a:custGeom>
            <a:avLst/>
            <a:gdLst/>
            <a:ahLst/>
            <a:cxnLst/>
            <a:rect l="l" t="t" r="r" b="b"/>
            <a:pathLst>
              <a:path w="1854200" h="774700">
                <a:moveTo>
                  <a:pt x="1752600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673100"/>
                </a:lnTo>
                <a:lnTo>
                  <a:pt x="7984" y="712651"/>
                </a:lnTo>
                <a:lnTo>
                  <a:pt x="29759" y="744945"/>
                </a:lnTo>
                <a:lnTo>
                  <a:pt x="62054" y="766717"/>
                </a:lnTo>
                <a:lnTo>
                  <a:pt x="101600" y="774700"/>
                </a:lnTo>
                <a:lnTo>
                  <a:pt x="1752600" y="774700"/>
                </a:lnTo>
                <a:lnTo>
                  <a:pt x="1792145" y="766717"/>
                </a:lnTo>
                <a:lnTo>
                  <a:pt x="1824440" y="744945"/>
                </a:lnTo>
                <a:lnTo>
                  <a:pt x="1846215" y="712651"/>
                </a:lnTo>
                <a:lnTo>
                  <a:pt x="1854200" y="673100"/>
                </a:lnTo>
                <a:lnTo>
                  <a:pt x="1854200" y="101600"/>
                </a:lnTo>
                <a:lnTo>
                  <a:pt x="1846215" y="62054"/>
                </a:lnTo>
                <a:lnTo>
                  <a:pt x="1824440" y="29759"/>
                </a:lnTo>
                <a:lnTo>
                  <a:pt x="1792145" y="7984"/>
                </a:lnTo>
                <a:lnTo>
                  <a:pt x="1752600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564362" y="5360212"/>
            <a:ext cx="1854200" cy="774700"/>
          </a:xfrm>
          <a:custGeom>
            <a:avLst/>
            <a:gdLst/>
            <a:ahLst/>
            <a:cxnLst/>
            <a:rect l="l" t="t" r="r" b="b"/>
            <a:pathLst>
              <a:path w="1854200" h="774700">
                <a:moveTo>
                  <a:pt x="1752600" y="0"/>
                </a:moveTo>
                <a:lnTo>
                  <a:pt x="101600" y="0"/>
                </a:lnTo>
                <a:lnTo>
                  <a:pt x="62054" y="7984"/>
                </a:lnTo>
                <a:lnTo>
                  <a:pt x="29759" y="29759"/>
                </a:lnTo>
                <a:lnTo>
                  <a:pt x="7984" y="62054"/>
                </a:lnTo>
                <a:lnTo>
                  <a:pt x="0" y="101600"/>
                </a:lnTo>
                <a:lnTo>
                  <a:pt x="0" y="673100"/>
                </a:lnTo>
                <a:lnTo>
                  <a:pt x="7984" y="712651"/>
                </a:lnTo>
                <a:lnTo>
                  <a:pt x="29759" y="744945"/>
                </a:lnTo>
                <a:lnTo>
                  <a:pt x="62054" y="766717"/>
                </a:lnTo>
                <a:lnTo>
                  <a:pt x="101600" y="774700"/>
                </a:lnTo>
                <a:lnTo>
                  <a:pt x="1752600" y="774700"/>
                </a:lnTo>
                <a:lnTo>
                  <a:pt x="1792145" y="766717"/>
                </a:lnTo>
                <a:lnTo>
                  <a:pt x="1824440" y="744945"/>
                </a:lnTo>
                <a:lnTo>
                  <a:pt x="1846215" y="712651"/>
                </a:lnTo>
                <a:lnTo>
                  <a:pt x="1854200" y="673100"/>
                </a:lnTo>
                <a:lnTo>
                  <a:pt x="1854200" y="101600"/>
                </a:lnTo>
                <a:lnTo>
                  <a:pt x="1846215" y="62054"/>
                </a:lnTo>
                <a:lnTo>
                  <a:pt x="1824440" y="29759"/>
                </a:lnTo>
                <a:lnTo>
                  <a:pt x="1792145" y="7984"/>
                </a:lnTo>
                <a:lnTo>
                  <a:pt x="1752600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08513" y="6579399"/>
            <a:ext cx="4610099" cy="74930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1143983" y="5678843"/>
            <a:ext cx="1205230" cy="158115"/>
          </a:xfrm>
          <a:custGeom>
            <a:avLst/>
            <a:gdLst/>
            <a:ahLst/>
            <a:cxnLst/>
            <a:rect l="l" t="t" r="r" b="b"/>
            <a:pathLst>
              <a:path w="1205229" h="158114">
                <a:moveTo>
                  <a:pt x="13042" y="140830"/>
                </a:moveTo>
                <a:lnTo>
                  <a:pt x="10299" y="156375"/>
                </a:lnTo>
                <a:lnTo>
                  <a:pt x="14109" y="157441"/>
                </a:lnTo>
                <a:lnTo>
                  <a:pt x="18300" y="157975"/>
                </a:lnTo>
                <a:lnTo>
                  <a:pt x="22860" y="157975"/>
                </a:lnTo>
                <a:lnTo>
                  <a:pt x="33638" y="156403"/>
                </a:lnTo>
                <a:lnTo>
                  <a:pt x="42640" y="152145"/>
                </a:lnTo>
                <a:lnTo>
                  <a:pt x="49870" y="145202"/>
                </a:lnTo>
                <a:lnTo>
                  <a:pt x="51313" y="142659"/>
                </a:lnTo>
                <a:lnTo>
                  <a:pt x="18910" y="142659"/>
                </a:lnTo>
                <a:lnTo>
                  <a:pt x="15786" y="142049"/>
                </a:lnTo>
                <a:lnTo>
                  <a:pt x="13042" y="140830"/>
                </a:lnTo>
                <a:close/>
              </a:path>
              <a:path w="1205229" h="158114">
                <a:moveTo>
                  <a:pt x="18516" y="2755"/>
                </a:moveTo>
                <a:lnTo>
                  <a:pt x="0" y="2755"/>
                </a:lnTo>
                <a:lnTo>
                  <a:pt x="46189" y="114299"/>
                </a:lnTo>
                <a:lnTo>
                  <a:pt x="38874" y="131000"/>
                </a:lnTo>
                <a:lnTo>
                  <a:pt x="37033" y="135420"/>
                </a:lnTo>
                <a:lnTo>
                  <a:pt x="34836" y="138468"/>
                </a:lnTo>
                <a:lnTo>
                  <a:pt x="29641" y="141820"/>
                </a:lnTo>
                <a:lnTo>
                  <a:pt x="26377" y="142659"/>
                </a:lnTo>
                <a:lnTo>
                  <a:pt x="51313" y="142659"/>
                </a:lnTo>
                <a:lnTo>
                  <a:pt x="55333" y="135572"/>
                </a:lnTo>
                <a:lnTo>
                  <a:pt x="72945" y="93281"/>
                </a:lnTo>
                <a:lnTo>
                  <a:pt x="55333" y="93281"/>
                </a:lnTo>
                <a:lnTo>
                  <a:pt x="18516" y="2755"/>
                </a:lnTo>
                <a:close/>
              </a:path>
              <a:path w="1205229" h="158114">
                <a:moveTo>
                  <a:pt x="110642" y="2755"/>
                </a:moveTo>
                <a:lnTo>
                  <a:pt x="91909" y="2755"/>
                </a:lnTo>
                <a:lnTo>
                  <a:pt x="55333" y="93281"/>
                </a:lnTo>
                <a:lnTo>
                  <a:pt x="72945" y="93281"/>
                </a:lnTo>
                <a:lnTo>
                  <a:pt x="110642" y="2755"/>
                </a:lnTo>
                <a:close/>
              </a:path>
              <a:path w="1205229" h="158114">
                <a:moveTo>
                  <a:pt x="217919" y="68135"/>
                </a:moveTo>
                <a:lnTo>
                  <a:pt x="200774" y="68135"/>
                </a:lnTo>
                <a:lnTo>
                  <a:pt x="200774" y="113169"/>
                </a:lnTo>
                <a:lnTo>
                  <a:pt x="217919" y="113169"/>
                </a:lnTo>
                <a:lnTo>
                  <a:pt x="217919" y="68135"/>
                </a:lnTo>
                <a:close/>
              </a:path>
              <a:path w="1205229" h="158114">
                <a:moveTo>
                  <a:pt x="143383" y="2755"/>
                </a:moveTo>
                <a:lnTo>
                  <a:pt x="126250" y="2755"/>
                </a:lnTo>
                <a:lnTo>
                  <a:pt x="126250" y="39103"/>
                </a:lnTo>
                <a:lnTo>
                  <a:pt x="148596" y="73274"/>
                </a:lnTo>
                <a:lnTo>
                  <a:pt x="167170" y="75450"/>
                </a:lnTo>
                <a:lnTo>
                  <a:pt x="176383" y="74993"/>
                </a:lnTo>
                <a:lnTo>
                  <a:pt x="185053" y="73621"/>
                </a:lnTo>
                <a:lnTo>
                  <a:pt x="193182" y="71335"/>
                </a:lnTo>
                <a:lnTo>
                  <a:pt x="200774" y="68135"/>
                </a:lnTo>
                <a:lnTo>
                  <a:pt x="217919" y="68135"/>
                </a:lnTo>
                <a:lnTo>
                  <a:pt x="217919" y="60134"/>
                </a:lnTo>
                <a:lnTo>
                  <a:pt x="161912" y="60134"/>
                </a:lnTo>
                <a:lnTo>
                  <a:pt x="154825" y="58216"/>
                </a:lnTo>
                <a:lnTo>
                  <a:pt x="145681" y="50609"/>
                </a:lnTo>
                <a:lnTo>
                  <a:pt x="143383" y="43751"/>
                </a:lnTo>
                <a:lnTo>
                  <a:pt x="143383" y="2755"/>
                </a:lnTo>
                <a:close/>
              </a:path>
              <a:path w="1205229" h="158114">
                <a:moveTo>
                  <a:pt x="217919" y="2755"/>
                </a:moveTo>
                <a:lnTo>
                  <a:pt x="200774" y="2755"/>
                </a:lnTo>
                <a:lnTo>
                  <a:pt x="200774" y="54190"/>
                </a:lnTo>
                <a:lnTo>
                  <a:pt x="194653" y="56791"/>
                </a:lnTo>
                <a:lnTo>
                  <a:pt x="187739" y="58648"/>
                </a:lnTo>
                <a:lnTo>
                  <a:pt x="180027" y="59763"/>
                </a:lnTo>
                <a:lnTo>
                  <a:pt x="171513" y="60134"/>
                </a:lnTo>
                <a:lnTo>
                  <a:pt x="217919" y="60134"/>
                </a:lnTo>
                <a:lnTo>
                  <a:pt x="217919" y="2755"/>
                </a:lnTo>
                <a:close/>
              </a:path>
              <a:path w="1205229" h="158114">
                <a:moveTo>
                  <a:pt x="269354" y="2755"/>
                </a:moveTo>
                <a:lnTo>
                  <a:pt x="252209" y="2755"/>
                </a:lnTo>
                <a:lnTo>
                  <a:pt x="252209" y="155232"/>
                </a:lnTo>
                <a:lnTo>
                  <a:pt x="269354" y="155232"/>
                </a:lnTo>
                <a:lnTo>
                  <a:pt x="269354" y="96481"/>
                </a:lnTo>
                <a:lnTo>
                  <a:pt x="284787" y="96481"/>
                </a:lnTo>
                <a:lnTo>
                  <a:pt x="283083" y="95567"/>
                </a:lnTo>
                <a:lnTo>
                  <a:pt x="276974" y="92062"/>
                </a:lnTo>
                <a:lnTo>
                  <a:pt x="272415" y="87795"/>
                </a:lnTo>
                <a:lnTo>
                  <a:pt x="269354" y="82765"/>
                </a:lnTo>
                <a:lnTo>
                  <a:pt x="269354" y="32931"/>
                </a:lnTo>
                <a:lnTo>
                  <a:pt x="272415" y="28054"/>
                </a:lnTo>
                <a:lnTo>
                  <a:pt x="276974" y="23939"/>
                </a:lnTo>
                <a:lnTo>
                  <a:pt x="283083" y="20586"/>
                </a:lnTo>
                <a:lnTo>
                  <a:pt x="285528" y="19215"/>
                </a:lnTo>
                <a:lnTo>
                  <a:pt x="269354" y="19215"/>
                </a:lnTo>
                <a:lnTo>
                  <a:pt x="269354" y="2755"/>
                </a:lnTo>
                <a:close/>
              </a:path>
              <a:path w="1205229" h="158114">
                <a:moveTo>
                  <a:pt x="284787" y="96481"/>
                </a:moveTo>
                <a:lnTo>
                  <a:pt x="269354" y="96481"/>
                </a:lnTo>
                <a:lnTo>
                  <a:pt x="276912" y="104980"/>
                </a:lnTo>
                <a:lnTo>
                  <a:pt x="285642" y="111048"/>
                </a:lnTo>
                <a:lnTo>
                  <a:pt x="295543" y="114687"/>
                </a:lnTo>
                <a:lnTo>
                  <a:pt x="306616" y="115900"/>
                </a:lnTo>
                <a:lnTo>
                  <a:pt x="317060" y="114914"/>
                </a:lnTo>
                <a:lnTo>
                  <a:pt x="326447" y="111958"/>
                </a:lnTo>
                <a:lnTo>
                  <a:pt x="334776" y="107033"/>
                </a:lnTo>
                <a:lnTo>
                  <a:pt x="341580" y="100583"/>
                </a:lnTo>
                <a:lnTo>
                  <a:pt x="295732" y="100583"/>
                </a:lnTo>
                <a:lnTo>
                  <a:pt x="289331" y="98920"/>
                </a:lnTo>
                <a:lnTo>
                  <a:pt x="284787" y="96481"/>
                </a:lnTo>
                <a:close/>
              </a:path>
              <a:path w="1205229" h="158114">
                <a:moveTo>
                  <a:pt x="341567" y="15328"/>
                </a:moveTo>
                <a:lnTo>
                  <a:pt x="302272" y="15328"/>
                </a:lnTo>
                <a:lnTo>
                  <a:pt x="309975" y="16071"/>
                </a:lnTo>
                <a:lnTo>
                  <a:pt x="316850" y="18300"/>
                </a:lnTo>
                <a:lnTo>
                  <a:pt x="337705" y="57848"/>
                </a:lnTo>
                <a:lnTo>
                  <a:pt x="337105" y="66806"/>
                </a:lnTo>
                <a:lnTo>
                  <a:pt x="309975" y="99843"/>
                </a:lnTo>
                <a:lnTo>
                  <a:pt x="302272" y="100583"/>
                </a:lnTo>
                <a:lnTo>
                  <a:pt x="341580" y="100583"/>
                </a:lnTo>
                <a:lnTo>
                  <a:pt x="355765" y="57848"/>
                </a:lnTo>
                <a:lnTo>
                  <a:pt x="354907" y="45275"/>
                </a:lnTo>
                <a:lnTo>
                  <a:pt x="352336" y="34074"/>
                </a:lnTo>
                <a:lnTo>
                  <a:pt x="348049" y="24244"/>
                </a:lnTo>
                <a:lnTo>
                  <a:pt x="342049" y="15786"/>
                </a:lnTo>
                <a:lnTo>
                  <a:pt x="341567" y="15328"/>
                </a:lnTo>
                <a:close/>
              </a:path>
              <a:path w="1205229" h="158114">
                <a:moveTo>
                  <a:pt x="306616" y="0"/>
                </a:moveTo>
                <a:lnTo>
                  <a:pt x="298996" y="0"/>
                </a:lnTo>
                <a:lnTo>
                  <a:pt x="291909" y="1765"/>
                </a:lnTo>
                <a:lnTo>
                  <a:pt x="278815" y="8775"/>
                </a:lnTo>
                <a:lnTo>
                  <a:pt x="273481" y="13423"/>
                </a:lnTo>
                <a:lnTo>
                  <a:pt x="269354" y="19215"/>
                </a:lnTo>
                <a:lnTo>
                  <a:pt x="285528" y="19215"/>
                </a:lnTo>
                <a:lnTo>
                  <a:pt x="289331" y="17081"/>
                </a:lnTo>
                <a:lnTo>
                  <a:pt x="295732" y="15328"/>
                </a:lnTo>
                <a:lnTo>
                  <a:pt x="341567" y="15328"/>
                </a:lnTo>
                <a:lnTo>
                  <a:pt x="334776" y="8883"/>
                </a:lnTo>
                <a:lnTo>
                  <a:pt x="326447" y="3949"/>
                </a:lnTo>
                <a:lnTo>
                  <a:pt x="317060" y="987"/>
                </a:lnTo>
                <a:lnTo>
                  <a:pt x="306616" y="0"/>
                </a:lnTo>
                <a:close/>
              </a:path>
              <a:path w="1205229" h="158114">
                <a:moveTo>
                  <a:pt x="431038" y="0"/>
                </a:moveTo>
                <a:lnTo>
                  <a:pt x="392176" y="16929"/>
                </a:lnTo>
                <a:lnTo>
                  <a:pt x="376631" y="57848"/>
                </a:lnTo>
                <a:lnTo>
                  <a:pt x="377617" y="70164"/>
                </a:lnTo>
                <a:lnTo>
                  <a:pt x="400848" y="106909"/>
                </a:lnTo>
                <a:lnTo>
                  <a:pt x="432866" y="115900"/>
                </a:lnTo>
                <a:lnTo>
                  <a:pt x="445725" y="114844"/>
                </a:lnTo>
                <a:lnTo>
                  <a:pt x="457327" y="111675"/>
                </a:lnTo>
                <a:lnTo>
                  <a:pt x="467671" y="106390"/>
                </a:lnTo>
                <a:lnTo>
                  <a:pt x="473376" y="101739"/>
                </a:lnTo>
                <a:lnTo>
                  <a:pt x="434467" y="101739"/>
                </a:lnTo>
                <a:lnTo>
                  <a:pt x="426294" y="101053"/>
                </a:lnTo>
                <a:lnTo>
                  <a:pt x="395862" y="71350"/>
                </a:lnTo>
                <a:lnTo>
                  <a:pt x="394690" y="63563"/>
                </a:lnTo>
                <a:lnTo>
                  <a:pt x="484073" y="63563"/>
                </a:lnTo>
                <a:lnTo>
                  <a:pt x="483972" y="57848"/>
                </a:lnTo>
                <a:lnTo>
                  <a:pt x="483468" y="50990"/>
                </a:lnTo>
                <a:lnTo>
                  <a:pt x="394690" y="50990"/>
                </a:lnTo>
                <a:lnTo>
                  <a:pt x="395576" y="43987"/>
                </a:lnTo>
                <a:lnTo>
                  <a:pt x="423008" y="14885"/>
                </a:lnTo>
                <a:lnTo>
                  <a:pt x="430809" y="14185"/>
                </a:lnTo>
                <a:lnTo>
                  <a:pt x="466807" y="14185"/>
                </a:lnTo>
                <a:lnTo>
                  <a:pt x="461941" y="9526"/>
                </a:lnTo>
                <a:lnTo>
                  <a:pt x="452926" y="4235"/>
                </a:lnTo>
                <a:lnTo>
                  <a:pt x="442625" y="1059"/>
                </a:lnTo>
                <a:lnTo>
                  <a:pt x="431038" y="0"/>
                </a:lnTo>
                <a:close/>
              </a:path>
              <a:path w="1205229" h="158114">
                <a:moveTo>
                  <a:pt x="468528" y="87795"/>
                </a:moveTo>
                <a:lnTo>
                  <a:pt x="461341" y="93895"/>
                </a:lnTo>
                <a:lnTo>
                  <a:pt x="453269" y="98253"/>
                </a:lnTo>
                <a:lnTo>
                  <a:pt x="444311" y="100868"/>
                </a:lnTo>
                <a:lnTo>
                  <a:pt x="434467" y="101739"/>
                </a:lnTo>
                <a:lnTo>
                  <a:pt x="473376" y="101739"/>
                </a:lnTo>
                <a:lnTo>
                  <a:pt x="476758" y="98983"/>
                </a:lnTo>
                <a:lnTo>
                  <a:pt x="468528" y="87795"/>
                </a:lnTo>
                <a:close/>
              </a:path>
              <a:path w="1205229" h="158114">
                <a:moveTo>
                  <a:pt x="466807" y="14185"/>
                </a:moveTo>
                <a:lnTo>
                  <a:pt x="430809" y="14185"/>
                </a:lnTo>
                <a:lnTo>
                  <a:pt x="438996" y="14900"/>
                </a:lnTo>
                <a:lnTo>
                  <a:pt x="446182" y="17043"/>
                </a:lnTo>
                <a:lnTo>
                  <a:pt x="467156" y="50990"/>
                </a:lnTo>
                <a:lnTo>
                  <a:pt x="483468" y="50990"/>
                </a:lnTo>
                <a:lnTo>
                  <a:pt x="483173" y="46975"/>
                </a:lnTo>
                <a:lnTo>
                  <a:pt x="480472" y="35845"/>
                </a:lnTo>
                <a:lnTo>
                  <a:pt x="475972" y="25830"/>
                </a:lnTo>
                <a:lnTo>
                  <a:pt x="469671" y="16929"/>
                </a:lnTo>
                <a:lnTo>
                  <a:pt x="466807" y="14185"/>
                </a:lnTo>
                <a:close/>
              </a:path>
              <a:path w="1205229" h="158114">
                <a:moveTo>
                  <a:pt x="603745" y="2755"/>
                </a:moveTo>
                <a:lnTo>
                  <a:pt x="526935" y="2755"/>
                </a:lnTo>
                <a:lnTo>
                  <a:pt x="519849" y="57162"/>
                </a:lnTo>
                <a:lnTo>
                  <a:pt x="518248" y="67801"/>
                </a:lnTo>
                <a:lnTo>
                  <a:pt x="498817" y="98983"/>
                </a:lnTo>
                <a:lnTo>
                  <a:pt x="498817" y="141287"/>
                </a:lnTo>
                <a:lnTo>
                  <a:pt x="515950" y="141287"/>
                </a:lnTo>
                <a:lnTo>
                  <a:pt x="515950" y="113169"/>
                </a:lnTo>
                <a:lnTo>
                  <a:pt x="616534" y="113169"/>
                </a:lnTo>
                <a:lnTo>
                  <a:pt x="616534" y="98082"/>
                </a:lnTo>
                <a:lnTo>
                  <a:pt x="520992" y="98082"/>
                </a:lnTo>
                <a:lnTo>
                  <a:pt x="526535" y="91967"/>
                </a:lnTo>
                <a:lnTo>
                  <a:pt x="531050" y="83451"/>
                </a:lnTo>
                <a:lnTo>
                  <a:pt x="534536" y="72536"/>
                </a:lnTo>
                <a:lnTo>
                  <a:pt x="536994" y="59220"/>
                </a:lnTo>
                <a:lnTo>
                  <a:pt x="542010" y="17843"/>
                </a:lnTo>
                <a:lnTo>
                  <a:pt x="603745" y="17843"/>
                </a:lnTo>
                <a:lnTo>
                  <a:pt x="603745" y="2755"/>
                </a:lnTo>
                <a:close/>
              </a:path>
              <a:path w="1205229" h="158114">
                <a:moveTo>
                  <a:pt x="616534" y="113169"/>
                </a:moveTo>
                <a:lnTo>
                  <a:pt x="599401" y="113169"/>
                </a:lnTo>
                <a:lnTo>
                  <a:pt x="599401" y="141287"/>
                </a:lnTo>
                <a:lnTo>
                  <a:pt x="616534" y="141287"/>
                </a:lnTo>
                <a:lnTo>
                  <a:pt x="616534" y="113169"/>
                </a:lnTo>
                <a:close/>
              </a:path>
              <a:path w="1205229" h="158114">
                <a:moveTo>
                  <a:pt x="603745" y="17843"/>
                </a:moveTo>
                <a:lnTo>
                  <a:pt x="586600" y="17843"/>
                </a:lnTo>
                <a:lnTo>
                  <a:pt x="586600" y="98082"/>
                </a:lnTo>
                <a:lnTo>
                  <a:pt x="603745" y="98082"/>
                </a:lnTo>
                <a:lnTo>
                  <a:pt x="603745" y="17843"/>
                </a:lnTo>
                <a:close/>
              </a:path>
              <a:path w="1205229" h="158114">
                <a:moveTo>
                  <a:pt x="657136" y="2755"/>
                </a:moveTo>
                <a:lnTo>
                  <a:pt x="639978" y="2755"/>
                </a:lnTo>
                <a:lnTo>
                  <a:pt x="639978" y="113169"/>
                </a:lnTo>
                <a:lnTo>
                  <a:pt x="656437" y="113169"/>
                </a:lnTo>
                <a:lnTo>
                  <a:pt x="674115" y="87109"/>
                </a:lnTo>
                <a:lnTo>
                  <a:pt x="657136" y="87109"/>
                </a:lnTo>
                <a:lnTo>
                  <a:pt x="657136" y="2755"/>
                </a:lnTo>
                <a:close/>
              </a:path>
              <a:path w="1205229" h="158114">
                <a:moveTo>
                  <a:pt x="731875" y="27216"/>
                </a:moveTo>
                <a:lnTo>
                  <a:pt x="714743" y="27216"/>
                </a:lnTo>
                <a:lnTo>
                  <a:pt x="714743" y="113169"/>
                </a:lnTo>
                <a:lnTo>
                  <a:pt x="731875" y="113169"/>
                </a:lnTo>
                <a:lnTo>
                  <a:pt x="731875" y="27216"/>
                </a:lnTo>
                <a:close/>
              </a:path>
              <a:path w="1205229" h="158114">
                <a:moveTo>
                  <a:pt x="731875" y="2755"/>
                </a:moveTo>
                <a:lnTo>
                  <a:pt x="714959" y="2755"/>
                </a:lnTo>
                <a:lnTo>
                  <a:pt x="657136" y="87109"/>
                </a:lnTo>
                <a:lnTo>
                  <a:pt x="674115" y="87109"/>
                </a:lnTo>
                <a:lnTo>
                  <a:pt x="714743" y="27216"/>
                </a:lnTo>
                <a:lnTo>
                  <a:pt x="731875" y="27216"/>
                </a:lnTo>
                <a:lnTo>
                  <a:pt x="731875" y="2755"/>
                </a:lnTo>
                <a:close/>
              </a:path>
              <a:path w="1205229" h="158114">
                <a:moveTo>
                  <a:pt x="803376" y="17843"/>
                </a:moveTo>
                <a:lnTo>
                  <a:pt x="786231" y="17843"/>
                </a:lnTo>
                <a:lnTo>
                  <a:pt x="786231" y="113169"/>
                </a:lnTo>
                <a:lnTo>
                  <a:pt x="803376" y="113169"/>
                </a:lnTo>
                <a:lnTo>
                  <a:pt x="803376" y="17843"/>
                </a:lnTo>
                <a:close/>
              </a:path>
              <a:path w="1205229" h="158114">
                <a:moveTo>
                  <a:pt x="835609" y="2755"/>
                </a:moveTo>
                <a:lnTo>
                  <a:pt x="754227" y="2755"/>
                </a:lnTo>
                <a:lnTo>
                  <a:pt x="754227" y="17843"/>
                </a:lnTo>
                <a:lnTo>
                  <a:pt x="835609" y="17843"/>
                </a:lnTo>
                <a:lnTo>
                  <a:pt x="835609" y="2755"/>
                </a:lnTo>
                <a:close/>
              </a:path>
              <a:path w="1205229" h="158114">
                <a:moveTo>
                  <a:pt x="906094" y="0"/>
                </a:moveTo>
                <a:lnTo>
                  <a:pt x="867244" y="16929"/>
                </a:lnTo>
                <a:lnTo>
                  <a:pt x="851687" y="57848"/>
                </a:lnTo>
                <a:lnTo>
                  <a:pt x="852673" y="70164"/>
                </a:lnTo>
                <a:lnTo>
                  <a:pt x="875904" y="106909"/>
                </a:lnTo>
                <a:lnTo>
                  <a:pt x="907935" y="115900"/>
                </a:lnTo>
                <a:lnTo>
                  <a:pt x="920792" y="114844"/>
                </a:lnTo>
                <a:lnTo>
                  <a:pt x="932389" y="111675"/>
                </a:lnTo>
                <a:lnTo>
                  <a:pt x="942729" y="106390"/>
                </a:lnTo>
                <a:lnTo>
                  <a:pt x="948433" y="101739"/>
                </a:lnTo>
                <a:lnTo>
                  <a:pt x="909535" y="101739"/>
                </a:lnTo>
                <a:lnTo>
                  <a:pt x="901356" y="101053"/>
                </a:lnTo>
                <a:lnTo>
                  <a:pt x="870918" y="71350"/>
                </a:lnTo>
                <a:lnTo>
                  <a:pt x="869746" y="63563"/>
                </a:lnTo>
                <a:lnTo>
                  <a:pt x="959129" y="63563"/>
                </a:lnTo>
                <a:lnTo>
                  <a:pt x="959028" y="57848"/>
                </a:lnTo>
                <a:lnTo>
                  <a:pt x="958524" y="50990"/>
                </a:lnTo>
                <a:lnTo>
                  <a:pt x="869746" y="50990"/>
                </a:lnTo>
                <a:lnTo>
                  <a:pt x="870634" y="43987"/>
                </a:lnTo>
                <a:lnTo>
                  <a:pt x="898071" y="14885"/>
                </a:lnTo>
                <a:lnTo>
                  <a:pt x="905878" y="14185"/>
                </a:lnTo>
                <a:lnTo>
                  <a:pt x="941863" y="14185"/>
                </a:lnTo>
                <a:lnTo>
                  <a:pt x="936998" y="9526"/>
                </a:lnTo>
                <a:lnTo>
                  <a:pt x="927982" y="4235"/>
                </a:lnTo>
                <a:lnTo>
                  <a:pt x="917681" y="1059"/>
                </a:lnTo>
                <a:lnTo>
                  <a:pt x="906094" y="0"/>
                </a:lnTo>
                <a:close/>
              </a:path>
              <a:path w="1205229" h="158114">
                <a:moveTo>
                  <a:pt x="943584" y="87795"/>
                </a:moveTo>
                <a:lnTo>
                  <a:pt x="936398" y="93895"/>
                </a:lnTo>
                <a:lnTo>
                  <a:pt x="928327" y="98253"/>
                </a:lnTo>
                <a:lnTo>
                  <a:pt x="919372" y="100868"/>
                </a:lnTo>
                <a:lnTo>
                  <a:pt x="909535" y="101739"/>
                </a:lnTo>
                <a:lnTo>
                  <a:pt x="948433" y="101739"/>
                </a:lnTo>
                <a:lnTo>
                  <a:pt x="951814" y="98983"/>
                </a:lnTo>
                <a:lnTo>
                  <a:pt x="943584" y="87795"/>
                </a:lnTo>
                <a:close/>
              </a:path>
              <a:path w="1205229" h="158114">
                <a:moveTo>
                  <a:pt x="941863" y="14185"/>
                </a:moveTo>
                <a:lnTo>
                  <a:pt x="905878" y="14185"/>
                </a:lnTo>
                <a:lnTo>
                  <a:pt x="914063" y="14900"/>
                </a:lnTo>
                <a:lnTo>
                  <a:pt x="921245" y="17043"/>
                </a:lnTo>
                <a:lnTo>
                  <a:pt x="942213" y="50990"/>
                </a:lnTo>
                <a:lnTo>
                  <a:pt x="958524" y="50990"/>
                </a:lnTo>
                <a:lnTo>
                  <a:pt x="958229" y="46975"/>
                </a:lnTo>
                <a:lnTo>
                  <a:pt x="955528" y="35845"/>
                </a:lnTo>
                <a:lnTo>
                  <a:pt x="951028" y="25830"/>
                </a:lnTo>
                <a:lnTo>
                  <a:pt x="944727" y="16929"/>
                </a:lnTo>
                <a:lnTo>
                  <a:pt x="941863" y="14185"/>
                </a:lnTo>
                <a:close/>
              </a:path>
              <a:path w="1205229" h="158114">
                <a:moveTo>
                  <a:pt x="1078801" y="2755"/>
                </a:moveTo>
                <a:lnTo>
                  <a:pt x="1001991" y="2755"/>
                </a:lnTo>
                <a:lnTo>
                  <a:pt x="994905" y="57162"/>
                </a:lnTo>
                <a:lnTo>
                  <a:pt x="993185" y="68306"/>
                </a:lnTo>
                <a:lnTo>
                  <a:pt x="979055" y="101739"/>
                </a:lnTo>
                <a:lnTo>
                  <a:pt x="973874" y="101739"/>
                </a:lnTo>
                <a:lnTo>
                  <a:pt x="973874" y="115900"/>
                </a:lnTo>
                <a:lnTo>
                  <a:pt x="1007021" y="85337"/>
                </a:lnTo>
                <a:lnTo>
                  <a:pt x="1017066" y="17843"/>
                </a:lnTo>
                <a:lnTo>
                  <a:pt x="1078801" y="17843"/>
                </a:lnTo>
                <a:lnTo>
                  <a:pt x="1078801" y="2755"/>
                </a:lnTo>
                <a:close/>
              </a:path>
              <a:path w="1205229" h="158114">
                <a:moveTo>
                  <a:pt x="1078801" y="17843"/>
                </a:moveTo>
                <a:lnTo>
                  <a:pt x="1061656" y="17843"/>
                </a:lnTo>
                <a:lnTo>
                  <a:pt x="1061656" y="113169"/>
                </a:lnTo>
                <a:lnTo>
                  <a:pt x="1078801" y="113169"/>
                </a:lnTo>
                <a:lnTo>
                  <a:pt x="1078801" y="17843"/>
                </a:lnTo>
                <a:close/>
              </a:path>
              <a:path w="1205229" h="158114">
                <a:moveTo>
                  <a:pt x="1130185" y="2755"/>
                </a:moveTo>
                <a:lnTo>
                  <a:pt x="1113028" y="2755"/>
                </a:lnTo>
                <a:lnTo>
                  <a:pt x="1113028" y="113169"/>
                </a:lnTo>
                <a:lnTo>
                  <a:pt x="1129499" y="113169"/>
                </a:lnTo>
                <a:lnTo>
                  <a:pt x="1147173" y="87109"/>
                </a:lnTo>
                <a:lnTo>
                  <a:pt x="1130185" y="87109"/>
                </a:lnTo>
                <a:lnTo>
                  <a:pt x="1130185" y="2755"/>
                </a:lnTo>
                <a:close/>
              </a:path>
              <a:path w="1205229" h="158114">
                <a:moveTo>
                  <a:pt x="1204925" y="27216"/>
                </a:moveTo>
                <a:lnTo>
                  <a:pt x="1187792" y="27216"/>
                </a:lnTo>
                <a:lnTo>
                  <a:pt x="1187792" y="113169"/>
                </a:lnTo>
                <a:lnTo>
                  <a:pt x="1204925" y="113169"/>
                </a:lnTo>
                <a:lnTo>
                  <a:pt x="1204925" y="27216"/>
                </a:lnTo>
                <a:close/>
              </a:path>
              <a:path w="1205229" h="158114">
                <a:moveTo>
                  <a:pt x="1204925" y="2755"/>
                </a:moveTo>
                <a:lnTo>
                  <a:pt x="1188008" y="2755"/>
                </a:lnTo>
                <a:lnTo>
                  <a:pt x="1130185" y="87109"/>
                </a:lnTo>
                <a:lnTo>
                  <a:pt x="1147173" y="87109"/>
                </a:lnTo>
                <a:lnTo>
                  <a:pt x="1187792" y="27216"/>
                </a:lnTo>
                <a:lnTo>
                  <a:pt x="1204925" y="27216"/>
                </a:lnTo>
                <a:lnTo>
                  <a:pt x="1204925" y="27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993851" y="5678855"/>
            <a:ext cx="1059180" cy="116205"/>
          </a:xfrm>
          <a:custGeom>
            <a:avLst/>
            <a:gdLst/>
            <a:ahLst/>
            <a:cxnLst/>
            <a:rect l="l" t="t" r="r" b="b"/>
            <a:pathLst>
              <a:path w="1059180" h="116204">
                <a:moveTo>
                  <a:pt x="53708" y="17145"/>
                </a:moveTo>
                <a:lnTo>
                  <a:pt x="36575" y="17145"/>
                </a:lnTo>
                <a:lnTo>
                  <a:pt x="0" y="57607"/>
                </a:lnTo>
                <a:lnTo>
                  <a:pt x="36575" y="98755"/>
                </a:lnTo>
                <a:lnTo>
                  <a:pt x="53708" y="98755"/>
                </a:lnTo>
                <a:lnTo>
                  <a:pt x="17132" y="57607"/>
                </a:lnTo>
                <a:lnTo>
                  <a:pt x="53708" y="17145"/>
                </a:lnTo>
                <a:close/>
              </a:path>
              <a:path w="1059180" h="116204">
                <a:moveTo>
                  <a:pt x="86639" y="17145"/>
                </a:moveTo>
                <a:lnTo>
                  <a:pt x="69481" y="17145"/>
                </a:lnTo>
                <a:lnTo>
                  <a:pt x="32918" y="57607"/>
                </a:lnTo>
                <a:lnTo>
                  <a:pt x="69481" y="98755"/>
                </a:lnTo>
                <a:lnTo>
                  <a:pt x="86639" y="98755"/>
                </a:lnTo>
                <a:lnTo>
                  <a:pt x="50063" y="57607"/>
                </a:lnTo>
                <a:lnTo>
                  <a:pt x="86639" y="17145"/>
                </a:lnTo>
                <a:close/>
              </a:path>
              <a:path w="1059180" h="116204">
                <a:moveTo>
                  <a:pt x="159423" y="0"/>
                </a:moveTo>
                <a:lnTo>
                  <a:pt x="119659" y="16471"/>
                </a:lnTo>
                <a:lnTo>
                  <a:pt x="104343" y="57835"/>
                </a:lnTo>
                <a:lnTo>
                  <a:pt x="105300" y="69780"/>
                </a:lnTo>
                <a:lnTo>
                  <a:pt x="127888" y="106641"/>
                </a:lnTo>
                <a:lnTo>
                  <a:pt x="159423" y="115900"/>
                </a:lnTo>
                <a:lnTo>
                  <a:pt x="171560" y="114700"/>
                </a:lnTo>
                <a:lnTo>
                  <a:pt x="182351" y="111099"/>
                </a:lnTo>
                <a:lnTo>
                  <a:pt x="191796" y="105098"/>
                </a:lnTo>
                <a:lnTo>
                  <a:pt x="196138" y="100596"/>
                </a:lnTo>
                <a:lnTo>
                  <a:pt x="160350" y="100596"/>
                </a:lnTo>
                <a:lnTo>
                  <a:pt x="152091" y="99851"/>
                </a:lnTo>
                <a:lnTo>
                  <a:pt x="122814" y="66794"/>
                </a:lnTo>
                <a:lnTo>
                  <a:pt x="122173" y="57835"/>
                </a:lnTo>
                <a:lnTo>
                  <a:pt x="122814" y="48891"/>
                </a:lnTo>
                <a:lnTo>
                  <a:pt x="152091" y="16059"/>
                </a:lnTo>
                <a:lnTo>
                  <a:pt x="160350" y="15316"/>
                </a:lnTo>
                <a:lnTo>
                  <a:pt x="196148" y="15316"/>
                </a:lnTo>
                <a:lnTo>
                  <a:pt x="191796" y="10806"/>
                </a:lnTo>
                <a:lnTo>
                  <a:pt x="182351" y="4805"/>
                </a:lnTo>
                <a:lnTo>
                  <a:pt x="171560" y="1201"/>
                </a:lnTo>
                <a:lnTo>
                  <a:pt x="159423" y="0"/>
                </a:lnTo>
                <a:close/>
              </a:path>
              <a:path w="1059180" h="116204">
                <a:moveTo>
                  <a:pt x="188467" y="86182"/>
                </a:moveTo>
                <a:lnTo>
                  <a:pt x="182681" y="92484"/>
                </a:lnTo>
                <a:lnTo>
                  <a:pt x="176066" y="96989"/>
                </a:lnTo>
                <a:lnTo>
                  <a:pt x="168622" y="99694"/>
                </a:lnTo>
                <a:lnTo>
                  <a:pt x="160350" y="100596"/>
                </a:lnTo>
                <a:lnTo>
                  <a:pt x="196138" y="100596"/>
                </a:lnTo>
                <a:lnTo>
                  <a:pt x="199897" y="96697"/>
                </a:lnTo>
                <a:lnTo>
                  <a:pt x="188467" y="86182"/>
                </a:lnTo>
                <a:close/>
              </a:path>
              <a:path w="1059180" h="116204">
                <a:moveTo>
                  <a:pt x="196148" y="15316"/>
                </a:moveTo>
                <a:lnTo>
                  <a:pt x="160350" y="15316"/>
                </a:lnTo>
                <a:lnTo>
                  <a:pt x="168708" y="16216"/>
                </a:lnTo>
                <a:lnTo>
                  <a:pt x="176180" y="18916"/>
                </a:lnTo>
                <a:lnTo>
                  <a:pt x="182767" y="23417"/>
                </a:lnTo>
                <a:lnTo>
                  <a:pt x="188467" y="29718"/>
                </a:lnTo>
                <a:lnTo>
                  <a:pt x="199897" y="19202"/>
                </a:lnTo>
                <a:lnTo>
                  <a:pt x="196148" y="15316"/>
                </a:lnTo>
                <a:close/>
              </a:path>
              <a:path w="1059180" h="116204">
                <a:moveTo>
                  <a:pt x="315823" y="2743"/>
                </a:moveTo>
                <a:lnTo>
                  <a:pt x="239013" y="2743"/>
                </a:lnTo>
                <a:lnTo>
                  <a:pt x="231927" y="57150"/>
                </a:lnTo>
                <a:lnTo>
                  <a:pt x="230207" y="68294"/>
                </a:lnTo>
                <a:lnTo>
                  <a:pt x="216077" y="101727"/>
                </a:lnTo>
                <a:lnTo>
                  <a:pt x="210896" y="101727"/>
                </a:lnTo>
                <a:lnTo>
                  <a:pt x="210896" y="115900"/>
                </a:lnTo>
                <a:lnTo>
                  <a:pt x="244043" y="85324"/>
                </a:lnTo>
                <a:lnTo>
                  <a:pt x="254101" y="17830"/>
                </a:lnTo>
                <a:lnTo>
                  <a:pt x="315823" y="17830"/>
                </a:lnTo>
                <a:lnTo>
                  <a:pt x="315823" y="2743"/>
                </a:lnTo>
                <a:close/>
              </a:path>
              <a:path w="1059180" h="116204">
                <a:moveTo>
                  <a:pt x="315823" y="17830"/>
                </a:moveTo>
                <a:lnTo>
                  <a:pt x="298678" y="17830"/>
                </a:lnTo>
                <a:lnTo>
                  <a:pt x="298678" y="113157"/>
                </a:lnTo>
                <a:lnTo>
                  <a:pt x="315823" y="113157"/>
                </a:lnTo>
                <a:lnTo>
                  <a:pt x="315823" y="17830"/>
                </a:lnTo>
                <a:close/>
              </a:path>
              <a:path w="1059180" h="116204">
                <a:moveTo>
                  <a:pt x="367207" y="2743"/>
                </a:moveTo>
                <a:lnTo>
                  <a:pt x="350050" y="2743"/>
                </a:lnTo>
                <a:lnTo>
                  <a:pt x="350050" y="113157"/>
                </a:lnTo>
                <a:lnTo>
                  <a:pt x="366521" y="113157"/>
                </a:lnTo>
                <a:lnTo>
                  <a:pt x="384195" y="87096"/>
                </a:lnTo>
                <a:lnTo>
                  <a:pt x="367207" y="87096"/>
                </a:lnTo>
                <a:lnTo>
                  <a:pt x="367207" y="2743"/>
                </a:lnTo>
                <a:close/>
              </a:path>
              <a:path w="1059180" h="116204">
                <a:moveTo>
                  <a:pt x="441959" y="27203"/>
                </a:moveTo>
                <a:lnTo>
                  <a:pt x="424814" y="27203"/>
                </a:lnTo>
                <a:lnTo>
                  <a:pt x="424814" y="113157"/>
                </a:lnTo>
                <a:lnTo>
                  <a:pt x="441959" y="113157"/>
                </a:lnTo>
                <a:lnTo>
                  <a:pt x="441959" y="27203"/>
                </a:lnTo>
                <a:close/>
              </a:path>
              <a:path w="1059180" h="116204">
                <a:moveTo>
                  <a:pt x="441959" y="2743"/>
                </a:moveTo>
                <a:lnTo>
                  <a:pt x="425043" y="2743"/>
                </a:lnTo>
                <a:lnTo>
                  <a:pt x="367207" y="87096"/>
                </a:lnTo>
                <a:lnTo>
                  <a:pt x="384195" y="87096"/>
                </a:lnTo>
                <a:lnTo>
                  <a:pt x="424814" y="27203"/>
                </a:lnTo>
                <a:lnTo>
                  <a:pt x="441959" y="27203"/>
                </a:lnTo>
                <a:lnTo>
                  <a:pt x="441959" y="2743"/>
                </a:lnTo>
                <a:close/>
              </a:path>
              <a:path w="1059180" h="116204">
                <a:moveTo>
                  <a:pt x="566940" y="2743"/>
                </a:moveTo>
                <a:lnTo>
                  <a:pt x="508647" y="2743"/>
                </a:lnTo>
                <a:lnTo>
                  <a:pt x="500961" y="3343"/>
                </a:lnTo>
                <a:lnTo>
                  <a:pt x="473684" y="36576"/>
                </a:lnTo>
                <a:lnTo>
                  <a:pt x="473684" y="45720"/>
                </a:lnTo>
                <a:lnTo>
                  <a:pt x="502018" y="69723"/>
                </a:lnTo>
                <a:lnTo>
                  <a:pt x="472528" y="113157"/>
                </a:lnTo>
                <a:lnTo>
                  <a:pt x="492658" y="113157"/>
                </a:lnTo>
                <a:lnTo>
                  <a:pt x="519620" y="70408"/>
                </a:lnTo>
                <a:lnTo>
                  <a:pt x="566940" y="70408"/>
                </a:lnTo>
                <a:lnTo>
                  <a:pt x="566940" y="55321"/>
                </a:lnTo>
                <a:lnTo>
                  <a:pt x="504393" y="55321"/>
                </a:lnTo>
                <a:lnTo>
                  <a:pt x="499656" y="53644"/>
                </a:lnTo>
                <a:lnTo>
                  <a:pt x="496303" y="50292"/>
                </a:lnTo>
                <a:lnTo>
                  <a:pt x="492950" y="46786"/>
                </a:lnTo>
                <a:lnTo>
                  <a:pt x="491274" y="42214"/>
                </a:lnTo>
                <a:lnTo>
                  <a:pt x="491274" y="30937"/>
                </a:lnTo>
                <a:lnTo>
                  <a:pt x="492950" y="26441"/>
                </a:lnTo>
                <a:lnTo>
                  <a:pt x="499808" y="19583"/>
                </a:lnTo>
                <a:lnTo>
                  <a:pt x="504532" y="17830"/>
                </a:lnTo>
                <a:lnTo>
                  <a:pt x="566940" y="17830"/>
                </a:lnTo>
                <a:lnTo>
                  <a:pt x="566940" y="2743"/>
                </a:lnTo>
                <a:close/>
              </a:path>
              <a:path w="1059180" h="116204">
                <a:moveTo>
                  <a:pt x="566940" y="70408"/>
                </a:moveTo>
                <a:lnTo>
                  <a:pt x="549808" y="70408"/>
                </a:lnTo>
                <a:lnTo>
                  <a:pt x="549808" y="113157"/>
                </a:lnTo>
                <a:lnTo>
                  <a:pt x="566940" y="113157"/>
                </a:lnTo>
                <a:lnTo>
                  <a:pt x="566940" y="70408"/>
                </a:lnTo>
                <a:close/>
              </a:path>
              <a:path w="1059180" h="116204">
                <a:moveTo>
                  <a:pt x="566940" y="17830"/>
                </a:moveTo>
                <a:lnTo>
                  <a:pt x="549808" y="17830"/>
                </a:lnTo>
                <a:lnTo>
                  <a:pt x="549808" y="55321"/>
                </a:lnTo>
                <a:lnTo>
                  <a:pt x="566940" y="55321"/>
                </a:lnTo>
                <a:lnTo>
                  <a:pt x="566940" y="17830"/>
                </a:lnTo>
                <a:close/>
              </a:path>
              <a:path w="1059180" h="116204">
                <a:moveTo>
                  <a:pt x="618350" y="2743"/>
                </a:moveTo>
                <a:lnTo>
                  <a:pt x="601205" y="2743"/>
                </a:lnTo>
                <a:lnTo>
                  <a:pt x="601205" y="113157"/>
                </a:lnTo>
                <a:lnTo>
                  <a:pt x="618350" y="113157"/>
                </a:lnTo>
                <a:lnTo>
                  <a:pt x="618350" y="63779"/>
                </a:lnTo>
                <a:lnTo>
                  <a:pt x="693102" y="63779"/>
                </a:lnTo>
                <a:lnTo>
                  <a:pt x="693102" y="48691"/>
                </a:lnTo>
                <a:lnTo>
                  <a:pt x="618350" y="48691"/>
                </a:lnTo>
                <a:lnTo>
                  <a:pt x="618350" y="2743"/>
                </a:lnTo>
                <a:close/>
              </a:path>
              <a:path w="1059180" h="116204">
                <a:moveTo>
                  <a:pt x="693102" y="63779"/>
                </a:moveTo>
                <a:lnTo>
                  <a:pt x="675957" y="63779"/>
                </a:lnTo>
                <a:lnTo>
                  <a:pt x="675957" y="113157"/>
                </a:lnTo>
                <a:lnTo>
                  <a:pt x="693102" y="113157"/>
                </a:lnTo>
                <a:lnTo>
                  <a:pt x="693102" y="63779"/>
                </a:lnTo>
                <a:close/>
              </a:path>
              <a:path w="1059180" h="116204">
                <a:moveTo>
                  <a:pt x="693102" y="2743"/>
                </a:moveTo>
                <a:lnTo>
                  <a:pt x="675957" y="2743"/>
                </a:lnTo>
                <a:lnTo>
                  <a:pt x="675957" y="48691"/>
                </a:lnTo>
                <a:lnTo>
                  <a:pt x="693102" y="48691"/>
                </a:lnTo>
                <a:lnTo>
                  <a:pt x="693102" y="2743"/>
                </a:lnTo>
                <a:close/>
              </a:path>
              <a:path w="1059180" h="116204">
                <a:moveTo>
                  <a:pt x="744486" y="2743"/>
                </a:moveTo>
                <a:lnTo>
                  <a:pt x="727328" y="2743"/>
                </a:lnTo>
                <a:lnTo>
                  <a:pt x="727328" y="113157"/>
                </a:lnTo>
                <a:lnTo>
                  <a:pt x="743800" y="113157"/>
                </a:lnTo>
                <a:lnTo>
                  <a:pt x="761474" y="87096"/>
                </a:lnTo>
                <a:lnTo>
                  <a:pt x="744486" y="87096"/>
                </a:lnTo>
                <a:lnTo>
                  <a:pt x="744486" y="2743"/>
                </a:lnTo>
                <a:close/>
              </a:path>
              <a:path w="1059180" h="116204">
                <a:moveTo>
                  <a:pt x="819238" y="27203"/>
                </a:moveTo>
                <a:lnTo>
                  <a:pt x="802093" y="27203"/>
                </a:lnTo>
                <a:lnTo>
                  <a:pt x="802093" y="113157"/>
                </a:lnTo>
                <a:lnTo>
                  <a:pt x="819238" y="113157"/>
                </a:lnTo>
                <a:lnTo>
                  <a:pt x="819238" y="27203"/>
                </a:lnTo>
                <a:close/>
              </a:path>
              <a:path w="1059180" h="116204">
                <a:moveTo>
                  <a:pt x="819238" y="2743"/>
                </a:moveTo>
                <a:lnTo>
                  <a:pt x="802322" y="2743"/>
                </a:lnTo>
                <a:lnTo>
                  <a:pt x="744486" y="87096"/>
                </a:lnTo>
                <a:lnTo>
                  <a:pt x="761474" y="87096"/>
                </a:lnTo>
                <a:lnTo>
                  <a:pt x="802093" y="27203"/>
                </a:lnTo>
                <a:lnTo>
                  <a:pt x="819238" y="27203"/>
                </a:lnTo>
                <a:lnTo>
                  <a:pt x="819238" y="2743"/>
                </a:lnTo>
                <a:close/>
              </a:path>
              <a:path w="1059180" h="116204">
                <a:moveTo>
                  <a:pt x="901471" y="0"/>
                </a:moveTo>
                <a:lnTo>
                  <a:pt x="862622" y="16916"/>
                </a:lnTo>
                <a:lnTo>
                  <a:pt x="847064" y="57835"/>
                </a:lnTo>
                <a:lnTo>
                  <a:pt x="848050" y="70151"/>
                </a:lnTo>
                <a:lnTo>
                  <a:pt x="871282" y="106899"/>
                </a:lnTo>
                <a:lnTo>
                  <a:pt x="903312" y="115900"/>
                </a:lnTo>
                <a:lnTo>
                  <a:pt x="916169" y="114842"/>
                </a:lnTo>
                <a:lnTo>
                  <a:pt x="927768" y="111671"/>
                </a:lnTo>
                <a:lnTo>
                  <a:pt x="938111" y="106384"/>
                </a:lnTo>
                <a:lnTo>
                  <a:pt x="943834" y="101727"/>
                </a:lnTo>
                <a:lnTo>
                  <a:pt x="904913" y="101727"/>
                </a:lnTo>
                <a:lnTo>
                  <a:pt x="896733" y="101041"/>
                </a:lnTo>
                <a:lnTo>
                  <a:pt x="866295" y="71342"/>
                </a:lnTo>
                <a:lnTo>
                  <a:pt x="865123" y="63563"/>
                </a:lnTo>
                <a:lnTo>
                  <a:pt x="954506" y="63563"/>
                </a:lnTo>
                <a:lnTo>
                  <a:pt x="954405" y="57835"/>
                </a:lnTo>
                <a:lnTo>
                  <a:pt x="953901" y="50977"/>
                </a:lnTo>
                <a:lnTo>
                  <a:pt x="865123" y="50977"/>
                </a:lnTo>
                <a:lnTo>
                  <a:pt x="866011" y="43978"/>
                </a:lnTo>
                <a:lnTo>
                  <a:pt x="893448" y="14873"/>
                </a:lnTo>
                <a:lnTo>
                  <a:pt x="901255" y="14173"/>
                </a:lnTo>
                <a:lnTo>
                  <a:pt x="937239" y="14173"/>
                </a:lnTo>
                <a:lnTo>
                  <a:pt x="932375" y="9515"/>
                </a:lnTo>
                <a:lnTo>
                  <a:pt x="923359" y="4229"/>
                </a:lnTo>
                <a:lnTo>
                  <a:pt x="913058" y="1057"/>
                </a:lnTo>
                <a:lnTo>
                  <a:pt x="901471" y="0"/>
                </a:lnTo>
                <a:close/>
              </a:path>
              <a:path w="1059180" h="116204">
                <a:moveTo>
                  <a:pt x="938961" y="87782"/>
                </a:moveTo>
                <a:lnTo>
                  <a:pt x="931777" y="93883"/>
                </a:lnTo>
                <a:lnTo>
                  <a:pt x="923709" y="98240"/>
                </a:lnTo>
                <a:lnTo>
                  <a:pt x="914755" y="100855"/>
                </a:lnTo>
                <a:lnTo>
                  <a:pt x="904913" y="101727"/>
                </a:lnTo>
                <a:lnTo>
                  <a:pt x="943834" y="101727"/>
                </a:lnTo>
                <a:lnTo>
                  <a:pt x="947204" y="98983"/>
                </a:lnTo>
                <a:lnTo>
                  <a:pt x="938961" y="87782"/>
                </a:lnTo>
                <a:close/>
              </a:path>
              <a:path w="1059180" h="116204">
                <a:moveTo>
                  <a:pt x="937239" y="14173"/>
                </a:moveTo>
                <a:lnTo>
                  <a:pt x="901255" y="14173"/>
                </a:lnTo>
                <a:lnTo>
                  <a:pt x="909440" y="14887"/>
                </a:lnTo>
                <a:lnTo>
                  <a:pt x="916622" y="17030"/>
                </a:lnTo>
                <a:lnTo>
                  <a:pt x="937590" y="50977"/>
                </a:lnTo>
                <a:lnTo>
                  <a:pt x="953901" y="50977"/>
                </a:lnTo>
                <a:lnTo>
                  <a:pt x="953606" y="46963"/>
                </a:lnTo>
                <a:lnTo>
                  <a:pt x="950906" y="35833"/>
                </a:lnTo>
                <a:lnTo>
                  <a:pt x="946405" y="25817"/>
                </a:lnTo>
                <a:lnTo>
                  <a:pt x="940104" y="16916"/>
                </a:lnTo>
                <a:lnTo>
                  <a:pt x="937239" y="14173"/>
                </a:lnTo>
                <a:close/>
              </a:path>
              <a:path w="1059180" h="116204">
                <a:moveTo>
                  <a:pt x="989139" y="17145"/>
                </a:moveTo>
                <a:lnTo>
                  <a:pt x="971994" y="17145"/>
                </a:lnTo>
                <a:lnTo>
                  <a:pt x="1008570" y="57607"/>
                </a:lnTo>
                <a:lnTo>
                  <a:pt x="971994" y="98755"/>
                </a:lnTo>
                <a:lnTo>
                  <a:pt x="989139" y="98755"/>
                </a:lnTo>
                <a:lnTo>
                  <a:pt x="1025702" y="57607"/>
                </a:lnTo>
                <a:lnTo>
                  <a:pt x="989139" y="17145"/>
                </a:lnTo>
                <a:close/>
              </a:path>
              <a:path w="1059180" h="116204">
                <a:moveTo>
                  <a:pt x="1022057" y="17145"/>
                </a:moveTo>
                <a:lnTo>
                  <a:pt x="1004912" y="17145"/>
                </a:lnTo>
                <a:lnTo>
                  <a:pt x="1041488" y="57607"/>
                </a:lnTo>
                <a:lnTo>
                  <a:pt x="1004912" y="98755"/>
                </a:lnTo>
                <a:lnTo>
                  <a:pt x="1022057" y="98755"/>
                </a:lnTo>
                <a:lnTo>
                  <a:pt x="1058621" y="57607"/>
                </a:lnTo>
                <a:lnTo>
                  <a:pt x="1022057" y="17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9800" y="5360212"/>
            <a:ext cx="4610112" cy="31876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55512" y="5360212"/>
            <a:ext cx="4597387" cy="3187687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1232179" y="13512"/>
            <a:ext cx="5024120" cy="2511425"/>
            <a:chOff x="11232179" y="13512"/>
            <a:chExt cx="5024120" cy="2511425"/>
          </a:xfrm>
        </p:grpSpPr>
        <p:sp>
          <p:nvSpPr>
            <p:cNvPr id="18" name="object 18"/>
            <p:cNvSpPr/>
            <p:nvPr/>
          </p:nvSpPr>
          <p:spPr>
            <a:xfrm>
              <a:off x="13309051" y="13513"/>
              <a:ext cx="2947035" cy="2511425"/>
            </a:xfrm>
            <a:custGeom>
              <a:avLst/>
              <a:gdLst/>
              <a:ahLst/>
              <a:cxnLst/>
              <a:rect l="l" t="t" r="r" b="b"/>
              <a:pathLst>
                <a:path w="2947034" h="2511425">
                  <a:moveTo>
                    <a:pt x="2946949" y="0"/>
                  </a:moveTo>
                  <a:lnTo>
                    <a:pt x="0" y="0"/>
                  </a:lnTo>
                  <a:lnTo>
                    <a:pt x="1382131" y="1870265"/>
                  </a:lnTo>
                  <a:lnTo>
                    <a:pt x="1413583" y="1911640"/>
                  </a:lnTo>
                  <a:lnTo>
                    <a:pt x="1445747" y="1951680"/>
                  </a:lnTo>
                  <a:lnTo>
                    <a:pt x="1478603" y="1990380"/>
                  </a:lnTo>
                  <a:lnTo>
                    <a:pt x="1512135" y="2027735"/>
                  </a:lnTo>
                  <a:lnTo>
                    <a:pt x="1546326" y="2063740"/>
                  </a:lnTo>
                  <a:lnTo>
                    <a:pt x="1581157" y="2098391"/>
                  </a:lnTo>
                  <a:lnTo>
                    <a:pt x="1616611" y="2131682"/>
                  </a:lnTo>
                  <a:lnTo>
                    <a:pt x="1652670" y="2163609"/>
                  </a:lnTo>
                  <a:lnTo>
                    <a:pt x="1689318" y="2194167"/>
                  </a:lnTo>
                  <a:lnTo>
                    <a:pt x="1726535" y="2223351"/>
                  </a:lnTo>
                  <a:lnTo>
                    <a:pt x="1764306" y="2251156"/>
                  </a:lnTo>
                  <a:lnTo>
                    <a:pt x="1802611" y="2277578"/>
                  </a:lnTo>
                  <a:lnTo>
                    <a:pt x="1841435" y="2302611"/>
                  </a:lnTo>
                  <a:lnTo>
                    <a:pt x="1880758" y="2326251"/>
                  </a:lnTo>
                  <a:lnTo>
                    <a:pt x="1920565" y="2348493"/>
                  </a:lnTo>
                  <a:lnTo>
                    <a:pt x="1960836" y="2369332"/>
                  </a:lnTo>
                  <a:lnTo>
                    <a:pt x="2001554" y="2388764"/>
                  </a:lnTo>
                  <a:lnTo>
                    <a:pt x="2042703" y="2406782"/>
                  </a:lnTo>
                  <a:lnTo>
                    <a:pt x="2084264" y="2423384"/>
                  </a:lnTo>
                  <a:lnTo>
                    <a:pt x="2126220" y="2438563"/>
                  </a:lnTo>
                  <a:lnTo>
                    <a:pt x="2168553" y="2452315"/>
                  </a:lnTo>
                  <a:lnTo>
                    <a:pt x="2211246" y="2464635"/>
                  </a:lnTo>
                  <a:lnTo>
                    <a:pt x="2254280" y="2475518"/>
                  </a:lnTo>
                  <a:lnTo>
                    <a:pt x="2297640" y="2484960"/>
                  </a:lnTo>
                  <a:lnTo>
                    <a:pt x="2341307" y="2492955"/>
                  </a:lnTo>
                  <a:lnTo>
                    <a:pt x="2385263" y="2499499"/>
                  </a:lnTo>
                  <a:lnTo>
                    <a:pt x="2429491" y="2504587"/>
                  </a:lnTo>
                  <a:lnTo>
                    <a:pt x="2473973" y="2508214"/>
                  </a:lnTo>
                  <a:lnTo>
                    <a:pt x="2518692" y="2510375"/>
                  </a:lnTo>
                  <a:lnTo>
                    <a:pt x="2563631" y="2511066"/>
                  </a:lnTo>
                  <a:lnTo>
                    <a:pt x="2608771" y="2510281"/>
                  </a:lnTo>
                  <a:lnTo>
                    <a:pt x="2654096" y="2508016"/>
                  </a:lnTo>
                  <a:lnTo>
                    <a:pt x="2699587" y="2504265"/>
                  </a:lnTo>
                  <a:lnTo>
                    <a:pt x="2745227" y="2499025"/>
                  </a:lnTo>
                  <a:lnTo>
                    <a:pt x="2790998" y="2492290"/>
                  </a:lnTo>
                  <a:lnTo>
                    <a:pt x="2836884" y="2484056"/>
                  </a:lnTo>
                  <a:lnTo>
                    <a:pt x="2882866" y="2474317"/>
                  </a:lnTo>
                  <a:lnTo>
                    <a:pt x="2928927" y="2463068"/>
                  </a:lnTo>
                  <a:lnTo>
                    <a:pt x="2946949" y="2458081"/>
                  </a:lnTo>
                  <a:lnTo>
                    <a:pt x="2946949" y="0"/>
                  </a:lnTo>
                  <a:close/>
                </a:path>
              </a:pathLst>
            </a:custGeom>
            <a:solidFill>
              <a:srgbClr val="EEEEEE">
                <a:alpha val="7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232179" y="13512"/>
              <a:ext cx="4622165" cy="1875789"/>
            </a:xfrm>
            <a:custGeom>
              <a:avLst/>
              <a:gdLst/>
              <a:ahLst/>
              <a:cxnLst/>
              <a:rect l="l" t="t" r="r" b="b"/>
              <a:pathLst>
                <a:path w="4622165" h="1875789">
                  <a:moveTo>
                    <a:pt x="4621978" y="0"/>
                  </a:moveTo>
                  <a:lnTo>
                    <a:pt x="551984" y="0"/>
                  </a:lnTo>
                  <a:lnTo>
                    <a:pt x="54869" y="1060157"/>
                  </a:lnTo>
                  <a:lnTo>
                    <a:pt x="36878" y="1102778"/>
                  </a:lnTo>
                  <a:lnTo>
                    <a:pt x="22563" y="1145616"/>
                  </a:lnTo>
                  <a:lnTo>
                    <a:pt x="11821" y="1188529"/>
                  </a:lnTo>
                  <a:lnTo>
                    <a:pt x="4548" y="1231378"/>
                  </a:lnTo>
                  <a:lnTo>
                    <a:pt x="642" y="1274021"/>
                  </a:lnTo>
                  <a:lnTo>
                    <a:pt x="0" y="1316318"/>
                  </a:lnTo>
                  <a:lnTo>
                    <a:pt x="2518" y="1358128"/>
                  </a:lnTo>
                  <a:lnTo>
                    <a:pt x="8093" y="1399310"/>
                  </a:lnTo>
                  <a:lnTo>
                    <a:pt x="16623" y="1439725"/>
                  </a:lnTo>
                  <a:lnTo>
                    <a:pt x="28004" y="1479230"/>
                  </a:lnTo>
                  <a:lnTo>
                    <a:pt x="42133" y="1517686"/>
                  </a:lnTo>
                  <a:lnTo>
                    <a:pt x="58908" y="1554951"/>
                  </a:lnTo>
                  <a:lnTo>
                    <a:pt x="78224" y="1590886"/>
                  </a:lnTo>
                  <a:lnTo>
                    <a:pt x="99979" y="1625348"/>
                  </a:lnTo>
                  <a:lnTo>
                    <a:pt x="124071" y="1658199"/>
                  </a:lnTo>
                  <a:lnTo>
                    <a:pt x="150395" y="1689296"/>
                  </a:lnTo>
                  <a:lnTo>
                    <a:pt x="178849" y="1718500"/>
                  </a:lnTo>
                  <a:lnTo>
                    <a:pt x="209329" y="1745669"/>
                  </a:lnTo>
                  <a:lnTo>
                    <a:pt x="241734" y="1770664"/>
                  </a:lnTo>
                  <a:lnTo>
                    <a:pt x="275958" y="1793342"/>
                  </a:lnTo>
                  <a:lnTo>
                    <a:pt x="311901" y="1813564"/>
                  </a:lnTo>
                  <a:lnTo>
                    <a:pt x="349457" y="1831189"/>
                  </a:lnTo>
                  <a:lnTo>
                    <a:pt x="388525" y="1846075"/>
                  </a:lnTo>
                  <a:lnTo>
                    <a:pt x="429001" y="1858084"/>
                  </a:lnTo>
                  <a:lnTo>
                    <a:pt x="470783" y="1867073"/>
                  </a:lnTo>
                  <a:lnTo>
                    <a:pt x="513766" y="1872902"/>
                  </a:lnTo>
                  <a:lnTo>
                    <a:pt x="557849" y="1875431"/>
                  </a:lnTo>
                  <a:lnTo>
                    <a:pt x="602927" y="1874518"/>
                  </a:lnTo>
                  <a:lnTo>
                    <a:pt x="648899" y="1870024"/>
                  </a:lnTo>
                  <a:lnTo>
                    <a:pt x="3185482" y="1523479"/>
                  </a:lnTo>
                  <a:lnTo>
                    <a:pt x="3236029" y="1515652"/>
                  </a:lnTo>
                  <a:lnTo>
                    <a:pt x="3286169" y="1506042"/>
                  </a:lnTo>
                  <a:lnTo>
                    <a:pt x="3335857" y="1494666"/>
                  </a:lnTo>
                  <a:lnTo>
                    <a:pt x="3385049" y="1481542"/>
                  </a:lnTo>
                  <a:lnTo>
                    <a:pt x="3433699" y="1466690"/>
                  </a:lnTo>
                  <a:lnTo>
                    <a:pt x="3481762" y="1450126"/>
                  </a:lnTo>
                  <a:lnTo>
                    <a:pt x="3529195" y="1431870"/>
                  </a:lnTo>
                  <a:lnTo>
                    <a:pt x="3575952" y="1411940"/>
                  </a:lnTo>
                  <a:lnTo>
                    <a:pt x="3621989" y="1390353"/>
                  </a:lnTo>
                  <a:lnTo>
                    <a:pt x="3667261" y="1367129"/>
                  </a:lnTo>
                  <a:lnTo>
                    <a:pt x="3711722" y="1342284"/>
                  </a:lnTo>
                  <a:lnTo>
                    <a:pt x="3755329" y="1315838"/>
                  </a:lnTo>
                  <a:lnTo>
                    <a:pt x="3798036" y="1287808"/>
                  </a:lnTo>
                  <a:lnTo>
                    <a:pt x="3839799" y="1258214"/>
                  </a:lnTo>
                  <a:lnTo>
                    <a:pt x="3880484" y="1227144"/>
                  </a:lnTo>
                  <a:lnTo>
                    <a:pt x="3919960" y="1194703"/>
                  </a:lnTo>
                  <a:lnTo>
                    <a:pt x="3958198" y="1160927"/>
                  </a:lnTo>
                  <a:lnTo>
                    <a:pt x="3995166" y="1125854"/>
                  </a:lnTo>
                  <a:lnTo>
                    <a:pt x="4030833" y="1089522"/>
                  </a:lnTo>
                  <a:lnTo>
                    <a:pt x="4065169" y="1051967"/>
                  </a:lnTo>
                  <a:lnTo>
                    <a:pt x="4098144" y="1013228"/>
                  </a:lnTo>
                  <a:lnTo>
                    <a:pt x="4129726" y="973341"/>
                  </a:lnTo>
                  <a:lnTo>
                    <a:pt x="4159886" y="932345"/>
                  </a:lnTo>
                  <a:lnTo>
                    <a:pt x="4188591" y="890276"/>
                  </a:lnTo>
                  <a:lnTo>
                    <a:pt x="4215812" y="847172"/>
                  </a:lnTo>
                  <a:lnTo>
                    <a:pt x="4241518" y="803071"/>
                  </a:lnTo>
                  <a:lnTo>
                    <a:pt x="4265678" y="758009"/>
                  </a:lnTo>
                  <a:lnTo>
                    <a:pt x="4288262" y="712025"/>
                  </a:lnTo>
                  <a:lnTo>
                    <a:pt x="4621978" y="0"/>
                  </a:lnTo>
                  <a:close/>
                </a:path>
              </a:pathLst>
            </a:custGeom>
            <a:solidFill>
              <a:srgbClr val="E425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/>
          <p:nvPr/>
        </p:nvSpPr>
        <p:spPr>
          <a:xfrm>
            <a:off x="8117535" y="2909112"/>
            <a:ext cx="73660" cy="457200"/>
          </a:xfrm>
          <a:custGeom>
            <a:avLst/>
            <a:gdLst/>
            <a:ahLst/>
            <a:cxnLst/>
            <a:rect l="l" t="t" r="r" b="b"/>
            <a:pathLst>
              <a:path w="73659" h="457200">
                <a:moveTo>
                  <a:pt x="30314" y="393700"/>
                </a:moveTo>
                <a:lnTo>
                  <a:pt x="0" y="393700"/>
                </a:lnTo>
                <a:lnTo>
                  <a:pt x="36664" y="457200"/>
                </a:lnTo>
                <a:lnTo>
                  <a:pt x="69663" y="400050"/>
                </a:lnTo>
                <a:lnTo>
                  <a:pt x="30314" y="400050"/>
                </a:lnTo>
                <a:lnTo>
                  <a:pt x="30314" y="393700"/>
                </a:lnTo>
                <a:close/>
              </a:path>
              <a:path w="73659" h="457200">
                <a:moveTo>
                  <a:pt x="43014" y="0"/>
                </a:moveTo>
                <a:lnTo>
                  <a:pt x="30314" y="0"/>
                </a:lnTo>
                <a:lnTo>
                  <a:pt x="30314" y="400050"/>
                </a:lnTo>
                <a:lnTo>
                  <a:pt x="43014" y="400050"/>
                </a:lnTo>
                <a:lnTo>
                  <a:pt x="43014" y="0"/>
                </a:lnTo>
                <a:close/>
              </a:path>
              <a:path w="73659" h="457200">
                <a:moveTo>
                  <a:pt x="73329" y="393700"/>
                </a:moveTo>
                <a:lnTo>
                  <a:pt x="43014" y="393700"/>
                </a:lnTo>
                <a:lnTo>
                  <a:pt x="43014" y="400050"/>
                </a:lnTo>
                <a:lnTo>
                  <a:pt x="69663" y="400050"/>
                </a:lnTo>
                <a:lnTo>
                  <a:pt x="73329" y="393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698935" y="5004612"/>
            <a:ext cx="73660" cy="355600"/>
          </a:xfrm>
          <a:custGeom>
            <a:avLst/>
            <a:gdLst/>
            <a:ahLst/>
            <a:cxnLst/>
            <a:rect l="l" t="t" r="r" b="b"/>
            <a:pathLst>
              <a:path w="73659" h="355600">
                <a:moveTo>
                  <a:pt x="30314" y="292100"/>
                </a:moveTo>
                <a:lnTo>
                  <a:pt x="0" y="292100"/>
                </a:lnTo>
                <a:lnTo>
                  <a:pt x="36664" y="355600"/>
                </a:lnTo>
                <a:lnTo>
                  <a:pt x="69663" y="298450"/>
                </a:lnTo>
                <a:lnTo>
                  <a:pt x="30314" y="298450"/>
                </a:lnTo>
                <a:lnTo>
                  <a:pt x="30314" y="292100"/>
                </a:lnTo>
                <a:close/>
              </a:path>
              <a:path w="73659" h="355600">
                <a:moveTo>
                  <a:pt x="43014" y="0"/>
                </a:moveTo>
                <a:lnTo>
                  <a:pt x="30314" y="0"/>
                </a:lnTo>
                <a:lnTo>
                  <a:pt x="30314" y="298450"/>
                </a:lnTo>
                <a:lnTo>
                  <a:pt x="43014" y="298450"/>
                </a:lnTo>
                <a:lnTo>
                  <a:pt x="43014" y="0"/>
                </a:lnTo>
                <a:close/>
              </a:path>
              <a:path w="73659" h="355600">
                <a:moveTo>
                  <a:pt x="73329" y="292100"/>
                </a:moveTo>
                <a:lnTo>
                  <a:pt x="43014" y="292100"/>
                </a:lnTo>
                <a:lnTo>
                  <a:pt x="43014" y="298450"/>
                </a:lnTo>
                <a:lnTo>
                  <a:pt x="69663" y="298450"/>
                </a:lnTo>
                <a:lnTo>
                  <a:pt x="73329" y="292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492896" y="5004612"/>
            <a:ext cx="73660" cy="355600"/>
          </a:xfrm>
          <a:custGeom>
            <a:avLst/>
            <a:gdLst/>
            <a:ahLst/>
            <a:cxnLst/>
            <a:rect l="l" t="t" r="r" b="b"/>
            <a:pathLst>
              <a:path w="73659" h="355600">
                <a:moveTo>
                  <a:pt x="30314" y="292100"/>
                </a:moveTo>
                <a:lnTo>
                  <a:pt x="0" y="292100"/>
                </a:lnTo>
                <a:lnTo>
                  <a:pt x="36664" y="355600"/>
                </a:lnTo>
                <a:lnTo>
                  <a:pt x="69663" y="298450"/>
                </a:lnTo>
                <a:lnTo>
                  <a:pt x="30314" y="298450"/>
                </a:lnTo>
                <a:lnTo>
                  <a:pt x="30314" y="292100"/>
                </a:lnTo>
                <a:close/>
              </a:path>
              <a:path w="73659" h="355600">
                <a:moveTo>
                  <a:pt x="43014" y="0"/>
                </a:moveTo>
                <a:lnTo>
                  <a:pt x="30314" y="0"/>
                </a:lnTo>
                <a:lnTo>
                  <a:pt x="30314" y="298450"/>
                </a:lnTo>
                <a:lnTo>
                  <a:pt x="43014" y="298450"/>
                </a:lnTo>
                <a:lnTo>
                  <a:pt x="43014" y="0"/>
                </a:lnTo>
                <a:close/>
              </a:path>
              <a:path w="73659" h="355600">
                <a:moveTo>
                  <a:pt x="73329" y="292100"/>
                </a:moveTo>
                <a:lnTo>
                  <a:pt x="43014" y="292100"/>
                </a:lnTo>
                <a:lnTo>
                  <a:pt x="43014" y="298450"/>
                </a:lnTo>
                <a:lnTo>
                  <a:pt x="69663" y="298450"/>
                </a:lnTo>
                <a:lnTo>
                  <a:pt x="73329" y="292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159396" y="5004612"/>
            <a:ext cx="73660" cy="1574800"/>
          </a:xfrm>
          <a:custGeom>
            <a:avLst/>
            <a:gdLst/>
            <a:ahLst/>
            <a:cxnLst/>
            <a:rect l="l" t="t" r="r" b="b"/>
            <a:pathLst>
              <a:path w="73659" h="1574800">
                <a:moveTo>
                  <a:pt x="30314" y="1511300"/>
                </a:moveTo>
                <a:lnTo>
                  <a:pt x="0" y="1511300"/>
                </a:lnTo>
                <a:lnTo>
                  <a:pt x="36664" y="1574800"/>
                </a:lnTo>
                <a:lnTo>
                  <a:pt x="69663" y="1517650"/>
                </a:lnTo>
                <a:lnTo>
                  <a:pt x="30314" y="1517650"/>
                </a:lnTo>
                <a:lnTo>
                  <a:pt x="30314" y="1511300"/>
                </a:lnTo>
                <a:close/>
              </a:path>
              <a:path w="73659" h="1574800">
                <a:moveTo>
                  <a:pt x="43014" y="0"/>
                </a:moveTo>
                <a:lnTo>
                  <a:pt x="30314" y="0"/>
                </a:lnTo>
                <a:lnTo>
                  <a:pt x="30314" y="1517650"/>
                </a:lnTo>
                <a:lnTo>
                  <a:pt x="43014" y="1517650"/>
                </a:lnTo>
                <a:lnTo>
                  <a:pt x="43014" y="0"/>
                </a:lnTo>
                <a:close/>
              </a:path>
              <a:path w="73659" h="1574800">
                <a:moveTo>
                  <a:pt x="73329" y="1511300"/>
                </a:moveTo>
                <a:lnTo>
                  <a:pt x="43014" y="1511300"/>
                </a:lnTo>
                <a:lnTo>
                  <a:pt x="43014" y="1517650"/>
                </a:lnTo>
                <a:lnTo>
                  <a:pt x="69663" y="1517650"/>
                </a:lnTo>
                <a:lnTo>
                  <a:pt x="73329" y="1511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966961" y="2915462"/>
            <a:ext cx="4227830" cy="571500"/>
          </a:xfrm>
          <a:custGeom>
            <a:avLst/>
            <a:gdLst/>
            <a:ahLst/>
            <a:cxnLst/>
            <a:rect l="l" t="t" r="r" b="b"/>
            <a:pathLst>
              <a:path w="4227830" h="571500">
                <a:moveTo>
                  <a:pt x="4184650" y="508000"/>
                </a:moveTo>
                <a:lnTo>
                  <a:pt x="4154335" y="508000"/>
                </a:lnTo>
                <a:lnTo>
                  <a:pt x="4191000" y="571500"/>
                </a:lnTo>
                <a:lnTo>
                  <a:pt x="4223998" y="514350"/>
                </a:lnTo>
                <a:lnTo>
                  <a:pt x="4184650" y="514350"/>
                </a:lnTo>
                <a:lnTo>
                  <a:pt x="4184650" y="508000"/>
                </a:lnTo>
                <a:close/>
              </a:path>
              <a:path w="4227830" h="571500">
                <a:moveTo>
                  <a:pt x="4140200" y="209550"/>
                </a:moveTo>
                <a:lnTo>
                  <a:pt x="4140200" y="222250"/>
                </a:lnTo>
                <a:lnTo>
                  <a:pt x="4157501" y="225743"/>
                </a:lnTo>
                <a:lnTo>
                  <a:pt x="4171630" y="235269"/>
                </a:lnTo>
                <a:lnTo>
                  <a:pt x="4181156" y="249398"/>
                </a:lnTo>
                <a:lnTo>
                  <a:pt x="4184650" y="266700"/>
                </a:lnTo>
                <a:lnTo>
                  <a:pt x="4184650" y="514350"/>
                </a:lnTo>
                <a:lnTo>
                  <a:pt x="4197350" y="514350"/>
                </a:lnTo>
                <a:lnTo>
                  <a:pt x="4197350" y="266700"/>
                </a:lnTo>
                <a:lnTo>
                  <a:pt x="4192858" y="244456"/>
                </a:lnTo>
                <a:lnTo>
                  <a:pt x="4180609" y="226290"/>
                </a:lnTo>
                <a:lnTo>
                  <a:pt x="4162443" y="214041"/>
                </a:lnTo>
                <a:lnTo>
                  <a:pt x="4140200" y="209550"/>
                </a:lnTo>
                <a:close/>
              </a:path>
              <a:path w="4227830" h="571500">
                <a:moveTo>
                  <a:pt x="4227664" y="508000"/>
                </a:moveTo>
                <a:lnTo>
                  <a:pt x="4197350" y="508000"/>
                </a:lnTo>
                <a:lnTo>
                  <a:pt x="4197350" y="514350"/>
                </a:lnTo>
                <a:lnTo>
                  <a:pt x="4223998" y="514350"/>
                </a:lnTo>
                <a:lnTo>
                  <a:pt x="4227664" y="508000"/>
                </a:lnTo>
                <a:close/>
              </a:path>
              <a:path w="4227830" h="571500">
                <a:moveTo>
                  <a:pt x="12700" y="0"/>
                </a:moveTo>
                <a:lnTo>
                  <a:pt x="0" y="0"/>
                </a:lnTo>
                <a:lnTo>
                  <a:pt x="0" y="165100"/>
                </a:lnTo>
                <a:lnTo>
                  <a:pt x="4491" y="187343"/>
                </a:lnTo>
                <a:lnTo>
                  <a:pt x="16740" y="205509"/>
                </a:lnTo>
                <a:lnTo>
                  <a:pt x="34906" y="217758"/>
                </a:lnTo>
                <a:lnTo>
                  <a:pt x="57150" y="222250"/>
                </a:lnTo>
                <a:lnTo>
                  <a:pt x="57150" y="209550"/>
                </a:lnTo>
                <a:lnTo>
                  <a:pt x="39848" y="206058"/>
                </a:lnTo>
                <a:lnTo>
                  <a:pt x="25719" y="196535"/>
                </a:lnTo>
                <a:lnTo>
                  <a:pt x="16193" y="182407"/>
                </a:lnTo>
                <a:lnTo>
                  <a:pt x="12700" y="165100"/>
                </a:lnTo>
                <a:lnTo>
                  <a:pt x="12700" y="0"/>
                </a:lnTo>
                <a:close/>
              </a:path>
              <a:path w="4227830" h="571500">
                <a:moveTo>
                  <a:pt x="4140200" y="209550"/>
                </a:moveTo>
                <a:lnTo>
                  <a:pt x="57150" y="209550"/>
                </a:lnTo>
                <a:lnTo>
                  <a:pt x="57150" y="222250"/>
                </a:lnTo>
                <a:lnTo>
                  <a:pt x="4140200" y="222250"/>
                </a:lnTo>
                <a:lnTo>
                  <a:pt x="4140200" y="2095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240735" y="2921812"/>
            <a:ext cx="4196080" cy="571500"/>
          </a:xfrm>
          <a:custGeom>
            <a:avLst/>
            <a:gdLst/>
            <a:ahLst/>
            <a:cxnLst/>
            <a:rect l="l" t="t" r="r" b="b"/>
            <a:pathLst>
              <a:path w="4196080" h="571500">
                <a:moveTo>
                  <a:pt x="30314" y="508000"/>
                </a:moveTo>
                <a:lnTo>
                  <a:pt x="0" y="508000"/>
                </a:lnTo>
                <a:lnTo>
                  <a:pt x="36664" y="571500"/>
                </a:lnTo>
                <a:lnTo>
                  <a:pt x="69663" y="514350"/>
                </a:lnTo>
                <a:lnTo>
                  <a:pt x="30314" y="514350"/>
                </a:lnTo>
                <a:lnTo>
                  <a:pt x="30314" y="508000"/>
                </a:lnTo>
                <a:close/>
              </a:path>
              <a:path w="4196080" h="571500">
                <a:moveTo>
                  <a:pt x="87464" y="209550"/>
                </a:moveTo>
                <a:lnTo>
                  <a:pt x="65221" y="214041"/>
                </a:lnTo>
                <a:lnTo>
                  <a:pt x="47055" y="226290"/>
                </a:lnTo>
                <a:lnTo>
                  <a:pt x="34806" y="244456"/>
                </a:lnTo>
                <a:lnTo>
                  <a:pt x="30314" y="266700"/>
                </a:lnTo>
                <a:lnTo>
                  <a:pt x="30314" y="514350"/>
                </a:lnTo>
                <a:lnTo>
                  <a:pt x="43014" y="514350"/>
                </a:lnTo>
                <a:lnTo>
                  <a:pt x="43014" y="266700"/>
                </a:lnTo>
                <a:lnTo>
                  <a:pt x="46507" y="249398"/>
                </a:lnTo>
                <a:lnTo>
                  <a:pt x="56033" y="235269"/>
                </a:lnTo>
                <a:lnTo>
                  <a:pt x="70162" y="225743"/>
                </a:lnTo>
                <a:lnTo>
                  <a:pt x="87464" y="222250"/>
                </a:lnTo>
                <a:lnTo>
                  <a:pt x="87464" y="209550"/>
                </a:lnTo>
                <a:close/>
              </a:path>
              <a:path w="4196080" h="571500">
                <a:moveTo>
                  <a:pt x="73329" y="508000"/>
                </a:moveTo>
                <a:lnTo>
                  <a:pt x="43014" y="508000"/>
                </a:lnTo>
                <a:lnTo>
                  <a:pt x="43014" y="514350"/>
                </a:lnTo>
                <a:lnTo>
                  <a:pt x="69663" y="514350"/>
                </a:lnTo>
                <a:lnTo>
                  <a:pt x="73329" y="508000"/>
                </a:lnTo>
                <a:close/>
              </a:path>
              <a:path w="4196080" h="571500">
                <a:moveTo>
                  <a:pt x="4138764" y="209550"/>
                </a:moveTo>
                <a:lnTo>
                  <a:pt x="87464" y="209550"/>
                </a:lnTo>
                <a:lnTo>
                  <a:pt x="87464" y="222250"/>
                </a:lnTo>
                <a:lnTo>
                  <a:pt x="4138764" y="222250"/>
                </a:lnTo>
                <a:lnTo>
                  <a:pt x="4138764" y="209550"/>
                </a:lnTo>
                <a:close/>
              </a:path>
              <a:path w="4196080" h="571500">
                <a:moveTo>
                  <a:pt x="4195914" y="0"/>
                </a:moveTo>
                <a:lnTo>
                  <a:pt x="4183214" y="0"/>
                </a:lnTo>
                <a:lnTo>
                  <a:pt x="4183214" y="165100"/>
                </a:lnTo>
                <a:lnTo>
                  <a:pt x="4179721" y="182407"/>
                </a:lnTo>
                <a:lnTo>
                  <a:pt x="4170195" y="196535"/>
                </a:lnTo>
                <a:lnTo>
                  <a:pt x="4156066" y="206058"/>
                </a:lnTo>
                <a:lnTo>
                  <a:pt x="4138764" y="209550"/>
                </a:lnTo>
                <a:lnTo>
                  <a:pt x="4138764" y="222250"/>
                </a:lnTo>
                <a:lnTo>
                  <a:pt x="4161008" y="217758"/>
                </a:lnTo>
                <a:lnTo>
                  <a:pt x="4179174" y="205509"/>
                </a:lnTo>
                <a:lnTo>
                  <a:pt x="4191423" y="187343"/>
                </a:lnTo>
                <a:lnTo>
                  <a:pt x="4195914" y="165100"/>
                </a:lnTo>
                <a:lnTo>
                  <a:pt x="41959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5043022" y="8184926"/>
            <a:ext cx="889635" cy="802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100">
                <a:solidFill>
                  <a:srgbClr val="5B2EA2"/>
                </a:solidFill>
                <a:latin typeface="Arial Black"/>
                <a:cs typeface="Arial Black"/>
              </a:rPr>
              <a:t>11</a:t>
            </a:r>
            <a:endParaRPr sz="5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8640" y="4065533"/>
            <a:ext cx="4063365" cy="3495040"/>
            <a:chOff x="6628640" y="4065533"/>
            <a:chExt cx="4063365" cy="3495040"/>
          </a:xfrm>
        </p:grpSpPr>
        <p:sp>
          <p:nvSpPr>
            <p:cNvPr id="3" name="object 3"/>
            <p:cNvSpPr/>
            <p:nvPr/>
          </p:nvSpPr>
          <p:spPr>
            <a:xfrm>
              <a:off x="6628640" y="5839429"/>
              <a:ext cx="3562985" cy="1720850"/>
            </a:xfrm>
            <a:custGeom>
              <a:avLst/>
              <a:gdLst/>
              <a:ahLst/>
              <a:cxnLst/>
              <a:rect l="l" t="t" r="r" b="b"/>
              <a:pathLst>
                <a:path w="3562984" h="1720850">
                  <a:moveTo>
                    <a:pt x="1346302" y="0"/>
                  </a:moveTo>
                  <a:lnTo>
                    <a:pt x="1298781" y="2279"/>
                  </a:lnTo>
                  <a:lnTo>
                    <a:pt x="1252217" y="7833"/>
                  </a:lnTo>
                  <a:lnTo>
                    <a:pt x="1206699" y="16626"/>
                  </a:lnTo>
                  <a:lnTo>
                    <a:pt x="1162319" y="28627"/>
                  </a:lnTo>
                  <a:lnTo>
                    <a:pt x="1119167" y="43803"/>
                  </a:lnTo>
                  <a:lnTo>
                    <a:pt x="1077332" y="62120"/>
                  </a:lnTo>
                  <a:lnTo>
                    <a:pt x="1036906" y="83545"/>
                  </a:lnTo>
                  <a:lnTo>
                    <a:pt x="997979" y="108046"/>
                  </a:lnTo>
                  <a:lnTo>
                    <a:pt x="960640" y="135590"/>
                  </a:lnTo>
                  <a:lnTo>
                    <a:pt x="924981" y="166144"/>
                  </a:lnTo>
                  <a:lnTo>
                    <a:pt x="891092" y="199674"/>
                  </a:lnTo>
                  <a:lnTo>
                    <a:pt x="859064" y="236148"/>
                  </a:lnTo>
                  <a:lnTo>
                    <a:pt x="828985" y="275533"/>
                  </a:lnTo>
                  <a:lnTo>
                    <a:pt x="800948" y="317795"/>
                  </a:lnTo>
                  <a:lnTo>
                    <a:pt x="47863" y="1537122"/>
                  </a:lnTo>
                  <a:lnTo>
                    <a:pt x="29354" y="1572116"/>
                  </a:lnTo>
                  <a:lnTo>
                    <a:pt x="15458" y="1609289"/>
                  </a:lnTo>
                  <a:lnTo>
                    <a:pt x="6004" y="1648304"/>
                  </a:lnTo>
                  <a:lnTo>
                    <a:pt x="823" y="1688824"/>
                  </a:lnTo>
                  <a:lnTo>
                    <a:pt x="0" y="1720575"/>
                  </a:lnTo>
                  <a:lnTo>
                    <a:pt x="3330125" y="1720575"/>
                  </a:lnTo>
                  <a:lnTo>
                    <a:pt x="3562436" y="1417451"/>
                  </a:lnTo>
                  <a:lnTo>
                    <a:pt x="3562436" y="770740"/>
                  </a:lnTo>
                  <a:lnTo>
                    <a:pt x="3522736" y="717824"/>
                  </a:lnTo>
                  <a:lnTo>
                    <a:pt x="3492148" y="685796"/>
                  </a:lnTo>
                  <a:lnTo>
                    <a:pt x="3458991" y="657285"/>
                  </a:lnTo>
                  <a:lnTo>
                    <a:pt x="3423368" y="632678"/>
                  </a:lnTo>
                  <a:lnTo>
                    <a:pt x="3385379" y="612359"/>
                  </a:lnTo>
                  <a:lnTo>
                    <a:pt x="3345126" y="596713"/>
                  </a:lnTo>
                  <a:lnTo>
                    <a:pt x="1595092" y="38852"/>
                  </a:lnTo>
                  <a:lnTo>
                    <a:pt x="1544143" y="24272"/>
                  </a:lnTo>
                  <a:lnTo>
                    <a:pt x="1493700" y="13129"/>
                  </a:lnTo>
                  <a:lnTo>
                    <a:pt x="1443852" y="5391"/>
                  </a:lnTo>
                  <a:lnTo>
                    <a:pt x="1394689" y="1026"/>
                  </a:lnTo>
                  <a:lnTo>
                    <a:pt x="1346302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395416" y="4065533"/>
              <a:ext cx="2296795" cy="3495040"/>
            </a:xfrm>
            <a:custGeom>
              <a:avLst/>
              <a:gdLst/>
              <a:ahLst/>
              <a:cxnLst/>
              <a:rect l="l" t="t" r="r" b="b"/>
              <a:pathLst>
                <a:path w="2296795" h="3495040">
                  <a:moveTo>
                    <a:pt x="2296586" y="0"/>
                  </a:moveTo>
                  <a:lnTo>
                    <a:pt x="643249" y="668227"/>
                  </a:lnTo>
                  <a:lnTo>
                    <a:pt x="592760" y="689764"/>
                  </a:lnTo>
                  <a:lnTo>
                    <a:pt x="544142" y="712788"/>
                  </a:lnTo>
                  <a:lnTo>
                    <a:pt x="497422" y="737256"/>
                  </a:lnTo>
                  <a:lnTo>
                    <a:pt x="452623" y="763129"/>
                  </a:lnTo>
                  <a:lnTo>
                    <a:pt x="409773" y="790365"/>
                  </a:lnTo>
                  <a:lnTo>
                    <a:pt x="368898" y="818925"/>
                  </a:lnTo>
                  <a:lnTo>
                    <a:pt x="330021" y="848766"/>
                  </a:lnTo>
                  <a:lnTo>
                    <a:pt x="293171" y="879849"/>
                  </a:lnTo>
                  <a:lnTo>
                    <a:pt x="258371" y="912133"/>
                  </a:lnTo>
                  <a:lnTo>
                    <a:pt x="225649" y="945577"/>
                  </a:lnTo>
                  <a:lnTo>
                    <a:pt x="195029" y="980139"/>
                  </a:lnTo>
                  <a:lnTo>
                    <a:pt x="166537" y="1015781"/>
                  </a:lnTo>
                  <a:lnTo>
                    <a:pt x="140199" y="1052459"/>
                  </a:lnTo>
                  <a:lnTo>
                    <a:pt x="116041" y="1090135"/>
                  </a:lnTo>
                  <a:lnTo>
                    <a:pt x="94088" y="1128767"/>
                  </a:lnTo>
                  <a:lnTo>
                    <a:pt x="74367" y="1168315"/>
                  </a:lnTo>
                  <a:lnTo>
                    <a:pt x="56902" y="1208737"/>
                  </a:lnTo>
                  <a:lnTo>
                    <a:pt x="41720" y="1249992"/>
                  </a:lnTo>
                  <a:lnTo>
                    <a:pt x="28846" y="1292042"/>
                  </a:lnTo>
                  <a:lnTo>
                    <a:pt x="18306" y="1334843"/>
                  </a:lnTo>
                  <a:lnTo>
                    <a:pt x="10125" y="1378356"/>
                  </a:lnTo>
                  <a:lnTo>
                    <a:pt x="4330" y="1422540"/>
                  </a:lnTo>
                  <a:lnTo>
                    <a:pt x="947" y="1467354"/>
                  </a:lnTo>
                  <a:lnTo>
                    <a:pt x="0" y="1512758"/>
                  </a:lnTo>
                  <a:lnTo>
                    <a:pt x="1515" y="1558710"/>
                  </a:lnTo>
                  <a:lnTo>
                    <a:pt x="5519" y="1605170"/>
                  </a:lnTo>
                  <a:lnTo>
                    <a:pt x="218293" y="3494471"/>
                  </a:lnTo>
                  <a:lnTo>
                    <a:pt x="2296586" y="3494471"/>
                  </a:lnTo>
                  <a:lnTo>
                    <a:pt x="2296586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6" name="object 6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29" y="12"/>
              <a:ext cx="4122761" cy="158616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085857" y="7034207"/>
            <a:ext cx="28765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85" b="1">
                <a:solidFill>
                  <a:srgbClr val="1D1D1B"/>
                </a:solidFill>
                <a:latin typeface="Arial"/>
                <a:cs typeface="Arial"/>
              </a:rPr>
              <a:t>01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60728" y="1124932"/>
            <a:ext cx="4105275" cy="7169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0" spc="15"/>
              <a:t>ХРОНОЛОГИЯ</a:t>
            </a:r>
            <a:endParaRPr sz="4500"/>
          </a:p>
        </p:txBody>
      </p:sp>
      <p:grpSp>
        <p:nvGrpSpPr>
          <p:cNvPr id="10" name="object 10"/>
          <p:cNvGrpSpPr/>
          <p:nvPr/>
        </p:nvGrpSpPr>
        <p:grpSpPr>
          <a:xfrm>
            <a:off x="5417959" y="2038807"/>
            <a:ext cx="1682750" cy="1443355"/>
            <a:chOff x="5417959" y="2038807"/>
            <a:chExt cx="1682750" cy="144335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7370" y="2038807"/>
              <a:ext cx="1673225" cy="115199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417959" y="3098126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59" h="384175">
                  <a:moveTo>
                    <a:pt x="1461617" y="0"/>
                  </a:moveTo>
                  <a:lnTo>
                    <a:pt x="70408" y="0"/>
                  </a:lnTo>
                  <a:lnTo>
                    <a:pt x="43007" y="4935"/>
                  </a:lnTo>
                  <a:lnTo>
                    <a:pt x="20626" y="18392"/>
                  </a:lnTo>
                  <a:lnTo>
                    <a:pt x="5534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29" y="278167"/>
                  </a:lnTo>
                  <a:lnTo>
                    <a:pt x="46534" y="313243"/>
                  </a:lnTo>
                  <a:lnTo>
                    <a:pt x="79338" y="342498"/>
                  </a:lnTo>
                  <a:lnTo>
                    <a:pt x="118670" y="364797"/>
                  </a:lnTo>
                  <a:lnTo>
                    <a:pt x="163260" y="379008"/>
                  </a:lnTo>
                  <a:lnTo>
                    <a:pt x="211835" y="383997"/>
                  </a:lnTo>
                  <a:lnTo>
                    <a:pt x="1603057" y="383997"/>
                  </a:lnTo>
                  <a:lnTo>
                    <a:pt x="1630459" y="379063"/>
                  </a:lnTo>
                  <a:lnTo>
                    <a:pt x="1652839" y="365609"/>
                  </a:lnTo>
                  <a:lnTo>
                    <a:pt x="1667931" y="345651"/>
                  </a:lnTo>
                  <a:lnTo>
                    <a:pt x="1673466" y="321208"/>
                  </a:lnTo>
                  <a:lnTo>
                    <a:pt x="1673466" y="188912"/>
                  </a:lnTo>
                  <a:lnTo>
                    <a:pt x="1667870" y="145597"/>
                  </a:lnTo>
                  <a:lnTo>
                    <a:pt x="1651932" y="105834"/>
                  </a:lnTo>
                  <a:lnTo>
                    <a:pt x="1626922" y="70758"/>
                  </a:lnTo>
                  <a:lnTo>
                    <a:pt x="1594114" y="41502"/>
                  </a:lnTo>
                  <a:lnTo>
                    <a:pt x="1554779" y="19201"/>
                  </a:lnTo>
                  <a:lnTo>
                    <a:pt x="1510189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7701292" y="2038807"/>
            <a:ext cx="1673860" cy="1443355"/>
            <a:chOff x="7701292" y="2038807"/>
            <a:chExt cx="1673860" cy="144335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1292" y="2038807"/>
              <a:ext cx="1673212" cy="11519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701292" y="3098126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60" h="384175">
                  <a:moveTo>
                    <a:pt x="1461617" y="0"/>
                  </a:moveTo>
                  <a:lnTo>
                    <a:pt x="70408" y="0"/>
                  </a:lnTo>
                  <a:lnTo>
                    <a:pt x="43007" y="4935"/>
                  </a:lnTo>
                  <a:lnTo>
                    <a:pt x="20626" y="18392"/>
                  </a:lnTo>
                  <a:lnTo>
                    <a:pt x="5534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31" y="278167"/>
                  </a:lnTo>
                  <a:lnTo>
                    <a:pt x="46538" y="313243"/>
                  </a:lnTo>
                  <a:lnTo>
                    <a:pt x="79343" y="342498"/>
                  </a:lnTo>
                  <a:lnTo>
                    <a:pt x="118676" y="364797"/>
                  </a:lnTo>
                  <a:lnTo>
                    <a:pt x="163264" y="379008"/>
                  </a:lnTo>
                  <a:lnTo>
                    <a:pt x="211835" y="383997"/>
                  </a:lnTo>
                  <a:lnTo>
                    <a:pt x="1603057" y="383997"/>
                  </a:lnTo>
                  <a:lnTo>
                    <a:pt x="1630457" y="379063"/>
                  </a:lnTo>
                  <a:lnTo>
                    <a:pt x="1652833" y="365609"/>
                  </a:lnTo>
                  <a:lnTo>
                    <a:pt x="1667920" y="345651"/>
                  </a:lnTo>
                  <a:lnTo>
                    <a:pt x="1673453" y="321208"/>
                  </a:lnTo>
                  <a:lnTo>
                    <a:pt x="1673453" y="188912"/>
                  </a:lnTo>
                  <a:lnTo>
                    <a:pt x="1667858" y="145597"/>
                  </a:lnTo>
                  <a:lnTo>
                    <a:pt x="1651919" y="105834"/>
                  </a:lnTo>
                  <a:lnTo>
                    <a:pt x="1626911" y="70758"/>
                  </a:lnTo>
                  <a:lnTo>
                    <a:pt x="1594104" y="41502"/>
                  </a:lnTo>
                  <a:lnTo>
                    <a:pt x="1554771" y="19201"/>
                  </a:lnTo>
                  <a:lnTo>
                    <a:pt x="1510185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583133" y="2038807"/>
            <a:ext cx="1673860" cy="1443355"/>
            <a:chOff x="583133" y="2038807"/>
            <a:chExt cx="1673860" cy="144335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361" y="2038807"/>
              <a:ext cx="1673212" cy="115199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83133" y="3098126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60" h="384175">
                  <a:moveTo>
                    <a:pt x="1461617" y="0"/>
                  </a:moveTo>
                  <a:lnTo>
                    <a:pt x="70408" y="0"/>
                  </a:lnTo>
                  <a:lnTo>
                    <a:pt x="43001" y="4935"/>
                  </a:lnTo>
                  <a:lnTo>
                    <a:pt x="20621" y="18392"/>
                  </a:lnTo>
                  <a:lnTo>
                    <a:pt x="5532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28" y="278167"/>
                  </a:lnTo>
                  <a:lnTo>
                    <a:pt x="46533" y="313243"/>
                  </a:lnTo>
                  <a:lnTo>
                    <a:pt x="79336" y="342498"/>
                  </a:lnTo>
                  <a:lnTo>
                    <a:pt x="118666" y="364797"/>
                  </a:lnTo>
                  <a:lnTo>
                    <a:pt x="163252" y="379008"/>
                  </a:lnTo>
                  <a:lnTo>
                    <a:pt x="211823" y="383997"/>
                  </a:lnTo>
                  <a:lnTo>
                    <a:pt x="1603044" y="383997"/>
                  </a:lnTo>
                  <a:lnTo>
                    <a:pt x="1630451" y="379063"/>
                  </a:lnTo>
                  <a:lnTo>
                    <a:pt x="1652831" y="365609"/>
                  </a:lnTo>
                  <a:lnTo>
                    <a:pt x="1667920" y="345651"/>
                  </a:lnTo>
                  <a:lnTo>
                    <a:pt x="1673453" y="321208"/>
                  </a:lnTo>
                  <a:lnTo>
                    <a:pt x="1673453" y="188912"/>
                  </a:lnTo>
                  <a:lnTo>
                    <a:pt x="1667858" y="145597"/>
                  </a:lnTo>
                  <a:lnTo>
                    <a:pt x="1651922" y="105834"/>
                  </a:lnTo>
                  <a:lnTo>
                    <a:pt x="1626915" y="70758"/>
                  </a:lnTo>
                  <a:lnTo>
                    <a:pt x="1594109" y="41502"/>
                  </a:lnTo>
                  <a:lnTo>
                    <a:pt x="1554777" y="19201"/>
                  </a:lnTo>
                  <a:lnTo>
                    <a:pt x="1510189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827887" y="3168138"/>
            <a:ext cx="1025525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АПРЕЛЬ</a:t>
            </a: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75" b="1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84004" y="3568651"/>
            <a:ext cx="1724025" cy="7924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5"/>
              </a:spcBef>
            </a:pPr>
            <a:r>
              <a:rPr dirty="0" sz="1250" spc="5">
                <a:latin typeface="Trebuchet MS"/>
                <a:cs typeface="Trebuchet MS"/>
              </a:rPr>
              <a:t>Всероссийский </a:t>
            </a:r>
            <a:r>
              <a:rPr dirty="0" sz="1250" spc="-15">
                <a:latin typeface="Trebuchet MS"/>
                <a:cs typeface="Trebuchet MS"/>
              </a:rPr>
              <a:t>слёт </a:t>
            </a:r>
            <a:r>
              <a:rPr dirty="0" sz="1250" spc="-10">
                <a:latin typeface="Trebuchet MS"/>
                <a:cs typeface="Trebuchet MS"/>
              </a:rPr>
              <a:t> </a:t>
            </a:r>
            <a:r>
              <a:rPr dirty="0" sz="1250" spc="-20">
                <a:latin typeface="Trebuchet MS"/>
                <a:cs typeface="Trebuchet MS"/>
              </a:rPr>
              <a:t>детских</a:t>
            </a:r>
            <a:r>
              <a:rPr dirty="0" sz="1250" spc="-55">
                <a:latin typeface="Trebuchet MS"/>
                <a:cs typeface="Trebuchet MS"/>
              </a:rPr>
              <a:t> </a:t>
            </a:r>
            <a:r>
              <a:rPr dirty="0" sz="1250" spc="10">
                <a:latin typeface="Trebuchet MS"/>
                <a:cs typeface="Trebuchet MS"/>
              </a:rPr>
              <a:t>общественных  </a:t>
            </a:r>
            <a:r>
              <a:rPr dirty="0" sz="1250" spc="10">
                <a:latin typeface="Trebuchet MS"/>
                <a:cs typeface="Trebuchet MS"/>
              </a:rPr>
              <a:t>организаций «Первый </a:t>
            </a:r>
            <a:r>
              <a:rPr dirty="0" sz="1250" spc="-365">
                <a:latin typeface="Trebuchet MS"/>
                <a:cs typeface="Trebuchet MS"/>
              </a:rPr>
              <a:t> </a:t>
            </a:r>
            <a:r>
              <a:rPr dirty="0" sz="1250" spc="45">
                <a:latin typeface="Trebuchet MS"/>
                <a:cs typeface="Trebuchet MS"/>
              </a:rPr>
              <a:t>в</a:t>
            </a:r>
            <a:r>
              <a:rPr dirty="0" sz="1250" spc="-60">
                <a:latin typeface="Trebuchet MS"/>
                <a:cs typeface="Trebuchet MS"/>
              </a:rPr>
              <a:t> </a:t>
            </a:r>
            <a:r>
              <a:rPr dirty="0" sz="1250">
                <a:latin typeface="Trebuchet MS"/>
                <a:cs typeface="Trebuchet MS"/>
              </a:rPr>
              <a:t>двадцать</a:t>
            </a:r>
            <a:r>
              <a:rPr dirty="0" sz="1250" spc="-60">
                <a:latin typeface="Trebuchet MS"/>
                <a:cs typeface="Trebuchet MS"/>
              </a:rPr>
              <a:t> </a:t>
            </a:r>
            <a:r>
              <a:rPr dirty="0" sz="1250" spc="-5">
                <a:latin typeface="Trebuchet MS"/>
                <a:cs typeface="Trebuchet MS"/>
              </a:rPr>
              <a:t>первом»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05246" y="3568651"/>
            <a:ext cx="1219835" cy="7924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15">
                <a:latin typeface="Trebuchet MS"/>
                <a:cs typeface="Trebuchet MS"/>
              </a:rPr>
              <a:t>Подписан</a:t>
            </a:r>
            <a:r>
              <a:rPr dirty="0" sz="1250" spc="-55">
                <a:latin typeface="Trebuchet MS"/>
                <a:cs typeface="Trebuchet MS"/>
              </a:rPr>
              <a:t> </a:t>
            </a:r>
            <a:r>
              <a:rPr dirty="0" sz="1250" spc="25">
                <a:latin typeface="Trebuchet MS"/>
                <a:cs typeface="Trebuchet MS"/>
              </a:rPr>
              <a:t>закон</a:t>
            </a:r>
            <a:endParaRPr sz="12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dirty="0" sz="1250" spc="5">
                <a:latin typeface="Trebuchet MS"/>
                <a:cs typeface="Trebuchet MS"/>
              </a:rPr>
              <a:t>«О </a:t>
            </a:r>
            <a:r>
              <a:rPr dirty="0" sz="1250">
                <a:latin typeface="Trebuchet MS"/>
                <a:cs typeface="Trebuchet MS"/>
              </a:rPr>
              <a:t>российском </a:t>
            </a:r>
            <a:r>
              <a:rPr dirty="0" sz="1250" spc="5">
                <a:latin typeface="Trebuchet MS"/>
                <a:cs typeface="Trebuchet MS"/>
              </a:rPr>
              <a:t> </a:t>
            </a:r>
            <a:r>
              <a:rPr dirty="0" sz="1250" spc="-10">
                <a:latin typeface="Trebuchet MS"/>
                <a:cs typeface="Trebuchet MS"/>
              </a:rPr>
              <a:t>движении</a:t>
            </a:r>
            <a:r>
              <a:rPr dirty="0" sz="1250" spc="-55">
                <a:latin typeface="Trebuchet MS"/>
                <a:cs typeface="Trebuchet MS"/>
              </a:rPr>
              <a:t> </a:t>
            </a:r>
            <a:r>
              <a:rPr dirty="0" sz="1250" spc="-15">
                <a:latin typeface="Trebuchet MS"/>
                <a:cs typeface="Trebuchet MS"/>
              </a:rPr>
              <a:t>детей  </a:t>
            </a:r>
            <a:r>
              <a:rPr dirty="0" sz="1250" spc="-25">
                <a:latin typeface="Trebuchet MS"/>
                <a:cs typeface="Trebuchet MS"/>
              </a:rPr>
              <a:t>и</a:t>
            </a:r>
            <a:r>
              <a:rPr dirty="0" sz="1250" spc="-70">
                <a:latin typeface="Trebuchet MS"/>
                <a:cs typeface="Trebuchet MS"/>
              </a:rPr>
              <a:t> </a:t>
            </a:r>
            <a:r>
              <a:rPr dirty="0" sz="1250" spc="-15">
                <a:latin typeface="Trebuchet MS"/>
                <a:cs typeface="Trebuchet MS"/>
              </a:rPr>
              <a:t>молодежи»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88469" y="3568651"/>
            <a:ext cx="1527175" cy="6013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dirty="0" sz="1250" spc="5">
                <a:latin typeface="Trebuchet MS"/>
                <a:cs typeface="Trebuchet MS"/>
              </a:rPr>
              <a:t>Учредительное </a:t>
            </a:r>
            <a:r>
              <a:rPr dirty="0" sz="1250" spc="10">
                <a:latin typeface="Trebuchet MS"/>
                <a:cs typeface="Trebuchet MS"/>
              </a:rPr>
              <a:t> собрание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5">
                <a:latin typeface="Trebuchet MS"/>
                <a:cs typeface="Trebuchet MS"/>
              </a:rPr>
              <a:t>Движения </a:t>
            </a:r>
            <a:r>
              <a:rPr dirty="0" sz="1250" spc="-370">
                <a:latin typeface="Trebuchet MS"/>
                <a:cs typeface="Trebuchet MS"/>
              </a:rPr>
              <a:t> </a:t>
            </a:r>
            <a:r>
              <a:rPr dirty="0" sz="1250" spc="45">
                <a:latin typeface="Trebuchet MS"/>
                <a:cs typeface="Trebuchet MS"/>
              </a:rPr>
              <a:t>в</a:t>
            </a:r>
            <a:r>
              <a:rPr dirty="0" sz="1250" spc="-60">
                <a:latin typeface="Trebuchet MS"/>
                <a:cs typeface="Trebuchet MS"/>
              </a:rPr>
              <a:t> </a:t>
            </a:r>
            <a:r>
              <a:rPr dirty="0" sz="1250" spc="10">
                <a:latin typeface="Trebuchet MS"/>
                <a:cs typeface="Trebuchet MS"/>
              </a:rPr>
              <a:t>Артеке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88427" y="3188762"/>
            <a:ext cx="897890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10" b="1">
                <a:solidFill>
                  <a:srgbClr val="FFFFFF"/>
                </a:solidFill>
                <a:latin typeface="Arial"/>
                <a:cs typeface="Arial"/>
              </a:rPr>
              <a:t>ИЮЛЬ</a:t>
            </a:r>
            <a:r>
              <a:rPr dirty="0" sz="115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75" b="1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196704" y="2038807"/>
            <a:ext cx="1675130" cy="1443355"/>
            <a:chOff x="3196704" y="2038807"/>
            <a:chExt cx="1675130" cy="1443355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96704" y="2038807"/>
              <a:ext cx="1673225" cy="111420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198037" y="3098126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60" h="384175">
                  <a:moveTo>
                    <a:pt x="1461617" y="0"/>
                  </a:moveTo>
                  <a:lnTo>
                    <a:pt x="70408" y="0"/>
                  </a:lnTo>
                  <a:lnTo>
                    <a:pt x="43007" y="4935"/>
                  </a:lnTo>
                  <a:lnTo>
                    <a:pt x="20626" y="18392"/>
                  </a:lnTo>
                  <a:lnTo>
                    <a:pt x="5534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31" y="278167"/>
                  </a:lnTo>
                  <a:lnTo>
                    <a:pt x="46537" y="313243"/>
                  </a:lnTo>
                  <a:lnTo>
                    <a:pt x="79341" y="342498"/>
                  </a:lnTo>
                  <a:lnTo>
                    <a:pt x="118671" y="364797"/>
                  </a:lnTo>
                  <a:lnTo>
                    <a:pt x="163256" y="379008"/>
                  </a:lnTo>
                  <a:lnTo>
                    <a:pt x="211823" y="383997"/>
                  </a:lnTo>
                  <a:lnTo>
                    <a:pt x="1603057" y="383997"/>
                  </a:lnTo>
                  <a:lnTo>
                    <a:pt x="1630459" y="379063"/>
                  </a:lnTo>
                  <a:lnTo>
                    <a:pt x="1652839" y="365609"/>
                  </a:lnTo>
                  <a:lnTo>
                    <a:pt x="1667931" y="345651"/>
                  </a:lnTo>
                  <a:lnTo>
                    <a:pt x="1673466" y="321208"/>
                  </a:lnTo>
                  <a:lnTo>
                    <a:pt x="1673466" y="188912"/>
                  </a:lnTo>
                  <a:lnTo>
                    <a:pt x="1667870" y="145597"/>
                  </a:lnTo>
                  <a:lnTo>
                    <a:pt x="1651932" y="105834"/>
                  </a:lnTo>
                  <a:lnTo>
                    <a:pt x="1626922" y="70758"/>
                  </a:lnTo>
                  <a:lnTo>
                    <a:pt x="1594114" y="41502"/>
                  </a:lnTo>
                  <a:lnTo>
                    <a:pt x="1554779" y="19201"/>
                  </a:lnTo>
                  <a:lnTo>
                    <a:pt x="1510189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3571519" y="3181892"/>
            <a:ext cx="897890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5" b="1">
                <a:solidFill>
                  <a:srgbClr val="FFFFFF"/>
                </a:solidFill>
                <a:latin typeface="Arial"/>
                <a:cs typeface="Arial"/>
              </a:rPr>
              <a:t>ИЮНЬ</a:t>
            </a: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75" b="1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62705" y="3188805"/>
            <a:ext cx="897890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10" b="1">
                <a:solidFill>
                  <a:srgbClr val="FFFFFF"/>
                </a:solidFill>
                <a:latin typeface="Arial"/>
                <a:cs typeface="Arial"/>
              </a:rPr>
              <a:t>ИЮЛЬ</a:t>
            </a:r>
            <a:r>
              <a:rPr dirty="0" sz="115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75" b="1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62605" y="3662502"/>
            <a:ext cx="0" cy="551180"/>
          </a:xfrm>
          <a:custGeom>
            <a:avLst/>
            <a:gdLst/>
            <a:ahLst/>
            <a:cxnLst/>
            <a:rect l="l" t="t" r="r" b="b"/>
            <a:pathLst>
              <a:path w="0" h="551179">
                <a:moveTo>
                  <a:pt x="0" y="0"/>
                </a:moveTo>
                <a:lnTo>
                  <a:pt x="0" y="550760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166626" y="3662502"/>
            <a:ext cx="0" cy="551180"/>
          </a:xfrm>
          <a:custGeom>
            <a:avLst/>
            <a:gdLst/>
            <a:ahLst/>
            <a:cxnLst/>
            <a:rect l="l" t="t" r="r" b="b"/>
            <a:pathLst>
              <a:path w="0" h="551179">
                <a:moveTo>
                  <a:pt x="0" y="0"/>
                </a:moveTo>
                <a:lnTo>
                  <a:pt x="0" y="550760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468069" y="3662502"/>
            <a:ext cx="0" cy="551180"/>
          </a:xfrm>
          <a:custGeom>
            <a:avLst/>
            <a:gdLst/>
            <a:ahLst/>
            <a:cxnLst/>
            <a:rect l="l" t="t" r="r" b="b"/>
            <a:pathLst>
              <a:path w="0" h="551179">
                <a:moveTo>
                  <a:pt x="0" y="0"/>
                </a:moveTo>
                <a:lnTo>
                  <a:pt x="0" y="550760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83524" y="3568639"/>
            <a:ext cx="2170430" cy="981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250" spc="10">
                <a:latin typeface="Trebuchet MS"/>
                <a:cs typeface="Trebuchet MS"/>
              </a:rPr>
              <a:t>Диана </a:t>
            </a:r>
            <a:r>
              <a:rPr dirty="0" sz="1250" spc="15">
                <a:latin typeface="Trebuchet MS"/>
                <a:cs typeface="Trebuchet MS"/>
              </a:rPr>
              <a:t>Красовская </a:t>
            </a:r>
            <a:r>
              <a:rPr dirty="0" sz="1250" spc="20">
                <a:latin typeface="Trebuchet MS"/>
                <a:cs typeface="Trebuchet MS"/>
              </a:rPr>
              <a:t> </a:t>
            </a:r>
            <a:r>
              <a:rPr dirty="0" sz="1250" spc="5">
                <a:latin typeface="Trebuchet MS"/>
                <a:cs typeface="Trebuchet MS"/>
              </a:rPr>
              <a:t>обратилась</a:t>
            </a:r>
            <a:r>
              <a:rPr dirty="0" sz="1250" spc="-70">
                <a:latin typeface="Trebuchet MS"/>
                <a:cs typeface="Trebuchet MS"/>
              </a:rPr>
              <a:t> </a:t>
            </a:r>
            <a:r>
              <a:rPr dirty="0" sz="1250" spc="-5">
                <a:latin typeface="Trebuchet MS"/>
                <a:cs typeface="Trebuchet MS"/>
              </a:rPr>
              <a:t>к</a:t>
            </a:r>
            <a:r>
              <a:rPr dirty="0" sz="1250" spc="-70">
                <a:latin typeface="Trebuchet MS"/>
                <a:cs typeface="Trebuchet MS"/>
              </a:rPr>
              <a:t> </a:t>
            </a:r>
            <a:r>
              <a:rPr dirty="0" sz="1250" spc="10">
                <a:latin typeface="Trebuchet MS"/>
                <a:cs typeface="Trebuchet MS"/>
              </a:rPr>
              <a:t>Президенту</a:t>
            </a:r>
            <a:r>
              <a:rPr dirty="0" sz="1250" spc="-65">
                <a:latin typeface="Trebuchet MS"/>
                <a:cs typeface="Trebuchet MS"/>
              </a:rPr>
              <a:t> </a:t>
            </a:r>
            <a:r>
              <a:rPr dirty="0" sz="1250" spc="60">
                <a:latin typeface="Trebuchet MS"/>
                <a:cs typeface="Trebuchet MS"/>
              </a:rPr>
              <a:t>РФ </a:t>
            </a:r>
            <a:r>
              <a:rPr dirty="0" sz="1250" spc="-365">
                <a:latin typeface="Trebuchet MS"/>
                <a:cs typeface="Trebuchet MS"/>
              </a:rPr>
              <a:t> </a:t>
            </a:r>
            <a:r>
              <a:rPr dirty="0" sz="1250" spc="-5">
                <a:latin typeface="Trebuchet MS"/>
                <a:cs typeface="Trebuchet MS"/>
              </a:rPr>
              <a:t>с </a:t>
            </a:r>
            <a:r>
              <a:rPr dirty="0" sz="1250">
                <a:latin typeface="Trebuchet MS"/>
                <a:cs typeface="Trebuchet MS"/>
              </a:rPr>
              <a:t>предложением </a:t>
            </a:r>
            <a:r>
              <a:rPr dirty="0" sz="1250" spc="10">
                <a:latin typeface="Trebuchet MS"/>
                <a:cs typeface="Trebuchet MS"/>
              </a:rPr>
              <a:t>создать </a:t>
            </a:r>
            <a:r>
              <a:rPr dirty="0" sz="1250" spc="15">
                <a:latin typeface="Trebuchet MS"/>
                <a:cs typeface="Trebuchet MS"/>
              </a:rPr>
              <a:t> </a:t>
            </a:r>
            <a:r>
              <a:rPr dirty="0" sz="1250" spc="-15">
                <a:latin typeface="Trebuchet MS"/>
                <a:cs typeface="Trebuchet MS"/>
              </a:rPr>
              <a:t>Движение, </a:t>
            </a:r>
            <a:r>
              <a:rPr dirty="0" sz="1250" spc="15">
                <a:latin typeface="Trebuchet MS"/>
                <a:cs typeface="Trebuchet MS"/>
              </a:rPr>
              <a:t>объединяющее </a:t>
            </a:r>
            <a:r>
              <a:rPr dirty="0" sz="1250" spc="20">
                <a:latin typeface="Trebuchet MS"/>
                <a:cs typeface="Trebuchet MS"/>
              </a:rPr>
              <a:t> </a:t>
            </a:r>
            <a:r>
              <a:rPr dirty="0" sz="1250" spc="-15">
                <a:latin typeface="Trebuchet MS"/>
                <a:cs typeface="Trebuchet MS"/>
              </a:rPr>
              <a:t>детей</a:t>
            </a:r>
            <a:r>
              <a:rPr dirty="0" sz="1250" spc="-60">
                <a:latin typeface="Trebuchet MS"/>
                <a:cs typeface="Trebuchet MS"/>
              </a:rPr>
              <a:t> </a:t>
            </a:r>
            <a:r>
              <a:rPr dirty="0" sz="1250" spc="5">
                <a:latin typeface="Trebuchet MS"/>
                <a:cs typeface="Trebuchet MS"/>
              </a:rPr>
              <a:t>России</a:t>
            </a:r>
            <a:endParaRPr sz="1250">
              <a:latin typeface="Trebuchet MS"/>
              <a:cs typeface="Trebuchet MS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85800" y="4718113"/>
            <a:ext cx="1678305" cy="1443355"/>
            <a:chOff x="585800" y="4718113"/>
            <a:chExt cx="1678305" cy="1443355"/>
          </a:xfrm>
        </p:grpSpPr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800" y="4718113"/>
              <a:ext cx="1673225" cy="115200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90473" y="5777445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60" h="384175">
                  <a:moveTo>
                    <a:pt x="1461617" y="0"/>
                  </a:moveTo>
                  <a:lnTo>
                    <a:pt x="70408" y="0"/>
                  </a:lnTo>
                  <a:lnTo>
                    <a:pt x="43001" y="4935"/>
                  </a:lnTo>
                  <a:lnTo>
                    <a:pt x="20621" y="18392"/>
                  </a:lnTo>
                  <a:lnTo>
                    <a:pt x="5532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28" y="278167"/>
                  </a:lnTo>
                  <a:lnTo>
                    <a:pt x="46533" y="313243"/>
                  </a:lnTo>
                  <a:lnTo>
                    <a:pt x="79336" y="342498"/>
                  </a:lnTo>
                  <a:lnTo>
                    <a:pt x="118666" y="364797"/>
                  </a:lnTo>
                  <a:lnTo>
                    <a:pt x="163252" y="379008"/>
                  </a:lnTo>
                  <a:lnTo>
                    <a:pt x="211823" y="383997"/>
                  </a:lnTo>
                  <a:lnTo>
                    <a:pt x="1603032" y="383997"/>
                  </a:lnTo>
                  <a:lnTo>
                    <a:pt x="1630439" y="379063"/>
                  </a:lnTo>
                  <a:lnTo>
                    <a:pt x="1652819" y="365609"/>
                  </a:lnTo>
                  <a:lnTo>
                    <a:pt x="1667908" y="345651"/>
                  </a:lnTo>
                  <a:lnTo>
                    <a:pt x="1673440" y="321208"/>
                  </a:lnTo>
                  <a:lnTo>
                    <a:pt x="1673440" y="188912"/>
                  </a:lnTo>
                  <a:lnTo>
                    <a:pt x="1667846" y="145597"/>
                  </a:lnTo>
                  <a:lnTo>
                    <a:pt x="1651909" y="105834"/>
                  </a:lnTo>
                  <a:lnTo>
                    <a:pt x="1626903" y="70758"/>
                  </a:lnTo>
                  <a:lnTo>
                    <a:pt x="1594099" y="41502"/>
                  </a:lnTo>
                  <a:lnTo>
                    <a:pt x="1554769" y="19201"/>
                  </a:lnTo>
                  <a:lnTo>
                    <a:pt x="1510184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206280" y="6258504"/>
            <a:ext cx="1523365" cy="4083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250" spc="20">
                <a:latin typeface="Trebuchet MS"/>
                <a:cs typeface="Trebuchet MS"/>
              </a:rPr>
              <a:t>Завершение </a:t>
            </a:r>
            <a:r>
              <a:rPr dirty="0" sz="1250" spc="25">
                <a:latin typeface="Trebuchet MS"/>
                <a:cs typeface="Trebuchet MS"/>
              </a:rPr>
              <a:t> </a:t>
            </a:r>
            <a:r>
              <a:rPr dirty="0" sz="1250" spc="5">
                <a:latin typeface="Trebuchet MS"/>
                <a:cs typeface="Trebuchet MS"/>
              </a:rPr>
              <a:t>Конкурса</a:t>
            </a:r>
            <a:r>
              <a:rPr dirty="0" sz="1250" spc="-95">
                <a:latin typeface="Trebuchet MS"/>
                <a:cs typeface="Trebuchet MS"/>
              </a:rPr>
              <a:t> </a:t>
            </a:r>
            <a:r>
              <a:rPr dirty="0" sz="1250" spc="20">
                <a:latin typeface="Trebuchet MS"/>
                <a:cs typeface="Trebuchet MS"/>
              </a:rPr>
              <a:t>соавторов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3100" y="6249897"/>
            <a:ext cx="1403350" cy="5994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250" spc="40">
                <a:latin typeface="Trebuchet MS"/>
                <a:cs typeface="Trebuchet MS"/>
              </a:rPr>
              <a:t>Первое</a:t>
            </a:r>
            <a:r>
              <a:rPr dirty="0" sz="1250" spc="-55">
                <a:latin typeface="Trebuchet MS"/>
                <a:cs typeface="Trebuchet MS"/>
              </a:rPr>
              <a:t> </a:t>
            </a:r>
            <a:r>
              <a:rPr dirty="0" sz="1250" spc="10">
                <a:latin typeface="Trebuchet MS"/>
                <a:cs typeface="Trebuchet MS"/>
              </a:rPr>
              <a:t>заседание  </a:t>
            </a:r>
            <a:r>
              <a:rPr dirty="0" sz="1250" spc="15">
                <a:latin typeface="Trebuchet MS"/>
                <a:cs typeface="Trebuchet MS"/>
              </a:rPr>
              <a:t>Наблюдательного </a:t>
            </a:r>
            <a:r>
              <a:rPr dirty="0" sz="1250" spc="-365">
                <a:latin typeface="Trebuchet MS"/>
                <a:cs typeface="Trebuchet MS"/>
              </a:rPr>
              <a:t> </a:t>
            </a:r>
            <a:r>
              <a:rPr dirty="0" sz="1250" spc="10">
                <a:latin typeface="Trebuchet MS"/>
                <a:cs typeface="Trebuchet MS"/>
              </a:rPr>
              <a:t>совета</a:t>
            </a:r>
            <a:r>
              <a:rPr dirty="0" sz="1250" spc="-75">
                <a:latin typeface="Trebuchet MS"/>
                <a:cs typeface="Trebuchet MS"/>
              </a:rPr>
              <a:t> </a:t>
            </a:r>
            <a:r>
              <a:rPr dirty="0" sz="1250" spc="5">
                <a:latin typeface="Trebuchet MS"/>
                <a:cs typeface="Trebuchet MS"/>
              </a:rPr>
              <a:t>Движения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7070" y="5868069"/>
            <a:ext cx="1193800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-45" b="1">
                <a:solidFill>
                  <a:srgbClr val="FFFFFF"/>
                </a:solidFill>
                <a:latin typeface="Arial"/>
                <a:cs typeface="Arial"/>
              </a:rPr>
              <a:t>СЕНТЯБРЬ</a:t>
            </a: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75" b="1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21420000">
            <a:off x="6217400" y="6355085"/>
            <a:ext cx="2022478" cy="4445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>
              <a:lnSpc>
                <a:spcPts val="3445"/>
              </a:lnSpc>
              <a:spcBef>
                <a:spcPts val="80"/>
              </a:spcBef>
            </a:pPr>
            <a:r>
              <a:rPr dirty="0" baseline="-1587" sz="5250" spc="-1747">
                <a:solidFill>
                  <a:srgbClr val="E33530"/>
                </a:solidFill>
                <a:latin typeface="Comic Sans MS"/>
                <a:cs typeface="Comic Sans MS"/>
              </a:rPr>
              <a:t>при</a:t>
            </a:r>
            <a:r>
              <a:rPr dirty="0" sz="3500" spc="-1165">
                <a:solidFill>
                  <a:srgbClr val="E33530"/>
                </a:solidFill>
                <a:latin typeface="Comic Sans MS"/>
                <a:cs typeface="Comic Sans MS"/>
              </a:rPr>
              <a:t>ня</a:t>
            </a:r>
            <a:r>
              <a:rPr dirty="0" baseline="35714" sz="5250" spc="-1747">
                <a:solidFill>
                  <a:srgbClr val="E33530"/>
                </a:solidFill>
                <a:latin typeface="Comic Sans MS"/>
                <a:cs typeface="Comic Sans MS"/>
              </a:rPr>
              <a:t>У</a:t>
            </a:r>
            <a:r>
              <a:rPr dirty="0" sz="3500" spc="-1165">
                <a:solidFill>
                  <a:srgbClr val="E33530"/>
                </a:solidFill>
                <a:latin typeface="Comic Sans MS"/>
                <a:cs typeface="Comic Sans MS"/>
              </a:rPr>
              <a:t>т</a:t>
            </a:r>
            <a:r>
              <a:rPr dirty="0" baseline="35714" sz="5250" spc="-1747">
                <a:solidFill>
                  <a:srgbClr val="E33530"/>
                </a:solidFill>
                <a:latin typeface="Comic Sans MS"/>
                <a:cs typeface="Comic Sans MS"/>
              </a:rPr>
              <a:t>с</a:t>
            </a:r>
            <a:r>
              <a:rPr dirty="0" sz="3500" spc="-1165">
                <a:solidFill>
                  <a:srgbClr val="E33530"/>
                </a:solidFill>
                <a:latin typeface="Comic Sans MS"/>
                <a:cs typeface="Comic Sans MS"/>
              </a:rPr>
              <a:t>ь</a:t>
            </a:r>
            <a:r>
              <a:rPr dirty="0" baseline="36507" sz="5250" spc="-1747">
                <a:solidFill>
                  <a:srgbClr val="E33530"/>
                </a:solidFill>
                <a:latin typeface="Comic Sans MS"/>
                <a:cs typeface="Comic Sans MS"/>
              </a:rPr>
              <a:t>п</a:t>
            </a:r>
            <a:r>
              <a:rPr dirty="0" sz="3500" spc="-1165">
                <a:solidFill>
                  <a:srgbClr val="E33530"/>
                </a:solidFill>
                <a:latin typeface="Comic Sans MS"/>
                <a:cs typeface="Comic Sans MS"/>
              </a:rPr>
              <a:t>у</a:t>
            </a:r>
            <a:r>
              <a:rPr dirty="0" baseline="36507" sz="5250" spc="-1747">
                <a:solidFill>
                  <a:srgbClr val="E33530"/>
                </a:solidFill>
                <a:latin typeface="Comic Sans MS"/>
                <a:cs typeface="Comic Sans MS"/>
              </a:rPr>
              <a:t>е</a:t>
            </a:r>
            <a:r>
              <a:rPr dirty="0" sz="3500" spc="-1165">
                <a:solidFill>
                  <a:srgbClr val="E33530"/>
                </a:solidFill>
                <a:latin typeface="Comic Sans MS"/>
                <a:cs typeface="Comic Sans MS"/>
              </a:rPr>
              <a:t>ч</a:t>
            </a:r>
            <a:r>
              <a:rPr dirty="0" baseline="36507" sz="5250" spc="-1747">
                <a:solidFill>
                  <a:srgbClr val="E33530"/>
                </a:solidFill>
                <a:latin typeface="Comic Sans MS"/>
                <a:cs typeface="Comic Sans MS"/>
              </a:rPr>
              <a:t>й</a:t>
            </a:r>
            <a:r>
              <a:rPr dirty="0" sz="3500" spc="-1165">
                <a:solidFill>
                  <a:srgbClr val="E33530"/>
                </a:solidFill>
                <a:latin typeface="Comic Sans MS"/>
                <a:cs typeface="Comic Sans MS"/>
              </a:rPr>
              <a:t>астие!</a:t>
            </a:r>
            <a:endParaRPr sz="3500">
              <a:latin typeface="Comic Sans MS"/>
              <a:cs typeface="Comic Sans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207804" y="4718113"/>
            <a:ext cx="1684655" cy="1443355"/>
            <a:chOff x="3207804" y="4718113"/>
            <a:chExt cx="1684655" cy="1443355"/>
          </a:xfrm>
        </p:grpSpPr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19043" y="4718113"/>
              <a:ext cx="1673225" cy="115200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207804" y="5777445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60" h="384175">
                  <a:moveTo>
                    <a:pt x="1461630" y="0"/>
                  </a:moveTo>
                  <a:lnTo>
                    <a:pt x="70421" y="0"/>
                  </a:lnTo>
                  <a:lnTo>
                    <a:pt x="43012" y="4935"/>
                  </a:lnTo>
                  <a:lnTo>
                    <a:pt x="20627" y="18392"/>
                  </a:lnTo>
                  <a:lnTo>
                    <a:pt x="5534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31" y="278167"/>
                  </a:lnTo>
                  <a:lnTo>
                    <a:pt x="46538" y="313243"/>
                  </a:lnTo>
                  <a:lnTo>
                    <a:pt x="79343" y="342498"/>
                  </a:lnTo>
                  <a:lnTo>
                    <a:pt x="118676" y="364797"/>
                  </a:lnTo>
                  <a:lnTo>
                    <a:pt x="163264" y="379008"/>
                  </a:lnTo>
                  <a:lnTo>
                    <a:pt x="211835" y="383997"/>
                  </a:lnTo>
                  <a:lnTo>
                    <a:pt x="1603057" y="383997"/>
                  </a:lnTo>
                  <a:lnTo>
                    <a:pt x="1630451" y="379063"/>
                  </a:lnTo>
                  <a:lnTo>
                    <a:pt x="1652828" y="365609"/>
                  </a:lnTo>
                  <a:lnTo>
                    <a:pt x="1667919" y="345651"/>
                  </a:lnTo>
                  <a:lnTo>
                    <a:pt x="1673453" y="321208"/>
                  </a:lnTo>
                  <a:lnTo>
                    <a:pt x="1673453" y="188912"/>
                  </a:lnTo>
                  <a:lnTo>
                    <a:pt x="1667858" y="145597"/>
                  </a:lnTo>
                  <a:lnTo>
                    <a:pt x="1651922" y="105834"/>
                  </a:lnTo>
                  <a:lnTo>
                    <a:pt x="1626916" y="70758"/>
                  </a:lnTo>
                  <a:lnTo>
                    <a:pt x="1594111" y="41502"/>
                  </a:lnTo>
                  <a:lnTo>
                    <a:pt x="1554781" y="19201"/>
                  </a:lnTo>
                  <a:lnTo>
                    <a:pt x="1510197" y="4989"/>
                  </a:lnTo>
                  <a:lnTo>
                    <a:pt x="146163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3467137" y="5873809"/>
            <a:ext cx="1103630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-35" b="1">
                <a:solidFill>
                  <a:srgbClr val="FFFFFF"/>
                </a:solidFill>
                <a:latin typeface="Arial"/>
                <a:cs typeface="Arial"/>
              </a:rPr>
              <a:t>ОКТЯБРЬ</a:t>
            </a:r>
            <a:r>
              <a:rPr dirty="0" sz="115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75" b="1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414746" y="6258492"/>
            <a:ext cx="1087755" cy="4083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250" spc="30">
                <a:latin typeface="Trebuchet MS"/>
                <a:cs typeface="Trebuchet MS"/>
              </a:rPr>
              <a:t>Первый</a:t>
            </a:r>
            <a:r>
              <a:rPr dirty="0" sz="1250" spc="-55">
                <a:latin typeface="Trebuchet MS"/>
                <a:cs typeface="Trebuchet MS"/>
              </a:rPr>
              <a:t> </a:t>
            </a:r>
            <a:r>
              <a:rPr dirty="0" sz="1250" spc="10">
                <a:latin typeface="Trebuchet MS"/>
                <a:cs typeface="Trebuchet MS"/>
              </a:rPr>
              <a:t>съезд  </a:t>
            </a:r>
            <a:r>
              <a:rPr dirty="0" sz="1250" spc="5">
                <a:latin typeface="Trebuchet MS"/>
                <a:cs typeface="Trebuchet MS"/>
              </a:rPr>
              <a:t>Движения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962605" y="6341818"/>
            <a:ext cx="0" cy="401320"/>
          </a:xfrm>
          <a:custGeom>
            <a:avLst/>
            <a:gdLst/>
            <a:ahLst/>
            <a:cxnLst/>
            <a:rect l="l" t="t" r="r" b="b"/>
            <a:pathLst>
              <a:path w="0" h="401320">
                <a:moveTo>
                  <a:pt x="0" y="0"/>
                </a:moveTo>
                <a:lnTo>
                  <a:pt x="0" y="401129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166626" y="6341818"/>
            <a:ext cx="0" cy="401320"/>
          </a:xfrm>
          <a:custGeom>
            <a:avLst/>
            <a:gdLst/>
            <a:ahLst/>
            <a:cxnLst/>
            <a:rect l="l" t="t" r="r" b="b"/>
            <a:pathLst>
              <a:path w="0" h="401320">
                <a:moveTo>
                  <a:pt x="0" y="0"/>
                </a:moveTo>
                <a:lnTo>
                  <a:pt x="0" y="401129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7" name="object 47"/>
          <p:cNvGrpSpPr/>
          <p:nvPr/>
        </p:nvGrpSpPr>
        <p:grpSpPr>
          <a:xfrm>
            <a:off x="5416206" y="4718113"/>
            <a:ext cx="1684655" cy="1443355"/>
            <a:chOff x="5416206" y="4718113"/>
            <a:chExt cx="1684655" cy="1443355"/>
          </a:xfrm>
        </p:grpSpPr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27636" y="4718113"/>
              <a:ext cx="1673225" cy="115200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416206" y="5777445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59" h="384175">
                  <a:moveTo>
                    <a:pt x="1461630" y="0"/>
                  </a:moveTo>
                  <a:lnTo>
                    <a:pt x="70421" y="0"/>
                  </a:lnTo>
                  <a:lnTo>
                    <a:pt x="43017" y="4935"/>
                  </a:lnTo>
                  <a:lnTo>
                    <a:pt x="20632" y="18392"/>
                  </a:lnTo>
                  <a:lnTo>
                    <a:pt x="5536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31" y="278167"/>
                  </a:lnTo>
                  <a:lnTo>
                    <a:pt x="46538" y="313243"/>
                  </a:lnTo>
                  <a:lnTo>
                    <a:pt x="79343" y="342498"/>
                  </a:lnTo>
                  <a:lnTo>
                    <a:pt x="118676" y="364797"/>
                  </a:lnTo>
                  <a:lnTo>
                    <a:pt x="163264" y="379008"/>
                  </a:lnTo>
                  <a:lnTo>
                    <a:pt x="211835" y="383997"/>
                  </a:lnTo>
                  <a:lnTo>
                    <a:pt x="1603057" y="383997"/>
                  </a:lnTo>
                  <a:lnTo>
                    <a:pt x="1630459" y="379063"/>
                  </a:lnTo>
                  <a:lnTo>
                    <a:pt x="1652839" y="365609"/>
                  </a:lnTo>
                  <a:lnTo>
                    <a:pt x="1667931" y="345651"/>
                  </a:lnTo>
                  <a:lnTo>
                    <a:pt x="1673466" y="321208"/>
                  </a:lnTo>
                  <a:lnTo>
                    <a:pt x="1673466" y="188912"/>
                  </a:lnTo>
                  <a:lnTo>
                    <a:pt x="1667871" y="145597"/>
                  </a:lnTo>
                  <a:lnTo>
                    <a:pt x="1651934" y="105834"/>
                  </a:lnTo>
                  <a:lnTo>
                    <a:pt x="1626927" y="70758"/>
                  </a:lnTo>
                  <a:lnTo>
                    <a:pt x="1594122" y="41502"/>
                  </a:lnTo>
                  <a:lnTo>
                    <a:pt x="1554789" y="19201"/>
                  </a:lnTo>
                  <a:lnTo>
                    <a:pt x="1510201" y="4989"/>
                  </a:lnTo>
                  <a:lnTo>
                    <a:pt x="146163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 txBox="1"/>
          <p:nvPr/>
        </p:nvSpPr>
        <p:spPr>
          <a:xfrm>
            <a:off x="5634990" y="5873809"/>
            <a:ext cx="1145540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-30" b="1">
                <a:solidFill>
                  <a:srgbClr val="FFFFFF"/>
                </a:solidFill>
                <a:latin typeface="Arial"/>
                <a:cs typeface="Arial"/>
              </a:rPr>
              <a:t>ДЕКАБРЬ</a:t>
            </a:r>
            <a:r>
              <a:rPr dirty="0" sz="1150" spc="2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50" spc="75" b="1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7358" y="6372078"/>
            <a:ext cx="4244975" cy="1188085"/>
          </a:xfrm>
          <a:custGeom>
            <a:avLst/>
            <a:gdLst/>
            <a:ahLst/>
            <a:cxnLst/>
            <a:rect l="l" t="t" r="r" b="b"/>
            <a:pathLst>
              <a:path w="4244975" h="1188084">
                <a:moveTo>
                  <a:pt x="3907984" y="0"/>
                </a:moveTo>
                <a:lnTo>
                  <a:pt x="3861634" y="1491"/>
                </a:lnTo>
                <a:lnTo>
                  <a:pt x="3815623" y="5443"/>
                </a:lnTo>
                <a:lnTo>
                  <a:pt x="3770058" y="11931"/>
                </a:lnTo>
                <a:lnTo>
                  <a:pt x="866469" y="510533"/>
                </a:lnTo>
                <a:lnTo>
                  <a:pt x="811472" y="520984"/>
                </a:lnTo>
                <a:lnTo>
                  <a:pt x="757904" y="533188"/>
                </a:lnTo>
                <a:lnTo>
                  <a:pt x="705795" y="547114"/>
                </a:lnTo>
                <a:lnTo>
                  <a:pt x="655175" y="562732"/>
                </a:lnTo>
                <a:lnTo>
                  <a:pt x="606073" y="580012"/>
                </a:lnTo>
                <a:lnTo>
                  <a:pt x="558519" y="598924"/>
                </a:lnTo>
                <a:lnTo>
                  <a:pt x="512543" y="619437"/>
                </a:lnTo>
                <a:lnTo>
                  <a:pt x="468175" y="641522"/>
                </a:lnTo>
                <a:lnTo>
                  <a:pt x="425444" y="665149"/>
                </a:lnTo>
                <a:lnTo>
                  <a:pt x="384379" y="690286"/>
                </a:lnTo>
                <a:lnTo>
                  <a:pt x="345012" y="716904"/>
                </a:lnTo>
                <a:lnTo>
                  <a:pt x="307370" y="744973"/>
                </a:lnTo>
                <a:lnTo>
                  <a:pt x="271484" y="774462"/>
                </a:lnTo>
                <a:lnTo>
                  <a:pt x="237384" y="805342"/>
                </a:lnTo>
                <a:lnTo>
                  <a:pt x="205100" y="837581"/>
                </a:lnTo>
                <a:lnTo>
                  <a:pt x="174660" y="871150"/>
                </a:lnTo>
                <a:lnTo>
                  <a:pt x="146095" y="906019"/>
                </a:lnTo>
                <a:lnTo>
                  <a:pt x="119434" y="942158"/>
                </a:lnTo>
                <a:lnTo>
                  <a:pt x="94707" y="979535"/>
                </a:lnTo>
                <a:lnTo>
                  <a:pt x="71944" y="1018122"/>
                </a:lnTo>
                <a:lnTo>
                  <a:pt x="51175" y="1057887"/>
                </a:lnTo>
                <a:lnTo>
                  <a:pt x="32428" y="1098802"/>
                </a:lnTo>
                <a:lnTo>
                  <a:pt x="15734" y="1140834"/>
                </a:lnTo>
                <a:lnTo>
                  <a:pt x="1123" y="1183955"/>
                </a:lnTo>
                <a:lnTo>
                  <a:pt x="0" y="1187926"/>
                </a:lnTo>
                <a:lnTo>
                  <a:pt x="4244644" y="1187926"/>
                </a:lnTo>
                <a:lnTo>
                  <a:pt x="4244644" y="56176"/>
                </a:lnTo>
                <a:lnTo>
                  <a:pt x="4232903" y="52152"/>
                </a:lnTo>
                <a:lnTo>
                  <a:pt x="4187187" y="38521"/>
                </a:lnTo>
                <a:lnTo>
                  <a:pt x="4141059" y="26824"/>
                </a:lnTo>
                <a:lnTo>
                  <a:pt x="4094625" y="17139"/>
                </a:lnTo>
                <a:lnTo>
                  <a:pt x="4047993" y="9538"/>
                </a:lnTo>
                <a:lnTo>
                  <a:pt x="4001271" y="4098"/>
                </a:lnTo>
                <a:lnTo>
                  <a:pt x="3954565" y="894"/>
                </a:lnTo>
                <a:lnTo>
                  <a:pt x="3907984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4842840"/>
            <a:ext cx="5605145" cy="2717165"/>
            <a:chOff x="0" y="4842840"/>
            <a:chExt cx="5605145" cy="2717165"/>
          </a:xfrm>
        </p:grpSpPr>
        <p:sp>
          <p:nvSpPr>
            <p:cNvPr id="4" name="object 4"/>
            <p:cNvSpPr/>
            <p:nvPr/>
          </p:nvSpPr>
          <p:spPr>
            <a:xfrm>
              <a:off x="0" y="4872057"/>
              <a:ext cx="4505960" cy="2687955"/>
            </a:xfrm>
            <a:custGeom>
              <a:avLst/>
              <a:gdLst/>
              <a:ahLst/>
              <a:cxnLst/>
              <a:rect l="l" t="t" r="r" b="b"/>
              <a:pathLst>
                <a:path w="4505960" h="2687954">
                  <a:moveTo>
                    <a:pt x="742707" y="0"/>
                  </a:moveTo>
                  <a:lnTo>
                    <a:pt x="697407" y="769"/>
                  </a:lnTo>
                  <a:lnTo>
                    <a:pt x="652795" y="3887"/>
                  </a:lnTo>
                  <a:lnTo>
                    <a:pt x="608906" y="9339"/>
                  </a:lnTo>
                  <a:lnTo>
                    <a:pt x="565774" y="17113"/>
                  </a:lnTo>
                  <a:lnTo>
                    <a:pt x="523433" y="27193"/>
                  </a:lnTo>
                  <a:lnTo>
                    <a:pt x="481919" y="39565"/>
                  </a:lnTo>
                  <a:lnTo>
                    <a:pt x="441266" y="54215"/>
                  </a:lnTo>
                  <a:lnTo>
                    <a:pt x="401509" y="71130"/>
                  </a:lnTo>
                  <a:lnTo>
                    <a:pt x="362683" y="90295"/>
                  </a:lnTo>
                  <a:lnTo>
                    <a:pt x="324821" y="111696"/>
                  </a:lnTo>
                  <a:lnTo>
                    <a:pt x="287960" y="135319"/>
                  </a:lnTo>
                  <a:lnTo>
                    <a:pt x="252132" y="161149"/>
                  </a:lnTo>
                  <a:lnTo>
                    <a:pt x="217375" y="189174"/>
                  </a:lnTo>
                  <a:lnTo>
                    <a:pt x="183721" y="219378"/>
                  </a:lnTo>
                  <a:lnTo>
                    <a:pt x="151205" y="251748"/>
                  </a:lnTo>
                  <a:lnTo>
                    <a:pt x="119863" y="286270"/>
                  </a:lnTo>
                  <a:lnTo>
                    <a:pt x="89729" y="322929"/>
                  </a:lnTo>
                  <a:lnTo>
                    <a:pt x="60837" y="361711"/>
                  </a:lnTo>
                  <a:lnTo>
                    <a:pt x="33223" y="402602"/>
                  </a:lnTo>
                  <a:lnTo>
                    <a:pt x="6920" y="445589"/>
                  </a:lnTo>
                  <a:lnTo>
                    <a:pt x="0" y="458087"/>
                  </a:lnTo>
                  <a:lnTo>
                    <a:pt x="0" y="2687947"/>
                  </a:lnTo>
                  <a:lnTo>
                    <a:pt x="4411096" y="2687947"/>
                  </a:lnTo>
                  <a:lnTo>
                    <a:pt x="4427383" y="2657861"/>
                  </a:lnTo>
                  <a:lnTo>
                    <a:pt x="4444891" y="2622558"/>
                  </a:lnTo>
                  <a:lnTo>
                    <a:pt x="4460082" y="2585732"/>
                  </a:lnTo>
                  <a:lnTo>
                    <a:pt x="4473002" y="2547491"/>
                  </a:lnTo>
                  <a:lnTo>
                    <a:pt x="4483698" y="2507945"/>
                  </a:lnTo>
                  <a:lnTo>
                    <a:pt x="4492215" y="2467202"/>
                  </a:lnTo>
                  <a:lnTo>
                    <a:pt x="4498598" y="2425371"/>
                  </a:lnTo>
                  <a:lnTo>
                    <a:pt x="4502893" y="2382561"/>
                  </a:lnTo>
                  <a:lnTo>
                    <a:pt x="4505146" y="2338881"/>
                  </a:lnTo>
                  <a:lnTo>
                    <a:pt x="4505403" y="2294439"/>
                  </a:lnTo>
                  <a:lnTo>
                    <a:pt x="4503709" y="2249346"/>
                  </a:lnTo>
                  <a:lnTo>
                    <a:pt x="4500110" y="2203708"/>
                  </a:lnTo>
                  <a:lnTo>
                    <a:pt x="4494652" y="2157636"/>
                  </a:lnTo>
                  <a:lnTo>
                    <a:pt x="4487380" y="2111238"/>
                  </a:lnTo>
                  <a:lnTo>
                    <a:pt x="4478341" y="2064624"/>
                  </a:lnTo>
                  <a:lnTo>
                    <a:pt x="4467579" y="2017901"/>
                  </a:lnTo>
                  <a:lnTo>
                    <a:pt x="4455141" y="1971179"/>
                  </a:lnTo>
                  <a:lnTo>
                    <a:pt x="4441072" y="1924566"/>
                  </a:lnTo>
                  <a:lnTo>
                    <a:pt x="4425417" y="1878172"/>
                  </a:lnTo>
                  <a:lnTo>
                    <a:pt x="4408224" y="1832106"/>
                  </a:lnTo>
                  <a:lnTo>
                    <a:pt x="4389536" y="1786476"/>
                  </a:lnTo>
                  <a:lnTo>
                    <a:pt x="4369401" y="1741391"/>
                  </a:lnTo>
                  <a:lnTo>
                    <a:pt x="4347863" y="1696960"/>
                  </a:lnTo>
                  <a:lnTo>
                    <a:pt x="4324969" y="1653291"/>
                  </a:lnTo>
                  <a:lnTo>
                    <a:pt x="4300764" y="1610495"/>
                  </a:lnTo>
                  <a:lnTo>
                    <a:pt x="4275293" y="1568679"/>
                  </a:lnTo>
                  <a:lnTo>
                    <a:pt x="4248603" y="1527952"/>
                  </a:lnTo>
                  <a:lnTo>
                    <a:pt x="4220739" y="1488424"/>
                  </a:lnTo>
                  <a:lnTo>
                    <a:pt x="4191747" y="1450203"/>
                  </a:lnTo>
                  <a:lnTo>
                    <a:pt x="4161673" y="1413398"/>
                  </a:lnTo>
                  <a:lnTo>
                    <a:pt x="4130561" y="1378118"/>
                  </a:lnTo>
                  <a:lnTo>
                    <a:pt x="4098459" y="1344472"/>
                  </a:lnTo>
                  <a:lnTo>
                    <a:pt x="4065411" y="1312569"/>
                  </a:lnTo>
                  <a:lnTo>
                    <a:pt x="4031464" y="1282517"/>
                  </a:lnTo>
                  <a:lnTo>
                    <a:pt x="3996663" y="1254425"/>
                  </a:lnTo>
                  <a:lnTo>
                    <a:pt x="3961053" y="1228403"/>
                  </a:lnTo>
                  <a:lnTo>
                    <a:pt x="3924681" y="1204559"/>
                  </a:lnTo>
                  <a:lnTo>
                    <a:pt x="3887592" y="1183001"/>
                  </a:lnTo>
                  <a:lnTo>
                    <a:pt x="3849832" y="1163840"/>
                  </a:lnTo>
                  <a:lnTo>
                    <a:pt x="3811446" y="1147183"/>
                  </a:lnTo>
                  <a:lnTo>
                    <a:pt x="1125701" y="80091"/>
                  </a:lnTo>
                  <a:lnTo>
                    <a:pt x="1076148" y="61563"/>
                  </a:lnTo>
                  <a:lnTo>
                    <a:pt x="1027005" y="45497"/>
                  </a:lnTo>
                  <a:lnTo>
                    <a:pt x="978307" y="31878"/>
                  </a:lnTo>
                  <a:lnTo>
                    <a:pt x="930089" y="20692"/>
                  </a:lnTo>
                  <a:lnTo>
                    <a:pt x="882385" y="11925"/>
                  </a:lnTo>
                  <a:lnTo>
                    <a:pt x="835230" y="5564"/>
                  </a:lnTo>
                  <a:lnTo>
                    <a:pt x="788659" y="1593"/>
                  </a:lnTo>
                  <a:lnTo>
                    <a:pt x="742707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253" y="4842840"/>
              <a:ext cx="2328227" cy="20194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7243" y="4842840"/>
              <a:ext cx="2617724" cy="201946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24967" y="1176096"/>
            <a:ext cx="4792345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300" spc="-130"/>
              <a:t>МЫВМЕСТЕ</a:t>
            </a:r>
            <a:r>
              <a:rPr dirty="0" sz="4300" spc="-160"/>
              <a:t> </a:t>
            </a:r>
            <a:r>
              <a:rPr dirty="0" sz="4300" spc="-40"/>
              <a:t>ДЕТИ</a:t>
            </a:r>
            <a:endParaRPr sz="4300"/>
          </a:p>
        </p:txBody>
      </p:sp>
      <p:grpSp>
        <p:nvGrpSpPr>
          <p:cNvPr id="8" name="object 8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9" name="object 9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9216" y="12"/>
              <a:ext cx="4122773" cy="1586166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592048" y="2212022"/>
            <a:ext cx="3088005" cy="407034"/>
          </a:xfrm>
          <a:custGeom>
            <a:avLst/>
            <a:gdLst/>
            <a:ahLst/>
            <a:cxnLst/>
            <a:rect l="l" t="t" r="r" b="b"/>
            <a:pathLst>
              <a:path w="3088004" h="407035">
                <a:moveTo>
                  <a:pt x="2884208" y="0"/>
                </a:moveTo>
                <a:lnTo>
                  <a:pt x="203212" y="0"/>
                </a:lnTo>
                <a:lnTo>
                  <a:pt x="156622" y="5367"/>
                </a:lnTo>
                <a:lnTo>
                  <a:pt x="113851" y="20655"/>
                </a:lnTo>
                <a:lnTo>
                  <a:pt x="76119" y="44643"/>
                </a:lnTo>
                <a:lnTo>
                  <a:pt x="44647" y="76114"/>
                </a:lnTo>
                <a:lnTo>
                  <a:pt x="20657" y="113845"/>
                </a:lnTo>
                <a:lnTo>
                  <a:pt x="5367" y="156618"/>
                </a:lnTo>
                <a:lnTo>
                  <a:pt x="0" y="203212"/>
                </a:lnTo>
                <a:lnTo>
                  <a:pt x="5367" y="249811"/>
                </a:lnTo>
                <a:lnTo>
                  <a:pt x="20657" y="292585"/>
                </a:lnTo>
                <a:lnTo>
                  <a:pt x="44647" y="330316"/>
                </a:lnTo>
                <a:lnTo>
                  <a:pt x="76119" y="361785"/>
                </a:lnTo>
                <a:lnTo>
                  <a:pt x="113851" y="385772"/>
                </a:lnTo>
                <a:lnTo>
                  <a:pt x="156622" y="401059"/>
                </a:lnTo>
                <a:lnTo>
                  <a:pt x="203212" y="406425"/>
                </a:lnTo>
                <a:lnTo>
                  <a:pt x="2884208" y="406425"/>
                </a:lnTo>
                <a:lnTo>
                  <a:pt x="2930807" y="401059"/>
                </a:lnTo>
                <a:lnTo>
                  <a:pt x="2973583" y="385772"/>
                </a:lnTo>
                <a:lnTo>
                  <a:pt x="3011317" y="361785"/>
                </a:lnTo>
                <a:lnTo>
                  <a:pt x="3042788" y="330316"/>
                </a:lnTo>
                <a:lnTo>
                  <a:pt x="3066778" y="292585"/>
                </a:lnTo>
                <a:lnTo>
                  <a:pt x="3082066" y="249811"/>
                </a:lnTo>
                <a:lnTo>
                  <a:pt x="3087433" y="203212"/>
                </a:lnTo>
                <a:lnTo>
                  <a:pt x="3082066" y="156618"/>
                </a:lnTo>
                <a:lnTo>
                  <a:pt x="3066778" y="113845"/>
                </a:lnTo>
                <a:lnTo>
                  <a:pt x="3042788" y="76114"/>
                </a:lnTo>
                <a:lnTo>
                  <a:pt x="3011317" y="44643"/>
                </a:lnTo>
                <a:lnTo>
                  <a:pt x="2973583" y="20655"/>
                </a:lnTo>
                <a:lnTo>
                  <a:pt x="2930807" y="5367"/>
                </a:lnTo>
                <a:lnTo>
                  <a:pt x="2884208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31923" y="2275497"/>
            <a:ext cx="4284980" cy="1018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4775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solidFill>
                  <a:srgbClr val="FFFFFF"/>
                </a:solidFill>
                <a:latin typeface="Arial"/>
                <a:cs typeface="Arial"/>
              </a:rPr>
              <a:t>«ОТВАЖНЫМ</a:t>
            </a:r>
            <a:r>
              <a:rPr dirty="0" sz="15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3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5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ВАЖНЫМ»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1614"/>
              </a:spcBef>
            </a:pPr>
            <a:r>
              <a:rPr dirty="0" sz="1600" spc="-95" b="1">
                <a:latin typeface="Arial"/>
                <a:cs typeface="Arial"/>
              </a:rPr>
              <a:t>БОЛЕЕ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80" b="1">
                <a:latin typeface="Arial"/>
                <a:cs typeface="Arial"/>
              </a:rPr>
              <a:t>2500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40" b="1">
                <a:latin typeface="Arial"/>
                <a:cs typeface="Arial"/>
              </a:rPr>
              <a:t>ЭСКИЗОВ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30" b="1">
                <a:latin typeface="Arial"/>
                <a:cs typeface="Arial"/>
              </a:rPr>
              <a:t>ДЛЯ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70" b="1">
                <a:latin typeface="Arial"/>
                <a:cs typeface="Arial"/>
              </a:rPr>
              <a:t>ШЕВРОНОВ  </a:t>
            </a:r>
            <a:r>
              <a:rPr dirty="0" sz="1600" spc="85" b="1">
                <a:latin typeface="Arial"/>
                <a:cs typeface="Arial"/>
              </a:rPr>
              <a:t>2000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65" b="1">
                <a:latin typeface="Arial"/>
                <a:cs typeface="Arial"/>
              </a:rPr>
              <a:t>ШТ.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75" b="1">
                <a:latin typeface="Arial"/>
                <a:cs typeface="Arial"/>
              </a:rPr>
              <a:t>ОТПРАВЛЕНЫ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35" b="1">
                <a:latin typeface="Arial"/>
                <a:cs typeface="Arial"/>
              </a:rPr>
              <a:t>УЧАСТНИКАМ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70" b="1">
                <a:latin typeface="Arial"/>
                <a:cs typeface="Arial"/>
              </a:rPr>
              <a:t>СВО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6329" y="2854934"/>
            <a:ext cx="63550" cy="6355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6329" y="3130308"/>
            <a:ext cx="63550" cy="6355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92048" y="3569880"/>
            <a:ext cx="3088005" cy="407034"/>
          </a:xfrm>
          <a:custGeom>
            <a:avLst/>
            <a:gdLst/>
            <a:ahLst/>
            <a:cxnLst/>
            <a:rect l="l" t="t" r="r" b="b"/>
            <a:pathLst>
              <a:path w="3088004" h="407035">
                <a:moveTo>
                  <a:pt x="2884208" y="0"/>
                </a:moveTo>
                <a:lnTo>
                  <a:pt x="203212" y="0"/>
                </a:lnTo>
                <a:lnTo>
                  <a:pt x="156622" y="5367"/>
                </a:lnTo>
                <a:lnTo>
                  <a:pt x="113851" y="20655"/>
                </a:lnTo>
                <a:lnTo>
                  <a:pt x="76119" y="44643"/>
                </a:lnTo>
                <a:lnTo>
                  <a:pt x="44647" y="76114"/>
                </a:lnTo>
                <a:lnTo>
                  <a:pt x="20657" y="113845"/>
                </a:lnTo>
                <a:lnTo>
                  <a:pt x="5367" y="156618"/>
                </a:lnTo>
                <a:lnTo>
                  <a:pt x="0" y="203212"/>
                </a:lnTo>
                <a:lnTo>
                  <a:pt x="5367" y="249807"/>
                </a:lnTo>
                <a:lnTo>
                  <a:pt x="20657" y="292579"/>
                </a:lnTo>
                <a:lnTo>
                  <a:pt x="44647" y="330311"/>
                </a:lnTo>
                <a:lnTo>
                  <a:pt x="76119" y="361781"/>
                </a:lnTo>
                <a:lnTo>
                  <a:pt x="113851" y="385770"/>
                </a:lnTo>
                <a:lnTo>
                  <a:pt x="156622" y="401058"/>
                </a:lnTo>
                <a:lnTo>
                  <a:pt x="203212" y="406425"/>
                </a:lnTo>
                <a:lnTo>
                  <a:pt x="2884208" y="406425"/>
                </a:lnTo>
                <a:lnTo>
                  <a:pt x="2930807" y="401058"/>
                </a:lnTo>
                <a:lnTo>
                  <a:pt x="2973583" y="385770"/>
                </a:lnTo>
                <a:lnTo>
                  <a:pt x="3011317" y="361781"/>
                </a:lnTo>
                <a:lnTo>
                  <a:pt x="3042788" y="330311"/>
                </a:lnTo>
                <a:lnTo>
                  <a:pt x="3066778" y="292579"/>
                </a:lnTo>
                <a:lnTo>
                  <a:pt x="3082066" y="249807"/>
                </a:lnTo>
                <a:lnTo>
                  <a:pt x="3087433" y="203212"/>
                </a:lnTo>
                <a:lnTo>
                  <a:pt x="3082066" y="156618"/>
                </a:lnTo>
                <a:lnTo>
                  <a:pt x="3066778" y="113845"/>
                </a:lnTo>
                <a:lnTo>
                  <a:pt x="3042788" y="76114"/>
                </a:lnTo>
                <a:lnTo>
                  <a:pt x="3011317" y="44643"/>
                </a:lnTo>
                <a:lnTo>
                  <a:pt x="2973583" y="20655"/>
                </a:lnTo>
                <a:lnTo>
                  <a:pt x="2930807" y="5367"/>
                </a:lnTo>
                <a:lnTo>
                  <a:pt x="2884208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31923" y="3633342"/>
            <a:ext cx="4184015" cy="1018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4775">
              <a:lnSpc>
                <a:spcPct val="100000"/>
              </a:lnSpc>
              <a:spcBef>
                <a:spcPts val="100"/>
              </a:spcBef>
            </a:pPr>
            <a:r>
              <a:rPr dirty="0" sz="1500" spc="-45" b="1">
                <a:solidFill>
                  <a:srgbClr val="FFFFFF"/>
                </a:solidFill>
                <a:latin typeface="Arial"/>
                <a:cs typeface="Arial"/>
              </a:rPr>
              <a:t>«ДОБРЫЕ</a:t>
            </a:r>
            <a:r>
              <a:rPr dirty="0" sz="15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ПИСЬМА»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spc="55" b="1">
                <a:latin typeface="Arial"/>
                <a:cs typeface="Arial"/>
              </a:rPr>
              <a:t>425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95" b="1">
                <a:latin typeface="Arial"/>
                <a:cs typeface="Arial"/>
              </a:rPr>
              <a:t>000</a:t>
            </a:r>
            <a:r>
              <a:rPr dirty="0" sz="1600" spc="-40" b="1">
                <a:latin typeface="Arial"/>
                <a:cs typeface="Arial"/>
              </a:rPr>
              <a:t> ПИСЕМ </a:t>
            </a:r>
            <a:r>
              <a:rPr dirty="0" sz="1600" spc="-30" b="1">
                <a:latin typeface="Arial"/>
                <a:cs typeface="Arial"/>
              </a:rPr>
              <a:t>ДЛЯ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35" b="1">
                <a:latin typeface="Arial"/>
                <a:cs typeface="Arial"/>
              </a:rPr>
              <a:t>ВОЕННОСЛУЖАЩИХ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600" spc="80" b="1">
                <a:latin typeface="Arial"/>
                <a:cs typeface="Arial"/>
              </a:rPr>
              <a:t>200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spc="95" b="1">
                <a:latin typeface="Arial"/>
                <a:cs typeface="Arial"/>
              </a:rPr>
              <a:t>000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spc="-25" b="1">
                <a:latin typeface="Arial"/>
                <a:cs typeface="Arial"/>
              </a:rPr>
              <a:t>УЖЕ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spc="-65" b="1">
                <a:latin typeface="Arial"/>
                <a:cs typeface="Arial"/>
              </a:rPr>
              <a:t>ДОСТАВЛЕНЫ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6329" y="4488167"/>
            <a:ext cx="63550" cy="6355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6329" y="4212793"/>
            <a:ext cx="63550" cy="63550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6428676" y="2776931"/>
            <a:ext cx="73660" cy="3157855"/>
            <a:chOff x="6428676" y="2776931"/>
            <a:chExt cx="73660" cy="315785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8676" y="2776931"/>
              <a:ext cx="73063" cy="730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28676" y="3112757"/>
              <a:ext cx="73063" cy="7306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28676" y="3565296"/>
              <a:ext cx="73063" cy="730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8676" y="4415929"/>
              <a:ext cx="73063" cy="730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8676" y="4810112"/>
              <a:ext cx="73063" cy="730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28676" y="5467083"/>
              <a:ext cx="73063" cy="730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28676" y="5861265"/>
              <a:ext cx="73063" cy="7305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620433" y="2556717"/>
            <a:ext cx="3613150" cy="3696970"/>
          </a:xfrm>
          <a:prstGeom prst="rect">
            <a:avLst/>
          </a:prstGeom>
        </p:spPr>
        <p:txBody>
          <a:bodyPr wrap="square" lIns="0" tIns="1117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1650" spc="-40" b="1">
                <a:latin typeface="Arial"/>
                <a:cs typeface="Arial"/>
              </a:rPr>
              <a:t>«Герои</a:t>
            </a:r>
            <a:r>
              <a:rPr dirty="0" sz="1650" spc="-60" b="1">
                <a:latin typeface="Arial"/>
                <a:cs typeface="Arial"/>
              </a:rPr>
              <a:t> </a:t>
            </a:r>
            <a:r>
              <a:rPr dirty="0" sz="1650" spc="-55" b="1">
                <a:latin typeface="Arial"/>
                <a:cs typeface="Arial"/>
              </a:rPr>
              <a:t>моей </a:t>
            </a:r>
            <a:r>
              <a:rPr dirty="0" sz="1650" spc="-75" b="1">
                <a:latin typeface="Arial"/>
                <a:cs typeface="Arial"/>
              </a:rPr>
              <a:t>страны»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sz="1650" spc="-35" b="1">
                <a:latin typeface="Arial"/>
                <a:cs typeface="Arial"/>
              </a:rPr>
              <a:t>Добрая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spc="-45" b="1">
                <a:latin typeface="Arial"/>
                <a:cs typeface="Arial"/>
              </a:rPr>
              <a:t>мастерская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spc="-55" b="1">
                <a:latin typeface="Arial"/>
                <a:cs typeface="Arial"/>
              </a:rPr>
              <a:t>«Мы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spc="-60" b="1">
                <a:latin typeface="Arial"/>
                <a:cs typeface="Arial"/>
              </a:rPr>
              <a:t>рядом»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ts val="1975"/>
              </a:lnSpc>
              <a:spcBef>
                <a:spcPts val="1425"/>
              </a:spcBef>
            </a:pPr>
            <a:r>
              <a:rPr dirty="0" sz="1650" spc="-35" b="1">
                <a:latin typeface="Arial"/>
                <a:cs typeface="Arial"/>
              </a:rPr>
              <a:t>Программа</a:t>
            </a:r>
            <a:r>
              <a:rPr dirty="0" sz="1650" spc="-55" b="1">
                <a:latin typeface="Arial"/>
                <a:cs typeface="Arial"/>
              </a:rPr>
              <a:t> </a:t>
            </a:r>
            <a:r>
              <a:rPr dirty="0" sz="1650" spc="-40" b="1">
                <a:latin typeface="Arial"/>
                <a:cs typeface="Arial"/>
              </a:rPr>
              <a:t>детского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spc="-85" b="1">
                <a:latin typeface="Arial"/>
                <a:cs typeface="Arial"/>
              </a:rPr>
              <a:t>отдыха</a:t>
            </a:r>
            <a:endParaRPr sz="1650">
              <a:latin typeface="Arial"/>
              <a:cs typeface="Arial"/>
            </a:endParaRPr>
          </a:p>
          <a:p>
            <a:pPr marL="12700" marR="282575">
              <a:lnSpc>
                <a:spcPts val="1970"/>
              </a:lnSpc>
              <a:spcBef>
                <a:spcPts val="70"/>
              </a:spcBef>
            </a:pPr>
            <a:r>
              <a:rPr dirty="0" sz="1650" spc="-65" b="1">
                <a:latin typeface="Arial"/>
                <a:cs typeface="Arial"/>
              </a:rPr>
              <a:t>и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50" b="1">
                <a:latin typeface="Arial"/>
                <a:cs typeface="Arial"/>
              </a:rPr>
              <a:t>оздоровления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70" b="1">
                <a:latin typeface="Arial"/>
                <a:cs typeface="Arial"/>
              </a:rPr>
              <a:t>для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40" b="1">
                <a:latin typeface="Arial"/>
                <a:cs typeface="Arial"/>
              </a:rPr>
              <a:t>школьников  </a:t>
            </a:r>
            <a:r>
              <a:rPr dirty="0" sz="1650" spc="-30" b="1">
                <a:latin typeface="Arial"/>
                <a:cs typeface="Arial"/>
              </a:rPr>
              <a:t>из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80" b="1">
                <a:latin typeface="Arial"/>
                <a:cs typeface="Arial"/>
              </a:rPr>
              <a:t>новых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65" b="1">
                <a:latin typeface="Arial"/>
                <a:cs typeface="Arial"/>
              </a:rPr>
              <a:t>субъектов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80" b="1">
                <a:latin typeface="Arial"/>
                <a:cs typeface="Arial"/>
              </a:rPr>
              <a:t>России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1650" spc="-40" b="1">
                <a:latin typeface="Arial"/>
                <a:cs typeface="Arial"/>
              </a:rPr>
              <a:t>«Переплетение</a:t>
            </a:r>
            <a:r>
              <a:rPr dirty="0" sz="1650" spc="-55" b="1">
                <a:latin typeface="Arial"/>
                <a:cs typeface="Arial"/>
              </a:rPr>
              <a:t> </a:t>
            </a:r>
            <a:r>
              <a:rPr dirty="0" sz="1650" spc="-60" b="1">
                <a:latin typeface="Arial"/>
                <a:cs typeface="Arial"/>
              </a:rPr>
              <a:t>добра»</a:t>
            </a:r>
            <a:endParaRPr sz="16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90"/>
              </a:spcBef>
            </a:pPr>
            <a:r>
              <a:rPr dirty="0" sz="1650" spc="-20" b="1">
                <a:latin typeface="Arial"/>
                <a:cs typeface="Arial"/>
              </a:rPr>
              <a:t>Оказание</a:t>
            </a:r>
            <a:r>
              <a:rPr dirty="0" sz="1650" spc="-60" b="1">
                <a:latin typeface="Arial"/>
                <a:cs typeface="Arial"/>
              </a:rPr>
              <a:t> </a:t>
            </a:r>
            <a:r>
              <a:rPr dirty="0" sz="1650" spc="-50" b="1">
                <a:latin typeface="Arial"/>
                <a:cs typeface="Arial"/>
              </a:rPr>
              <a:t>психологической</a:t>
            </a:r>
            <a:r>
              <a:rPr dirty="0" sz="1650" spc="-60" b="1">
                <a:latin typeface="Arial"/>
                <a:cs typeface="Arial"/>
              </a:rPr>
              <a:t> </a:t>
            </a:r>
            <a:r>
              <a:rPr dirty="0" sz="1650" spc="-55" b="1">
                <a:latin typeface="Arial"/>
                <a:cs typeface="Arial"/>
              </a:rPr>
              <a:t>помощи </a:t>
            </a:r>
            <a:r>
              <a:rPr dirty="0" sz="1650" spc="-450" b="1">
                <a:latin typeface="Arial"/>
                <a:cs typeface="Arial"/>
              </a:rPr>
              <a:t> </a:t>
            </a:r>
            <a:r>
              <a:rPr dirty="0" sz="1650" spc="-65" b="1">
                <a:latin typeface="Arial"/>
                <a:cs typeface="Arial"/>
              </a:rPr>
              <a:t>и</a:t>
            </a:r>
            <a:r>
              <a:rPr dirty="0" sz="1650" spc="-45" b="1">
                <a:latin typeface="Arial"/>
                <a:cs typeface="Arial"/>
              </a:rPr>
              <a:t> </a:t>
            </a:r>
            <a:r>
              <a:rPr dirty="0" sz="1650" spc="-35" b="1">
                <a:latin typeface="Arial"/>
                <a:cs typeface="Arial"/>
              </a:rPr>
              <a:t>поддержки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60" b="1">
                <a:latin typeface="Arial"/>
                <a:cs typeface="Arial"/>
              </a:rPr>
              <a:t>детям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dirty="0" sz="1650" spc="-40" b="1">
                <a:latin typeface="Arial"/>
                <a:cs typeface="Arial"/>
              </a:rPr>
              <a:t>«Марафон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85" b="1">
                <a:latin typeface="Arial"/>
                <a:cs typeface="Arial"/>
              </a:rPr>
              <a:t>добрых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75" b="1">
                <a:latin typeface="Arial"/>
                <a:cs typeface="Arial"/>
              </a:rPr>
              <a:t>слов»</a:t>
            </a:r>
            <a:endParaRPr sz="1650">
              <a:latin typeface="Arial"/>
              <a:cs typeface="Arial"/>
            </a:endParaRPr>
          </a:p>
          <a:p>
            <a:pPr marL="12700" marR="899160">
              <a:lnSpc>
                <a:spcPct val="100000"/>
              </a:lnSpc>
              <a:spcBef>
                <a:spcPts val="770"/>
              </a:spcBef>
            </a:pPr>
            <a:r>
              <a:rPr dirty="0" sz="1650" spc="-65" b="1">
                <a:latin typeface="Arial"/>
                <a:cs typeface="Arial"/>
              </a:rPr>
              <a:t>Проводы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60" b="1">
                <a:latin typeface="Arial"/>
                <a:cs typeface="Arial"/>
              </a:rPr>
              <a:t>мобилизованных  </a:t>
            </a:r>
            <a:r>
              <a:rPr dirty="0" sz="1650" spc="-50" b="1">
                <a:latin typeface="Arial"/>
                <a:cs typeface="Arial"/>
              </a:rPr>
              <a:t>военнослужащих</a:t>
            </a:r>
            <a:endParaRPr sz="16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073089" y="2266276"/>
            <a:ext cx="3304540" cy="4093210"/>
          </a:xfrm>
          <a:custGeom>
            <a:avLst/>
            <a:gdLst/>
            <a:ahLst/>
            <a:cxnLst/>
            <a:rect l="l" t="t" r="r" b="b"/>
            <a:pathLst>
              <a:path w="3304540" h="4093210">
                <a:moveTo>
                  <a:pt x="3304540" y="0"/>
                </a:moveTo>
                <a:lnTo>
                  <a:pt x="331863" y="0"/>
                </a:lnTo>
                <a:lnTo>
                  <a:pt x="282822" y="3385"/>
                </a:lnTo>
                <a:lnTo>
                  <a:pt x="236015" y="13220"/>
                </a:lnTo>
                <a:lnTo>
                  <a:pt x="191956" y="29021"/>
                </a:lnTo>
                <a:lnTo>
                  <a:pt x="151159" y="50306"/>
                </a:lnTo>
                <a:lnTo>
                  <a:pt x="114135" y="76590"/>
                </a:lnTo>
                <a:lnTo>
                  <a:pt x="81399" y="107392"/>
                </a:lnTo>
                <a:lnTo>
                  <a:pt x="53464" y="142228"/>
                </a:lnTo>
                <a:lnTo>
                  <a:pt x="30843" y="180616"/>
                </a:lnTo>
                <a:lnTo>
                  <a:pt x="14050" y="222071"/>
                </a:lnTo>
                <a:lnTo>
                  <a:pt x="3598" y="266112"/>
                </a:lnTo>
                <a:lnTo>
                  <a:pt x="0" y="312254"/>
                </a:lnTo>
                <a:lnTo>
                  <a:pt x="0" y="4092600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0060533" y="7057334"/>
            <a:ext cx="377190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320"/>
              </a:lnSpc>
            </a:pPr>
            <a:r>
              <a:rPr dirty="0" sz="2000" spc="70" b="1">
                <a:solidFill>
                  <a:srgbClr val="1D1D1B"/>
                </a:solidFill>
                <a:latin typeface="Arial"/>
                <a:cs typeface="Arial"/>
              </a:rPr>
              <a:t>33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9877" y="6228096"/>
            <a:ext cx="4312285" cy="1332230"/>
          </a:xfrm>
          <a:custGeom>
            <a:avLst/>
            <a:gdLst/>
            <a:ahLst/>
            <a:cxnLst/>
            <a:rect l="l" t="t" r="r" b="b"/>
            <a:pathLst>
              <a:path w="4312284" h="1332229">
                <a:moveTo>
                  <a:pt x="3939473" y="0"/>
                </a:moveTo>
                <a:lnTo>
                  <a:pt x="3893123" y="1492"/>
                </a:lnTo>
                <a:lnTo>
                  <a:pt x="3847112" y="5445"/>
                </a:lnTo>
                <a:lnTo>
                  <a:pt x="3801547" y="11934"/>
                </a:lnTo>
                <a:lnTo>
                  <a:pt x="897959" y="510523"/>
                </a:lnTo>
                <a:lnTo>
                  <a:pt x="842960" y="520974"/>
                </a:lnTo>
                <a:lnTo>
                  <a:pt x="789391" y="533178"/>
                </a:lnTo>
                <a:lnTo>
                  <a:pt x="737281" y="547104"/>
                </a:lnTo>
                <a:lnTo>
                  <a:pt x="686659" y="562722"/>
                </a:lnTo>
                <a:lnTo>
                  <a:pt x="637557" y="580003"/>
                </a:lnTo>
                <a:lnTo>
                  <a:pt x="590002" y="598915"/>
                </a:lnTo>
                <a:lnTo>
                  <a:pt x="544026" y="619429"/>
                </a:lnTo>
                <a:lnTo>
                  <a:pt x="499657" y="641515"/>
                </a:lnTo>
                <a:lnTo>
                  <a:pt x="456925" y="665141"/>
                </a:lnTo>
                <a:lnTo>
                  <a:pt x="415860" y="690279"/>
                </a:lnTo>
                <a:lnTo>
                  <a:pt x="376492" y="716898"/>
                </a:lnTo>
                <a:lnTo>
                  <a:pt x="338850" y="744967"/>
                </a:lnTo>
                <a:lnTo>
                  <a:pt x="302964" y="774457"/>
                </a:lnTo>
                <a:lnTo>
                  <a:pt x="268864" y="805336"/>
                </a:lnTo>
                <a:lnTo>
                  <a:pt x="236580" y="837576"/>
                </a:lnTo>
                <a:lnTo>
                  <a:pt x="206140" y="871146"/>
                </a:lnTo>
                <a:lnTo>
                  <a:pt x="177575" y="906015"/>
                </a:lnTo>
                <a:lnTo>
                  <a:pt x="150915" y="942153"/>
                </a:lnTo>
                <a:lnTo>
                  <a:pt x="126188" y="979531"/>
                </a:lnTo>
                <a:lnTo>
                  <a:pt x="103426" y="1018117"/>
                </a:lnTo>
                <a:lnTo>
                  <a:pt x="82657" y="1057883"/>
                </a:lnTo>
                <a:lnTo>
                  <a:pt x="63911" y="1098797"/>
                </a:lnTo>
                <a:lnTo>
                  <a:pt x="47218" y="1140829"/>
                </a:lnTo>
                <a:lnTo>
                  <a:pt x="32608" y="1183949"/>
                </a:lnTo>
                <a:lnTo>
                  <a:pt x="20110" y="1228127"/>
                </a:lnTo>
                <a:lnTo>
                  <a:pt x="9753" y="1273333"/>
                </a:lnTo>
                <a:lnTo>
                  <a:pt x="1569" y="1319536"/>
                </a:lnTo>
                <a:lnTo>
                  <a:pt x="0" y="1331909"/>
                </a:lnTo>
                <a:lnTo>
                  <a:pt x="4312125" y="1331909"/>
                </a:lnTo>
                <a:lnTo>
                  <a:pt x="4312125" y="68624"/>
                </a:lnTo>
                <a:lnTo>
                  <a:pt x="4309588" y="67640"/>
                </a:lnTo>
                <a:lnTo>
                  <a:pt x="4264392" y="52149"/>
                </a:lnTo>
                <a:lnTo>
                  <a:pt x="4218677" y="38518"/>
                </a:lnTo>
                <a:lnTo>
                  <a:pt x="4172548" y="26822"/>
                </a:lnTo>
                <a:lnTo>
                  <a:pt x="4126114" y="17136"/>
                </a:lnTo>
                <a:lnTo>
                  <a:pt x="4079483" y="9536"/>
                </a:lnTo>
                <a:lnTo>
                  <a:pt x="4032760" y="4097"/>
                </a:lnTo>
                <a:lnTo>
                  <a:pt x="3986055" y="893"/>
                </a:lnTo>
                <a:lnTo>
                  <a:pt x="3939473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4722876"/>
            <a:ext cx="6445250" cy="2837180"/>
            <a:chOff x="0" y="4722876"/>
            <a:chExt cx="6445250" cy="2837180"/>
          </a:xfrm>
        </p:grpSpPr>
        <p:sp>
          <p:nvSpPr>
            <p:cNvPr id="4" name="object 4"/>
            <p:cNvSpPr/>
            <p:nvPr/>
          </p:nvSpPr>
          <p:spPr>
            <a:xfrm>
              <a:off x="0" y="4872057"/>
              <a:ext cx="4541520" cy="2687955"/>
            </a:xfrm>
            <a:custGeom>
              <a:avLst/>
              <a:gdLst/>
              <a:ahLst/>
              <a:cxnLst/>
              <a:rect l="l" t="t" r="r" b="b"/>
              <a:pathLst>
                <a:path w="4541520" h="2687954">
                  <a:moveTo>
                    <a:pt x="778705" y="0"/>
                  </a:moveTo>
                  <a:lnTo>
                    <a:pt x="733405" y="769"/>
                  </a:lnTo>
                  <a:lnTo>
                    <a:pt x="688793" y="3887"/>
                  </a:lnTo>
                  <a:lnTo>
                    <a:pt x="644904" y="9339"/>
                  </a:lnTo>
                  <a:lnTo>
                    <a:pt x="601772" y="17113"/>
                  </a:lnTo>
                  <a:lnTo>
                    <a:pt x="559431" y="27193"/>
                  </a:lnTo>
                  <a:lnTo>
                    <a:pt x="517917" y="39565"/>
                  </a:lnTo>
                  <a:lnTo>
                    <a:pt x="477264" y="54215"/>
                  </a:lnTo>
                  <a:lnTo>
                    <a:pt x="437507" y="71130"/>
                  </a:lnTo>
                  <a:lnTo>
                    <a:pt x="398681" y="90295"/>
                  </a:lnTo>
                  <a:lnTo>
                    <a:pt x="360819" y="111696"/>
                  </a:lnTo>
                  <a:lnTo>
                    <a:pt x="323958" y="135319"/>
                  </a:lnTo>
                  <a:lnTo>
                    <a:pt x="288131" y="161149"/>
                  </a:lnTo>
                  <a:lnTo>
                    <a:pt x="253373" y="189174"/>
                  </a:lnTo>
                  <a:lnTo>
                    <a:pt x="219719" y="219378"/>
                  </a:lnTo>
                  <a:lnTo>
                    <a:pt x="187203" y="251748"/>
                  </a:lnTo>
                  <a:lnTo>
                    <a:pt x="155861" y="286270"/>
                  </a:lnTo>
                  <a:lnTo>
                    <a:pt x="125727" y="322929"/>
                  </a:lnTo>
                  <a:lnTo>
                    <a:pt x="96835" y="361711"/>
                  </a:lnTo>
                  <a:lnTo>
                    <a:pt x="69221" y="402602"/>
                  </a:lnTo>
                  <a:lnTo>
                    <a:pt x="42918" y="445589"/>
                  </a:lnTo>
                  <a:lnTo>
                    <a:pt x="17962" y="490657"/>
                  </a:lnTo>
                  <a:lnTo>
                    <a:pt x="0" y="524780"/>
                  </a:lnTo>
                  <a:lnTo>
                    <a:pt x="0" y="2687947"/>
                  </a:lnTo>
                  <a:lnTo>
                    <a:pt x="4447094" y="2687947"/>
                  </a:lnTo>
                  <a:lnTo>
                    <a:pt x="4463381" y="2657861"/>
                  </a:lnTo>
                  <a:lnTo>
                    <a:pt x="4480889" y="2622558"/>
                  </a:lnTo>
                  <a:lnTo>
                    <a:pt x="4496080" y="2585732"/>
                  </a:lnTo>
                  <a:lnTo>
                    <a:pt x="4509001" y="2547491"/>
                  </a:lnTo>
                  <a:lnTo>
                    <a:pt x="4519697" y="2507945"/>
                  </a:lnTo>
                  <a:lnTo>
                    <a:pt x="4528213" y="2467202"/>
                  </a:lnTo>
                  <a:lnTo>
                    <a:pt x="4534597" y="2425371"/>
                  </a:lnTo>
                  <a:lnTo>
                    <a:pt x="4538892" y="2382561"/>
                  </a:lnTo>
                  <a:lnTo>
                    <a:pt x="4541146" y="2338881"/>
                  </a:lnTo>
                  <a:lnTo>
                    <a:pt x="4541403" y="2294439"/>
                  </a:lnTo>
                  <a:lnTo>
                    <a:pt x="4539709" y="2249346"/>
                  </a:lnTo>
                  <a:lnTo>
                    <a:pt x="4536111" y="2203708"/>
                  </a:lnTo>
                  <a:lnTo>
                    <a:pt x="4530653" y="2157636"/>
                  </a:lnTo>
                  <a:lnTo>
                    <a:pt x="4523381" y="2111238"/>
                  </a:lnTo>
                  <a:lnTo>
                    <a:pt x="4514342" y="2064624"/>
                  </a:lnTo>
                  <a:lnTo>
                    <a:pt x="4503581" y="2017901"/>
                  </a:lnTo>
                  <a:lnTo>
                    <a:pt x="4491143" y="1971179"/>
                  </a:lnTo>
                  <a:lnTo>
                    <a:pt x="4477074" y="1924566"/>
                  </a:lnTo>
                  <a:lnTo>
                    <a:pt x="4461420" y="1878172"/>
                  </a:lnTo>
                  <a:lnTo>
                    <a:pt x="4444227" y="1832106"/>
                  </a:lnTo>
                  <a:lnTo>
                    <a:pt x="4425539" y="1786476"/>
                  </a:lnTo>
                  <a:lnTo>
                    <a:pt x="4405404" y="1741391"/>
                  </a:lnTo>
                  <a:lnTo>
                    <a:pt x="4383867" y="1696960"/>
                  </a:lnTo>
                  <a:lnTo>
                    <a:pt x="4360973" y="1653291"/>
                  </a:lnTo>
                  <a:lnTo>
                    <a:pt x="4336767" y="1610495"/>
                  </a:lnTo>
                  <a:lnTo>
                    <a:pt x="4311297" y="1568679"/>
                  </a:lnTo>
                  <a:lnTo>
                    <a:pt x="4284607" y="1527952"/>
                  </a:lnTo>
                  <a:lnTo>
                    <a:pt x="4256743" y="1488424"/>
                  </a:lnTo>
                  <a:lnTo>
                    <a:pt x="4227751" y="1450203"/>
                  </a:lnTo>
                  <a:lnTo>
                    <a:pt x="4197676" y="1413398"/>
                  </a:lnTo>
                  <a:lnTo>
                    <a:pt x="4166565" y="1378118"/>
                  </a:lnTo>
                  <a:lnTo>
                    <a:pt x="4134462" y="1344472"/>
                  </a:lnTo>
                  <a:lnTo>
                    <a:pt x="4101414" y="1312569"/>
                  </a:lnTo>
                  <a:lnTo>
                    <a:pt x="4067466" y="1282517"/>
                  </a:lnTo>
                  <a:lnTo>
                    <a:pt x="4032665" y="1254425"/>
                  </a:lnTo>
                  <a:lnTo>
                    <a:pt x="3997054" y="1228403"/>
                  </a:lnTo>
                  <a:lnTo>
                    <a:pt x="3960682" y="1204559"/>
                  </a:lnTo>
                  <a:lnTo>
                    <a:pt x="3923592" y="1183001"/>
                  </a:lnTo>
                  <a:lnTo>
                    <a:pt x="3885831" y="1163840"/>
                  </a:lnTo>
                  <a:lnTo>
                    <a:pt x="3847444" y="1147183"/>
                  </a:lnTo>
                  <a:lnTo>
                    <a:pt x="1161699" y="80091"/>
                  </a:lnTo>
                  <a:lnTo>
                    <a:pt x="1112146" y="61563"/>
                  </a:lnTo>
                  <a:lnTo>
                    <a:pt x="1063003" y="45497"/>
                  </a:lnTo>
                  <a:lnTo>
                    <a:pt x="1014305" y="31878"/>
                  </a:lnTo>
                  <a:lnTo>
                    <a:pt x="966087" y="20692"/>
                  </a:lnTo>
                  <a:lnTo>
                    <a:pt x="918383" y="11925"/>
                  </a:lnTo>
                  <a:lnTo>
                    <a:pt x="871228" y="5564"/>
                  </a:lnTo>
                  <a:lnTo>
                    <a:pt x="824657" y="1593"/>
                  </a:lnTo>
                  <a:lnTo>
                    <a:pt x="778705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110" y="4722876"/>
              <a:ext cx="2071585" cy="24168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3323" y="4722876"/>
              <a:ext cx="3371811" cy="248471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24967" y="1176096"/>
            <a:ext cx="4792345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300" spc="-130"/>
              <a:t>МЫВМЕСТЕ</a:t>
            </a:r>
            <a:r>
              <a:rPr dirty="0" sz="4300" spc="-155"/>
              <a:t> </a:t>
            </a:r>
            <a:r>
              <a:rPr dirty="0" sz="4300" spc="-40"/>
              <a:t>ДЕТИ</a:t>
            </a:r>
            <a:endParaRPr sz="4300"/>
          </a:p>
        </p:txBody>
      </p:sp>
      <p:grpSp>
        <p:nvGrpSpPr>
          <p:cNvPr id="8" name="object 8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9" name="object 9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9229" y="12"/>
              <a:ext cx="4122773" cy="158616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8750" y="2198971"/>
            <a:ext cx="2071573" cy="24107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1123" y="2192883"/>
            <a:ext cx="3341509" cy="24384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58813" y="4722876"/>
            <a:ext cx="3341509" cy="24384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37215" y="2192883"/>
            <a:ext cx="3341522" cy="243841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060533" y="7057334"/>
            <a:ext cx="377190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320"/>
              </a:lnSpc>
            </a:pPr>
            <a:r>
              <a:rPr dirty="0" sz="2000" spc="70" b="1">
                <a:solidFill>
                  <a:srgbClr val="1D1D1B"/>
                </a:solidFill>
                <a:latin typeface="Arial"/>
                <a:cs typeface="Arial"/>
              </a:rPr>
              <a:t>34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78947" y="553454"/>
            <a:ext cx="2513330" cy="3155315"/>
          </a:xfrm>
          <a:custGeom>
            <a:avLst/>
            <a:gdLst/>
            <a:ahLst/>
            <a:cxnLst/>
            <a:rect l="l" t="t" r="r" b="b"/>
            <a:pathLst>
              <a:path w="2513329" h="3155315">
                <a:moveTo>
                  <a:pt x="1473592" y="0"/>
                </a:moveTo>
                <a:lnTo>
                  <a:pt x="1425886" y="641"/>
                </a:lnTo>
                <a:lnTo>
                  <a:pt x="1379191" y="4221"/>
                </a:lnTo>
                <a:lnTo>
                  <a:pt x="1333586" y="10715"/>
                </a:lnTo>
                <a:lnTo>
                  <a:pt x="1289148" y="20101"/>
                </a:lnTo>
                <a:lnTo>
                  <a:pt x="1245958" y="32358"/>
                </a:lnTo>
                <a:lnTo>
                  <a:pt x="1204093" y="47464"/>
                </a:lnTo>
                <a:lnTo>
                  <a:pt x="1163633" y="65395"/>
                </a:lnTo>
                <a:lnTo>
                  <a:pt x="1124656" y="86129"/>
                </a:lnTo>
                <a:lnTo>
                  <a:pt x="1087240" y="109644"/>
                </a:lnTo>
                <a:lnTo>
                  <a:pt x="1051465" y="135919"/>
                </a:lnTo>
                <a:lnTo>
                  <a:pt x="1017409" y="164930"/>
                </a:lnTo>
                <a:lnTo>
                  <a:pt x="985151" y="196655"/>
                </a:lnTo>
                <a:lnTo>
                  <a:pt x="954769" y="231072"/>
                </a:lnTo>
                <a:lnTo>
                  <a:pt x="926343" y="268159"/>
                </a:lnTo>
                <a:lnTo>
                  <a:pt x="63848" y="1476514"/>
                </a:lnTo>
                <a:lnTo>
                  <a:pt x="43522" y="1509278"/>
                </a:lnTo>
                <a:lnTo>
                  <a:pt x="27229" y="1544655"/>
                </a:lnTo>
                <a:lnTo>
                  <a:pt x="14850" y="1582334"/>
                </a:lnTo>
                <a:lnTo>
                  <a:pt x="6264" y="1622003"/>
                </a:lnTo>
                <a:lnTo>
                  <a:pt x="1354" y="1663352"/>
                </a:lnTo>
                <a:lnTo>
                  <a:pt x="0" y="1706070"/>
                </a:lnTo>
                <a:lnTo>
                  <a:pt x="2082" y="1749846"/>
                </a:lnTo>
                <a:lnTo>
                  <a:pt x="7482" y="1794368"/>
                </a:lnTo>
                <a:lnTo>
                  <a:pt x="16081" y="1839327"/>
                </a:lnTo>
                <a:lnTo>
                  <a:pt x="27759" y="1884411"/>
                </a:lnTo>
                <a:lnTo>
                  <a:pt x="42398" y="1929310"/>
                </a:lnTo>
                <a:lnTo>
                  <a:pt x="59878" y="1973711"/>
                </a:lnTo>
                <a:lnTo>
                  <a:pt x="80080" y="2017305"/>
                </a:lnTo>
                <a:lnTo>
                  <a:pt x="102886" y="2059781"/>
                </a:lnTo>
                <a:lnTo>
                  <a:pt x="128175" y="2100827"/>
                </a:lnTo>
                <a:lnTo>
                  <a:pt x="155829" y="2140133"/>
                </a:lnTo>
                <a:lnTo>
                  <a:pt x="185729" y="2177388"/>
                </a:lnTo>
                <a:lnTo>
                  <a:pt x="217755" y="2212281"/>
                </a:lnTo>
                <a:lnTo>
                  <a:pt x="251789" y="2244501"/>
                </a:lnTo>
                <a:lnTo>
                  <a:pt x="287711" y="2273737"/>
                </a:lnTo>
                <a:lnTo>
                  <a:pt x="325403" y="2299677"/>
                </a:lnTo>
                <a:lnTo>
                  <a:pt x="364745" y="2322013"/>
                </a:lnTo>
                <a:lnTo>
                  <a:pt x="405617" y="2340431"/>
                </a:lnTo>
                <a:lnTo>
                  <a:pt x="2347282" y="3104107"/>
                </a:lnTo>
                <a:lnTo>
                  <a:pt x="2398806" y="3123018"/>
                </a:lnTo>
                <a:lnTo>
                  <a:pt x="2449863" y="3139053"/>
                </a:lnTo>
                <a:lnTo>
                  <a:pt x="2500381" y="3152225"/>
                </a:lnTo>
                <a:lnTo>
                  <a:pt x="2513055" y="3154847"/>
                </a:lnTo>
                <a:lnTo>
                  <a:pt x="2513055" y="326192"/>
                </a:lnTo>
                <a:lnTo>
                  <a:pt x="1776646" y="59079"/>
                </a:lnTo>
                <a:lnTo>
                  <a:pt x="1724528" y="41629"/>
                </a:lnTo>
                <a:lnTo>
                  <a:pt x="1672949" y="27250"/>
                </a:lnTo>
                <a:lnTo>
                  <a:pt x="1621987" y="15920"/>
                </a:lnTo>
                <a:lnTo>
                  <a:pt x="1571721" y="7617"/>
                </a:lnTo>
                <a:lnTo>
                  <a:pt x="1522230" y="2317"/>
                </a:lnTo>
                <a:lnTo>
                  <a:pt x="1473592" y="0"/>
                </a:lnTo>
                <a:close/>
              </a:path>
            </a:pathLst>
          </a:custGeom>
          <a:solidFill>
            <a:srgbClr val="5C5EE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5557652"/>
            <a:ext cx="8559165" cy="2002789"/>
            <a:chOff x="0" y="5557652"/>
            <a:chExt cx="8559165" cy="2002789"/>
          </a:xfrm>
        </p:grpSpPr>
        <p:sp>
          <p:nvSpPr>
            <p:cNvPr id="4" name="object 4"/>
            <p:cNvSpPr/>
            <p:nvPr/>
          </p:nvSpPr>
          <p:spPr>
            <a:xfrm>
              <a:off x="0" y="5557652"/>
              <a:ext cx="5059680" cy="2002789"/>
            </a:xfrm>
            <a:custGeom>
              <a:avLst/>
              <a:gdLst/>
              <a:ahLst/>
              <a:cxnLst/>
              <a:rect l="l" t="t" r="r" b="b"/>
              <a:pathLst>
                <a:path w="5059680" h="2002790">
                  <a:moveTo>
                    <a:pt x="546827" y="0"/>
                  </a:moveTo>
                  <a:lnTo>
                    <a:pt x="501141" y="132"/>
                  </a:lnTo>
                  <a:lnTo>
                    <a:pt x="455986" y="2117"/>
                  </a:lnTo>
                  <a:lnTo>
                    <a:pt x="411384" y="5947"/>
                  </a:lnTo>
                  <a:lnTo>
                    <a:pt x="367356" y="11614"/>
                  </a:lnTo>
                  <a:lnTo>
                    <a:pt x="323923" y="19108"/>
                  </a:lnTo>
                  <a:lnTo>
                    <a:pt x="281106" y="28420"/>
                  </a:lnTo>
                  <a:lnTo>
                    <a:pt x="238928" y="39543"/>
                  </a:lnTo>
                  <a:lnTo>
                    <a:pt x="197409" y="52467"/>
                  </a:lnTo>
                  <a:lnTo>
                    <a:pt x="156572" y="67183"/>
                  </a:lnTo>
                  <a:lnTo>
                    <a:pt x="116436" y="83684"/>
                  </a:lnTo>
                  <a:lnTo>
                    <a:pt x="77025" y="101960"/>
                  </a:lnTo>
                  <a:lnTo>
                    <a:pt x="38358" y="122002"/>
                  </a:lnTo>
                  <a:lnTo>
                    <a:pt x="459" y="143802"/>
                  </a:lnTo>
                  <a:lnTo>
                    <a:pt x="0" y="144093"/>
                  </a:lnTo>
                  <a:lnTo>
                    <a:pt x="0" y="2002352"/>
                  </a:lnTo>
                  <a:lnTo>
                    <a:pt x="5059582" y="2002352"/>
                  </a:lnTo>
                  <a:lnTo>
                    <a:pt x="5039636" y="1971581"/>
                  </a:lnTo>
                  <a:lnTo>
                    <a:pt x="5012210" y="1931608"/>
                  </a:lnTo>
                  <a:lnTo>
                    <a:pt x="4983887" y="1892614"/>
                  </a:lnTo>
                  <a:lnTo>
                    <a:pt x="4954695" y="1854665"/>
                  </a:lnTo>
                  <a:lnTo>
                    <a:pt x="4924661" y="1817826"/>
                  </a:lnTo>
                  <a:lnTo>
                    <a:pt x="4893815" y="1782165"/>
                  </a:lnTo>
                  <a:lnTo>
                    <a:pt x="4862182" y="1747747"/>
                  </a:lnTo>
                  <a:lnTo>
                    <a:pt x="4829792" y="1714639"/>
                  </a:lnTo>
                  <a:lnTo>
                    <a:pt x="4796672" y="1682906"/>
                  </a:lnTo>
                  <a:lnTo>
                    <a:pt x="4762849" y="1652615"/>
                  </a:lnTo>
                  <a:lnTo>
                    <a:pt x="4728352" y="1623833"/>
                  </a:lnTo>
                  <a:lnTo>
                    <a:pt x="4693209" y="1596625"/>
                  </a:lnTo>
                  <a:lnTo>
                    <a:pt x="4657446" y="1571057"/>
                  </a:lnTo>
                  <a:lnTo>
                    <a:pt x="4621093" y="1547197"/>
                  </a:lnTo>
                  <a:lnTo>
                    <a:pt x="4584176" y="1525109"/>
                  </a:lnTo>
                  <a:lnTo>
                    <a:pt x="4546723" y="1504860"/>
                  </a:lnTo>
                  <a:lnTo>
                    <a:pt x="4508763" y="1486517"/>
                  </a:lnTo>
                  <a:lnTo>
                    <a:pt x="4470323" y="1470146"/>
                  </a:lnTo>
                  <a:lnTo>
                    <a:pt x="1028191" y="102534"/>
                  </a:lnTo>
                  <a:lnTo>
                    <a:pt x="978371" y="83653"/>
                  </a:lnTo>
                  <a:lnTo>
                    <a:pt x="928868" y="66712"/>
                  </a:lnTo>
                  <a:lnTo>
                    <a:pt x="879703" y="51703"/>
                  </a:lnTo>
                  <a:lnTo>
                    <a:pt x="830899" y="38617"/>
                  </a:lnTo>
                  <a:lnTo>
                    <a:pt x="782475" y="27446"/>
                  </a:lnTo>
                  <a:lnTo>
                    <a:pt x="734454" y="18180"/>
                  </a:lnTo>
                  <a:lnTo>
                    <a:pt x="686858" y="10811"/>
                  </a:lnTo>
                  <a:lnTo>
                    <a:pt x="639707" y="5331"/>
                  </a:lnTo>
                  <a:lnTo>
                    <a:pt x="593023" y="1730"/>
                  </a:lnTo>
                  <a:lnTo>
                    <a:pt x="546827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687574" y="6521216"/>
              <a:ext cx="5871845" cy="1038860"/>
            </a:xfrm>
            <a:custGeom>
              <a:avLst/>
              <a:gdLst/>
              <a:ahLst/>
              <a:cxnLst/>
              <a:rect l="l" t="t" r="r" b="b"/>
              <a:pathLst>
                <a:path w="5871845" h="1038859">
                  <a:moveTo>
                    <a:pt x="1220100" y="0"/>
                  </a:moveTo>
                  <a:lnTo>
                    <a:pt x="1171432" y="516"/>
                  </a:lnTo>
                  <a:lnTo>
                    <a:pt x="1123438" y="2704"/>
                  </a:lnTo>
                  <a:lnTo>
                    <a:pt x="1076134" y="6550"/>
                  </a:lnTo>
                  <a:lnTo>
                    <a:pt x="1029538" y="12042"/>
                  </a:lnTo>
                  <a:lnTo>
                    <a:pt x="983669" y="19166"/>
                  </a:lnTo>
                  <a:lnTo>
                    <a:pt x="938545" y="27908"/>
                  </a:lnTo>
                  <a:lnTo>
                    <a:pt x="894182" y="38256"/>
                  </a:lnTo>
                  <a:lnTo>
                    <a:pt x="850599" y="50196"/>
                  </a:lnTo>
                  <a:lnTo>
                    <a:pt x="807814" y="63715"/>
                  </a:lnTo>
                  <a:lnTo>
                    <a:pt x="765844" y="78800"/>
                  </a:lnTo>
                  <a:lnTo>
                    <a:pt x="724708" y="95437"/>
                  </a:lnTo>
                  <a:lnTo>
                    <a:pt x="684423" y="113612"/>
                  </a:lnTo>
                  <a:lnTo>
                    <a:pt x="645007" y="133314"/>
                  </a:lnTo>
                  <a:lnTo>
                    <a:pt x="606478" y="154528"/>
                  </a:lnTo>
                  <a:lnTo>
                    <a:pt x="568854" y="177241"/>
                  </a:lnTo>
                  <a:lnTo>
                    <a:pt x="532152" y="201441"/>
                  </a:lnTo>
                  <a:lnTo>
                    <a:pt x="496391" y="227112"/>
                  </a:lnTo>
                  <a:lnTo>
                    <a:pt x="461588" y="254243"/>
                  </a:lnTo>
                  <a:lnTo>
                    <a:pt x="427762" y="282821"/>
                  </a:lnTo>
                  <a:lnTo>
                    <a:pt x="394929" y="312831"/>
                  </a:lnTo>
                  <a:lnTo>
                    <a:pt x="363108" y="344260"/>
                  </a:lnTo>
                  <a:lnTo>
                    <a:pt x="332316" y="377096"/>
                  </a:lnTo>
                  <a:lnTo>
                    <a:pt x="302573" y="411325"/>
                  </a:lnTo>
                  <a:lnTo>
                    <a:pt x="273894" y="446933"/>
                  </a:lnTo>
                  <a:lnTo>
                    <a:pt x="246299" y="483908"/>
                  </a:lnTo>
                  <a:lnTo>
                    <a:pt x="219804" y="522236"/>
                  </a:lnTo>
                  <a:lnTo>
                    <a:pt x="194429" y="561903"/>
                  </a:lnTo>
                  <a:lnTo>
                    <a:pt x="170190" y="602898"/>
                  </a:lnTo>
                  <a:lnTo>
                    <a:pt x="147106" y="645205"/>
                  </a:lnTo>
                  <a:lnTo>
                    <a:pt x="125194" y="688813"/>
                  </a:lnTo>
                  <a:lnTo>
                    <a:pt x="104472" y="733707"/>
                  </a:lnTo>
                  <a:lnTo>
                    <a:pt x="84958" y="779874"/>
                  </a:lnTo>
                  <a:lnTo>
                    <a:pt x="66671" y="827302"/>
                  </a:lnTo>
                  <a:lnTo>
                    <a:pt x="49627" y="875977"/>
                  </a:lnTo>
                  <a:lnTo>
                    <a:pt x="33844" y="925885"/>
                  </a:lnTo>
                  <a:lnTo>
                    <a:pt x="0" y="1038788"/>
                  </a:lnTo>
                  <a:lnTo>
                    <a:pt x="5871380" y="1038788"/>
                  </a:lnTo>
                  <a:lnTo>
                    <a:pt x="5841106" y="993224"/>
                  </a:lnTo>
                  <a:lnTo>
                    <a:pt x="5813179" y="953834"/>
                  </a:lnTo>
                  <a:lnTo>
                    <a:pt x="5784221" y="915252"/>
                  </a:lnTo>
                  <a:lnTo>
                    <a:pt x="5754271" y="877538"/>
                  </a:lnTo>
                  <a:lnTo>
                    <a:pt x="5723372" y="840755"/>
                  </a:lnTo>
                  <a:lnTo>
                    <a:pt x="5691565" y="804961"/>
                  </a:lnTo>
                  <a:lnTo>
                    <a:pt x="5658891" y="770217"/>
                  </a:lnTo>
                  <a:lnTo>
                    <a:pt x="5625392" y="736584"/>
                  </a:lnTo>
                  <a:lnTo>
                    <a:pt x="5591108" y="704122"/>
                  </a:lnTo>
                  <a:lnTo>
                    <a:pt x="5556081" y="672892"/>
                  </a:lnTo>
                  <a:lnTo>
                    <a:pt x="5520353" y="642955"/>
                  </a:lnTo>
                  <a:lnTo>
                    <a:pt x="5483964" y="614369"/>
                  </a:lnTo>
                  <a:lnTo>
                    <a:pt x="5446956" y="587197"/>
                  </a:lnTo>
                  <a:lnTo>
                    <a:pt x="5409371" y="561499"/>
                  </a:lnTo>
                  <a:lnTo>
                    <a:pt x="5371249" y="537334"/>
                  </a:lnTo>
                  <a:lnTo>
                    <a:pt x="5332631" y="514764"/>
                  </a:lnTo>
                  <a:lnTo>
                    <a:pt x="5293559" y="493849"/>
                  </a:lnTo>
                  <a:lnTo>
                    <a:pt x="5254075" y="474649"/>
                  </a:lnTo>
                  <a:lnTo>
                    <a:pt x="5214220" y="457225"/>
                  </a:lnTo>
                  <a:lnTo>
                    <a:pt x="5174034" y="441638"/>
                  </a:lnTo>
                  <a:lnTo>
                    <a:pt x="5133559" y="427947"/>
                  </a:lnTo>
                  <a:lnTo>
                    <a:pt x="5092837" y="416214"/>
                  </a:lnTo>
                  <a:lnTo>
                    <a:pt x="5051908" y="406498"/>
                  </a:lnTo>
                  <a:lnTo>
                    <a:pt x="5010815" y="398860"/>
                  </a:lnTo>
                  <a:lnTo>
                    <a:pt x="4969597" y="393361"/>
                  </a:lnTo>
                  <a:lnTo>
                    <a:pt x="1369960" y="8615"/>
                  </a:lnTo>
                  <a:lnTo>
                    <a:pt x="1319381" y="4036"/>
                  </a:lnTo>
                  <a:lnTo>
                    <a:pt x="1269422" y="1168"/>
                  </a:lnTo>
                  <a:lnTo>
                    <a:pt x="1220100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2885" rIns="0" bIns="0" rtlCol="0" vert="horz">
            <a:spAutoFit/>
          </a:bodyPr>
          <a:lstStyle/>
          <a:p>
            <a:pPr marL="372745" marR="5080" indent="1122045">
              <a:lnSpc>
                <a:spcPts val="8190"/>
              </a:lnSpc>
              <a:spcBef>
                <a:spcPts val="1755"/>
              </a:spcBef>
            </a:pPr>
            <a:r>
              <a:rPr dirty="0" spc="-150"/>
              <a:t>СПАСИБО </a:t>
            </a:r>
            <a:r>
              <a:rPr dirty="0" spc="-145"/>
              <a:t> </a:t>
            </a:r>
            <a:r>
              <a:rPr dirty="0" spc="-110"/>
              <a:t>ЗА</a:t>
            </a:r>
            <a:r>
              <a:rPr dirty="0" spc="-254"/>
              <a:t> </a:t>
            </a:r>
            <a:r>
              <a:rPr dirty="0" spc="-20"/>
              <a:t>ВНИМАНИЕ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0692130" cy="1586230"/>
            <a:chOff x="0" y="0"/>
            <a:chExt cx="10692130" cy="158623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0" y="0"/>
                  </a:moveTo>
                  <a:lnTo>
                    <a:pt x="10692003" y="0"/>
                  </a:lnTo>
                  <a:lnTo>
                    <a:pt x="10692003" y="918375"/>
                  </a:lnTo>
                  <a:lnTo>
                    <a:pt x="0" y="918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29" y="12"/>
              <a:ext cx="4122773" cy="1586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606" y="2565399"/>
            <a:ext cx="640931" cy="6181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28690" y="3300158"/>
            <a:ext cx="838200" cy="187325"/>
            <a:chOff x="1028690" y="3300158"/>
            <a:chExt cx="838200" cy="1873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039" y="3300158"/>
              <a:ext cx="827942" cy="1361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690" y="3479131"/>
              <a:ext cx="838200" cy="772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57500" y="2557689"/>
            <a:ext cx="1256890" cy="92377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68900" y="2615730"/>
            <a:ext cx="1600657" cy="5617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68900" y="3243186"/>
            <a:ext cx="1338021" cy="1171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59700" y="2565400"/>
            <a:ext cx="2311400" cy="8636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61700" y="2578100"/>
            <a:ext cx="876287" cy="8001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928600" y="2501900"/>
            <a:ext cx="2552700" cy="9398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79500" y="4203700"/>
            <a:ext cx="2387600" cy="6858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43400" y="4038600"/>
            <a:ext cx="1054100" cy="10414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73800" y="4000500"/>
            <a:ext cx="1816100" cy="9779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788400" y="3986396"/>
            <a:ext cx="991809" cy="1043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706100" y="4152900"/>
            <a:ext cx="2667000" cy="7747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4249400" y="4013200"/>
            <a:ext cx="1079500" cy="10795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33446" y="5594925"/>
            <a:ext cx="1030664" cy="103066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77651" y="5583208"/>
            <a:ext cx="1065800" cy="10658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80966" y="5548083"/>
            <a:ext cx="559286" cy="112435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929141" y="5783800"/>
            <a:ext cx="2283853" cy="71294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126544" y="5770613"/>
            <a:ext cx="2084755" cy="69100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656996" y="5489511"/>
            <a:ext cx="1358607" cy="124148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4693900" y="7073900"/>
            <a:ext cx="723900" cy="14224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2566868" y="7239000"/>
            <a:ext cx="903889" cy="11938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2800" y="7309450"/>
            <a:ext cx="1178862" cy="118195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276600" y="7327900"/>
            <a:ext cx="1155700" cy="11430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613400" y="7264400"/>
            <a:ext cx="838200" cy="11811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632700" y="7302500"/>
            <a:ext cx="1371600" cy="10541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185400" y="7327900"/>
            <a:ext cx="1130300" cy="11430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58710" y="910653"/>
            <a:ext cx="9208909" cy="90932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4750995" y="5524500"/>
            <a:ext cx="1222711" cy="1176032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15532988" y="8184926"/>
            <a:ext cx="457834" cy="802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100">
                <a:solidFill>
                  <a:srgbClr val="5B2EA2"/>
                </a:solidFill>
                <a:latin typeface="Arial Black"/>
                <a:cs typeface="Arial Black"/>
              </a:rPr>
              <a:t>7</a:t>
            </a:r>
            <a:endParaRPr sz="5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70464" y="5744096"/>
            <a:ext cx="3721735" cy="1816100"/>
          </a:xfrm>
          <a:custGeom>
            <a:avLst/>
            <a:gdLst/>
            <a:ahLst/>
            <a:cxnLst/>
            <a:rect l="l" t="t" r="r" b="b"/>
            <a:pathLst>
              <a:path w="3721734" h="1816100">
                <a:moveTo>
                  <a:pt x="1678129" y="0"/>
                </a:moveTo>
                <a:lnTo>
                  <a:pt x="1629921" y="384"/>
                </a:lnTo>
                <a:lnTo>
                  <a:pt x="1582525" y="3002"/>
                </a:lnTo>
                <a:lnTo>
                  <a:pt x="1535986" y="7839"/>
                </a:lnTo>
                <a:lnTo>
                  <a:pt x="1490350" y="14880"/>
                </a:lnTo>
                <a:lnTo>
                  <a:pt x="1445664" y="24111"/>
                </a:lnTo>
                <a:lnTo>
                  <a:pt x="1401972" y="35515"/>
                </a:lnTo>
                <a:lnTo>
                  <a:pt x="1359321" y="49079"/>
                </a:lnTo>
                <a:lnTo>
                  <a:pt x="1317757" y="64787"/>
                </a:lnTo>
                <a:lnTo>
                  <a:pt x="1277324" y="82624"/>
                </a:lnTo>
                <a:lnTo>
                  <a:pt x="1238070" y="102575"/>
                </a:lnTo>
                <a:lnTo>
                  <a:pt x="1200040" y="124626"/>
                </a:lnTo>
                <a:lnTo>
                  <a:pt x="1163279" y="148762"/>
                </a:lnTo>
                <a:lnTo>
                  <a:pt x="1127834" y="174967"/>
                </a:lnTo>
                <a:lnTo>
                  <a:pt x="1093750" y="203226"/>
                </a:lnTo>
                <a:lnTo>
                  <a:pt x="1061074" y="233525"/>
                </a:lnTo>
                <a:lnTo>
                  <a:pt x="1029851" y="265849"/>
                </a:lnTo>
                <a:lnTo>
                  <a:pt x="1000126" y="300182"/>
                </a:lnTo>
                <a:lnTo>
                  <a:pt x="971946" y="336510"/>
                </a:lnTo>
                <a:lnTo>
                  <a:pt x="945356" y="374818"/>
                </a:lnTo>
                <a:lnTo>
                  <a:pt x="0" y="1815909"/>
                </a:lnTo>
                <a:lnTo>
                  <a:pt x="3721538" y="1815909"/>
                </a:lnTo>
                <a:lnTo>
                  <a:pt x="3721538" y="598990"/>
                </a:lnTo>
                <a:lnTo>
                  <a:pt x="2034458" y="61115"/>
                </a:lnTo>
                <a:lnTo>
                  <a:pt x="1981852" y="45443"/>
                </a:lnTo>
                <a:lnTo>
                  <a:pt x="1929737" y="32110"/>
                </a:lnTo>
                <a:lnTo>
                  <a:pt x="1878159" y="21101"/>
                </a:lnTo>
                <a:lnTo>
                  <a:pt x="1827163" y="12400"/>
                </a:lnTo>
                <a:lnTo>
                  <a:pt x="1776795" y="5993"/>
                </a:lnTo>
                <a:lnTo>
                  <a:pt x="1727102" y="1864"/>
                </a:lnTo>
                <a:lnTo>
                  <a:pt x="1678129" y="0"/>
                </a:lnTo>
                <a:close/>
              </a:path>
            </a:pathLst>
          </a:custGeom>
          <a:solidFill>
            <a:srgbClr val="5C5EE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498" y="3922867"/>
            <a:ext cx="3970020" cy="3637279"/>
            <a:chOff x="1498" y="3922867"/>
            <a:chExt cx="3970020" cy="3637279"/>
          </a:xfrm>
        </p:grpSpPr>
        <p:sp>
          <p:nvSpPr>
            <p:cNvPr id="4" name="object 4"/>
            <p:cNvSpPr/>
            <p:nvPr/>
          </p:nvSpPr>
          <p:spPr>
            <a:xfrm>
              <a:off x="1498" y="3922867"/>
              <a:ext cx="3961765" cy="3609975"/>
            </a:xfrm>
            <a:custGeom>
              <a:avLst/>
              <a:gdLst/>
              <a:ahLst/>
              <a:cxnLst/>
              <a:rect l="l" t="t" r="r" b="b"/>
              <a:pathLst>
                <a:path w="3961765" h="3609975">
                  <a:moveTo>
                    <a:pt x="675862" y="0"/>
                  </a:moveTo>
                  <a:lnTo>
                    <a:pt x="629004" y="337"/>
                  </a:lnTo>
                  <a:lnTo>
                    <a:pt x="582714" y="2783"/>
                  </a:lnTo>
                  <a:lnTo>
                    <a:pt x="537029" y="7323"/>
                  </a:lnTo>
                  <a:lnTo>
                    <a:pt x="491988" y="13942"/>
                  </a:lnTo>
                  <a:lnTo>
                    <a:pt x="447628" y="22628"/>
                  </a:lnTo>
                  <a:lnTo>
                    <a:pt x="403986" y="33367"/>
                  </a:lnTo>
                  <a:lnTo>
                    <a:pt x="361102" y="46144"/>
                  </a:lnTo>
                  <a:lnTo>
                    <a:pt x="319011" y="60946"/>
                  </a:lnTo>
                  <a:lnTo>
                    <a:pt x="277754" y="77759"/>
                  </a:lnTo>
                  <a:lnTo>
                    <a:pt x="237366" y="96569"/>
                  </a:lnTo>
                  <a:lnTo>
                    <a:pt x="197887" y="117363"/>
                  </a:lnTo>
                  <a:lnTo>
                    <a:pt x="159354" y="140126"/>
                  </a:lnTo>
                  <a:lnTo>
                    <a:pt x="121804" y="164846"/>
                  </a:lnTo>
                  <a:lnTo>
                    <a:pt x="85276" y="191507"/>
                  </a:lnTo>
                  <a:lnTo>
                    <a:pt x="49807" y="220097"/>
                  </a:lnTo>
                  <a:lnTo>
                    <a:pt x="15436" y="250601"/>
                  </a:lnTo>
                  <a:lnTo>
                    <a:pt x="0" y="265651"/>
                  </a:lnTo>
                  <a:lnTo>
                    <a:pt x="0" y="3609934"/>
                  </a:lnTo>
                  <a:lnTo>
                    <a:pt x="2795792" y="3609934"/>
                  </a:lnTo>
                  <a:lnTo>
                    <a:pt x="3961231" y="2089245"/>
                  </a:lnTo>
                  <a:lnTo>
                    <a:pt x="3961231" y="1171460"/>
                  </a:lnTo>
                  <a:lnTo>
                    <a:pt x="3949311" y="1152180"/>
                  </a:lnTo>
                  <a:lnTo>
                    <a:pt x="3924012" y="1115815"/>
                  </a:lnTo>
                  <a:lnTo>
                    <a:pt x="3896943" y="1081234"/>
                  </a:lnTo>
                  <a:lnTo>
                    <a:pt x="3868146" y="1048600"/>
                  </a:lnTo>
                  <a:lnTo>
                    <a:pt x="3837664" y="1018074"/>
                  </a:lnTo>
                  <a:lnTo>
                    <a:pt x="3805540" y="989819"/>
                  </a:lnTo>
                  <a:lnTo>
                    <a:pt x="3771816" y="963996"/>
                  </a:lnTo>
                  <a:lnTo>
                    <a:pt x="3736534" y="940768"/>
                  </a:lnTo>
                  <a:lnTo>
                    <a:pt x="3699738" y="920296"/>
                  </a:lnTo>
                  <a:lnTo>
                    <a:pt x="3661470" y="902744"/>
                  </a:lnTo>
                  <a:lnTo>
                    <a:pt x="3621773" y="888273"/>
                  </a:lnTo>
                  <a:lnTo>
                    <a:pt x="1016584" y="57807"/>
                  </a:lnTo>
                  <a:lnTo>
                    <a:pt x="966812" y="43005"/>
                  </a:lnTo>
                  <a:lnTo>
                    <a:pt x="917342" y="30407"/>
                  </a:lnTo>
                  <a:lnTo>
                    <a:pt x="868214" y="20000"/>
                  </a:lnTo>
                  <a:lnTo>
                    <a:pt x="819464" y="11769"/>
                  </a:lnTo>
                  <a:lnTo>
                    <a:pt x="771130" y="5702"/>
                  </a:lnTo>
                  <a:lnTo>
                    <a:pt x="723250" y="1783"/>
                  </a:lnTo>
                  <a:lnTo>
                    <a:pt x="675862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512" y="6959676"/>
              <a:ext cx="3966210" cy="600710"/>
            </a:xfrm>
            <a:custGeom>
              <a:avLst/>
              <a:gdLst/>
              <a:ahLst/>
              <a:cxnLst/>
              <a:rect l="l" t="t" r="r" b="b"/>
              <a:pathLst>
                <a:path w="3966210" h="600709">
                  <a:moveTo>
                    <a:pt x="3169658" y="0"/>
                  </a:moveTo>
                  <a:lnTo>
                    <a:pt x="831270" y="6476"/>
                  </a:lnTo>
                  <a:lnTo>
                    <a:pt x="777302" y="7792"/>
                  </a:lnTo>
                  <a:lnTo>
                    <a:pt x="724657" y="11415"/>
                  </a:lnTo>
                  <a:lnTo>
                    <a:pt x="673385" y="17308"/>
                  </a:lnTo>
                  <a:lnTo>
                    <a:pt x="623535" y="25437"/>
                  </a:lnTo>
                  <a:lnTo>
                    <a:pt x="575156" y="35766"/>
                  </a:lnTo>
                  <a:lnTo>
                    <a:pt x="528297" y="48260"/>
                  </a:lnTo>
                  <a:lnTo>
                    <a:pt x="483007" y="62881"/>
                  </a:lnTo>
                  <a:lnTo>
                    <a:pt x="439336" y="79597"/>
                  </a:lnTo>
                  <a:lnTo>
                    <a:pt x="397332" y="98369"/>
                  </a:lnTo>
                  <a:lnTo>
                    <a:pt x="357044" y="119164"/>
                  </a:lnTo>
                  <a:lnTo>
                    <a:pt x="318522" y="141945"/>
                  </a:lnTo>
                  <a:lnTo>
                    <a:pt x="281815" y="166677"/>
                  </a:lnTo>
                  <a:lnTo>
                    <a:pt x="246973" y="193325"/>
                  </a:lnTo>
                  <a:lnTo>
                    <a:pt x="214043" y="221852"/>
                  </a:lnTo>
                  <a:lnTo>
                    <a:pt x="183075" y="252223"/>
                  </a:lnTo>
                  <a:lnTo>
                    <a:pt x="154119" y="284403"/>
                  </a:lnTo>
                  <a:lnTo>
                    <a:pt x="127223" y="318356"/>
                  </a:lnTo>
                  <a:lnTo>
                    <a:pt x="102436" y="354046"/>
                  </a:lnTo>
                  <a:lnTo>
                    <a:pt x="79808" y="391438"/>
                  </a:lnTo>
                  <a:lnTo>
                    <a:pt x="59388" y="430496"/>
                  </a:lnTo>
                  <a:lnTo>
                    <a:pt x="41225" y="471185"/>
                  </a:lnTo>
                  <a:lnTo>
                    <a:pt x="25368" y="513470"/>
                  </a:lnTo>
                  <a:lnTo>
                    <a:pt x="11866" y="557314"/>
                  </a:lnTo>
                  <a:lnTo>
                    <a:pt x="0" y="600328"/>
                  </a:lnTo>
                  <a:lnTo>
                    <a:pt x="3965805" y="600328"/>
                  </a:lnTo>
                  <a:lnTo>
                    <a:pt x="3943869" y="529441"/>
                  </a:lnTo>
                  <a:lnTo>
                    <a:pt x="3927068" y="490427"/>
                  </a:lnTo>
                  <a:lnTo>
                    <a:pt x="3907264" y="451812"/>
                  </a:lnTo>
                  <a:lnTo>
                    <a:pt x="3884612" y="413750"/>
                  </a:lnTo>
                  <a:lnTo>
                    <a:pt x="3859272" y="376397"/>
                  </a:lnTo>
                  <a:lnTo>
                    <a:pt x="3831400" y="339907"/>
                  </a:lnTo>
                  <a:lnTo>
                    <a:pt x="3801154" y="304436"/>
                  </a:lnTo>
                  <a:lnTo>
                    <a:pt x="3768692" y="270138"/>
                  </a:lnTo>
                  <a:lnTo>
                    <a:pt x="3734170" y="237169"/>
                  </a:lnTo>
                  <a:lnTo>
                    <a:pt x="3697746" y="205683"/>
                  </a:lnTo>
                  <a:lnTo>
                    <a:pt x="3659579" y="175836"/>
                  </a:lnTo>
                  <a:lnTo>
                    <a:pt x="3619824" y="147783"/>
                  </a:lnTo>
                  <a:lnTo>
                    <a:pt x="3578641" y="121678"/>
                  </a:lnTo>
                  <a:lnTo>
                    <a:pt x="3536185" y="97677"/>
                  </a:lnTo>
                  <a:lnTo>
                    <a:pt x="3492616" y="75934"/>
                  </a:lnTo>
                  <a:lnTo>
                    <a:pt x="3448089" y="56605"/>
                  </a:lnTo>
                  <a:lnTo>
                    <a:pt x="3402764" y="39845"/>
                  </a:lnTo>
                  <a:lnTo>
                    <a:pt x="3356796" y="25808"/>
                  </a:lnTo>
                  <a:lnTo>
                    <a:pt x="3310345" y="14650"/>
                  </a:lnTo>
                  <a:lnTo>
                    <a:pt x="3263566" y="6526"/>
                  </a:lnTo>
                  <a:lnTo>
                    <a:pt x="3216618" y="1591"/>
                  </a:lnTo>
                  <a:lnTo>
                    <a:pt x="3169658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641972" y="2384628"/>
            <a:ext cx="8851265" cy="1231900"/>
          </a:xfrm>
          <a:custGeom>
            <a:avLst/>
            <a:gdLst/>
            <a:ahLst/>
            <a:cxnLst/>
            <a:rect l="l" t="t" r="r" b="b"/>
            <a:pathLst>
              <a:path w="8851265" h="1231900">
                <a:moveTo>
                  <a:pt x="8683256" y="0"/>
                </a:moveTo>
                <a:lnTo>
                  <a:pt x="167703" y="0"/>
                </a:lnTo>
                <a:lnTo>
                  <a:pt x="123120" y="5990"/>
                </a:lnTo>
                <a:lnTo>
                  <a:pt x="83059" y="22896"/>
                </a:lnTo>
                <a:lnTo>
                  <a:pt x="49118" y="49118"/>
                </a:lnTo>
                <a:lnTo>
                  <a:pt x="22896" y="83059"/>
                </a:lnTo>
                <a:lnTo>
                  <a:pt x="5990" y="123120"/>
                </a:lnTo>
                <a:lnTo>
                  <a:pt x="0" y="167703"/>
                </a:lnTo>
                <a:lnTo>
                  <a:pt x="0" y="1063701"/>
                </a:lnTo>
                <a:lnTo>
                  <a:pt x="5990" y="1108283"/>
                </a:lnTo>
                <a:lnTo>
                  <a:pt x="22896" y="1148344"/>
                </a:lnTo>
                <a:lnTo>
                  <a:pt x="49118" y="1182285"/>
                </a:lnTo>
                <a:lnTo>
                  <a:pt x="83059" y="1208508"/>
                </a:lnTo>
                <a:lnTo>
                  <a:pt x="123120" y="1225414"/>
                </a:lnTo>
                <a:lnTo>
                  <a:pt x="167703" y="1231404"/>
                </a:lnTo>
                <a:lnTo>
                  <a:pt x="8683256" y="1231404"/>
                </a:lnTo>
                <a:lnTo>
                  <a:pt x="8727839" y="1225414"/>
                </a:lnTo>
                <a:lnTo>
                  <a:pt x="8767900" y="1208508"/>
                </a:lnTo>
                <a:lnTo>
                  <a:pt x="8801841" y="1182285"/>
                </a:lnTo>
                <a:lnTo>
                  <a:pt x="8828063" y="1148344"/>
                </a:lnTo>
                <a:lnTo>
                  <a:pt x="8844969" y="1108283"/>
                </a:lnTo>
                <a:lnTo>
                  <a:pt x="8850960" y="1063701"/>
                </a:lnTo>
                <a:lnTo>
                  <a:pt x="8850960" y="167703"/>
                </a:lnTo>
                <a:lnTo>
                  <a:pt x="8844969" y="123120"/>
                </a:lnTo>
                <a:lnTo>
                  <a:pt x="8828063" y="83059"/>
                </a:lnTo>
                <a:lnTo>
                  <a:pt x="8801841" y="49118"/>
                </a:lnTo>
                <a:lnTo>
                  <a:pt x="8767900" y="22896"/>
                </a:lnTo>
                <a:lnTo>
                  <a:pt x="8727839" y="5990"/>
                </a:lnTo>
                <a:lnTo>
                  <a:pt x="868325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1972" y="3697985"/>
            <a:ext cx="8851265" cy="1231900"/>
          </a:xfrm>
          <a:custGeom>
            <a:avLst/>
            <a:gdLst/>
            <a:ahLst/>
            <a:cxnLst/>
            <a:rect l="l" t="t" r="r" b="b"/>
            <a:pathLst>
              <a:path w="8851265" h="1231900">
                <a:moveTo>
                  <a:pt x="8683256" y="0"/>
                </a:moveTo>
                <a:lnTo>
                  <a:pt x="167703" y="0"/>
                </a:lnTo>
                <a:lnTo>
                  <a:pt x="123120" y="5990"/>
                </a:lnTo>
                <a:lnTo>
                  <a:pt x="83059" y="22896"/>
                </a:lnTo>
                <a:lnTo>
                  <a:pt x="49118" y="49118"/>
                </a:lnTo>
                <a:lnTo>
                  <a:pt x="22896" y="83059"/>
                </a:lnTo>
                <a:lnTo>
                  <a:pt x="5990" y="123120"/>
                </a:lnTo>
                <a:lnTo>
                  <a:pt x="0" y="167703"/>
                </a:lnTo>
                <a:lnTo>
                  <a:pt x="0" y="1063688"/>
                </a:lnTo>
                <a:lnTo>
                  <a:pt x="5990" y="1108272"/>
                </a:lnTo>
                <a:lnTo>
                  <a:pt x="22896" y="1148335"/>
                </a:lnTo>
                <a:lnTo>
                  <a:pt x="49118" y="1182279"/>
                </a:lnTo>
                <a:lnTo>
                  <a:pt x="83059" y="1208505"/>
                </a:lnTo>
                <a:lnTo>
                  <a:pt x="123120" y="1225413"/>
                </a:lnTo>
                <a:lnTo>
                  <a:pt x="167703" y="1231404"/>
                </a:lnTo>
                <a:lnTo>
                  <a:pt x="8683256" y="1231404"/>
                </a:lnTo>
                <a:lnTo>
                  <a:pt x="8727839" y="1225413"/>
                </a:lnTo>
                <a:lnTo>
                  <a:pt x="8767900" y="1208505"/>
                </a:lnTo>
                <a:lnTo>
                  <a:pt x="8801841" y="1182279"/>
                </a:lnTo>
                <a:lnTo>
                  <a:pt x="8828063" y="1148335"/>
                </a:lnTo>
                <a:lnTo>
                  <a:pt x="8844969" y="1108272"/>
                </a:lnTo>
                <a:lnTo>
                  <a:pt x="8850960" y="1063688"/>
                </a:lnTo>
                <a:lnTo>
                  <a:pt x="8850960" y="167703"/>
                </a:lnTo>
                <a:lnTo>
                  <a:pt x="8844969" y="123120"/>
                </a:lnTo>
                <a:lnTo>
                  <a:pt x="8828063" y="83059"/>
                </a:lnTo>
                <a:lnTo>
                  <a:pt x="8801841" y="49118"/>
                </a:lnTo>
                <a:lnTo>
                  <a:pt x="8767900" y="22896"/>
                </a:lnTo>
                <a:lnTo>
                  <a:pt x="8727839" y="5990"/>
                </a:lnTo>
                <a:lnTo>
                  <a:pt x="868325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41972" y="5017680"/>
            <a:ext cx="8851265" cy="1231900"/>
          </a:xfrm>
          <a:custGeom>
            <a:avLst/>
            <a:gdLst/>
            <a:ahLst/>
            <a:cxnLst/>
            <a:rect l="l" t="t" r="r" b="b"/>
            <a:pathLst>
              <a:path w="8851265" h="1231900">
                <a:moveTo>
                  <a:pt x="8683256" y="0"/>
                </a:moveTo>
                <a:lnTo>
                  <a:pt x="167703" y="0"/>
                </a:lnTo>
                <a:lnTo>
                  <a:pt x="123120" y="5990"/>
                </a:lnTo>
                <a:lnTo>
                  <a:pt x="83059" y="22896"/>
                </a:lnTo>
                <a:lnTo>
                  <a:pt x="49118" y="49118"/>
                </a:lnTo>
                <a:lnTo>
                  <a:pt x="22896" y="83059"/>
                </a:lnTo>
                <a:lnTo>
                  <a:pt x="5990" y="123120"/>
                </a:lnTo>
                <a:lnTo>
                  <a:pt x="0" y="167703"/>
                </a:lnTo>
                <a:lnTo>
                  <a:pt x="0" y="1063701"/>
                </a:lnTo>
                <a:lnTo>
                  <a:pt x="5990" y="1108283"/>
                </a:lnTo>
                <a:lnTo>
                  <a:pt x="22896" y="1148344"/>
                </a:lnTo>
                <a:lnTo>
                  <a:pt x="49118" y="1182285"/>
                </a:lnTo>
                <a:lnTo>
                  <a:pt x="83059" y="1208508"/>
                </a:lnTo>
                <a:lnTo>
                  <a:pt x="123120" y="1225414"/>
                </a:lnTo>
                <a:lnTo>
                  <a:pt x="167703" y="1231404"/>
                </a:lnTo>
                <a:lnTo>
                  <a:pt x="8683256" y="1231404"/>
                </a:lnTo>
                <a:lnTo>
                  <a:pt x="8727839" y="1225414"/>
                </a:lnTo>
                <a:lnTo>
                  <a:pt x="8767900" y="1208508"/>
                </a:lnTo>
                <a:lnTo>
                  <a:pt x="8801841" y="1182285"/>
                </a:lnTo>
                <a:lnTo>
                  <a:pt x="8828063" y="1148344"/>
                </a:lnTo>
                <a:lnTo>
                  <a:pt x="8844969" y="1108283"/>
                </a:lnTo>
                <a:lnTo>
                  <a:pt x="8850960" y="1063701"/>
                </a:lnTo>
                <a:lnTo>
                  <a:pt x="8850960" y="167703"/>
                </a:lnTo>
                <a:lnTo>
                  <a:pt x="8844969" y="123120"/>
                </a:lnTo>
                <a:lnTo>
                  <a:pt x="8828063" y="83059"/>
                </a:lnTo>
                <a:lnTo>
                  <a:pt x="8801841" y="49118"/>
                </a:lnTo>
                <a:lnTo>
                  <a:pt x="8767900" y="22896"/>
                </a:lnTo>
                <a:lnTo>
                  <a:pt x="8727839" y="5990"/>
                </a:lnTo>
                <a:lnTo>
                  <a:pt x="868325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05593" y="2584754"/>
            <a:ext cx="8218805" cy="3390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65430" marR="257810">
              <a:lnSpc>
                <a:spcPct val="100000"/>
              </a:lnSpc>
              <a:spcBef>
                <a:spcPts val="100"/>
              </a:spcBef>
            </a:pP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ДЕТИ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РОССИИ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10" b="1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Arial"/>
                <a:cs typeface="Arial"/>
              </a:rPr>
              <a:t>ВЕЛИКОГО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БУДУЩЕГО  </a:t>
            </a:r>
            <a:r>
              <a:rPr dirty="0" sz="2400" spc="-30" b="1">
                <a:solidFill>
                  <a:srgbClr val="FFFFFF"/>
                </a:solidFill>
                <a:latin typeface="Arial"/>
                <a:cs typeface="Arial"/>
              </a:rPr>
              <a:t>ВЕЛИКОЙ</a:t>
            </a:r>
            <a:r>
              <a:rPr dirty="0" sz="24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0" b="1">
                <a:solidFill>
                  <a:srgbClr val="FFFFFF"/>
                </a:solidFill>
                <a:latin typeface="Arial"/>
                <a:cs typeface="Arial"/>
              </a:rPr>
              <a:t>СТРАНЫ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950">
              <a:latin typeface="Arial"/>
              <a:cs typeface="Arial"/>
            </a:endParaRPr>
          </a:p>
          <a:p>
            <a:pPr algn="ctr" marL="12700" marR="5080">
              <a:lnSpc>
                <a:spcPct val="100000"/>
              </a:lnSpc>
              <a:spcBef>
                <a:spcPts val="5"/>
              </a:spcBef>
            </a:pP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ДЕТИ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РОССИИ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10" b="1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ДОСТОЙНОГО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БУДУЩЕГО  </a:t>
            </a:r>
            <a:r>
              <a:rPr dirty="0" sz="2400" spc="-85" b="1">
                <a:solidFill>
                  <a:srgbClr val="FFFFFF"/>
                </a:solidFill>
                <a:latin typeface="Arial"/>
                <a:cs typeface="Arial"/>
              </a:rPr>
              <a:t>НОВЫХ</a:t>
            </a:r>
            <a:r>
              <a:rPr dirty="0" sz="24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ПОКОЛЕНИЙ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000">
              <a:latin typeface="Arial"/>
              <a:cs typeface="Arial"/>
            </a:endParaRPr>
          </a:p>
          <a:p>
            <a:pPr marL="1219200" marR="56515" indent="-1155700">
              <a:lnSpc>
                <a:spcPct val="100000"/>
              </a:lnSpc>
            </a:pP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ДЕТИ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РОССИИ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10" b="1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ЛУЧШЕГО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Arial"/>
                <a:cs typeface="Arial"/>
              </a:rPr>
              <a:t>НОВОГО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МИРА  </a:t>
            </a:r>
            <a:r>
              <a:rPr dirty="0" sz="2400" spc="2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24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УСТОЙЧИВОГО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75" b="1">
                <a:solidFill>
                  <a:srgbClr val="FFFFFF"/>
                </a:solidFill>
                <a:latin typeface="Arial"/>
                <a:cs typeface="Arial"/>
              </a:rPr>
              <a:t>РАЗВИТИЯ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75" b="1">
                <a:solidFill>
                  <a:srgbClr val="FFFFFF"/>
                </a:solidFill>
                <a:latin typeface="Arial"/>
                <a:cs typeface="Arial"/>
              </a:rPr>
              <a:t>ПЛАНЕТЫ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1938" y="1088928"/>
            <a:ext cx="5489575" cy="7169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0" spc="-60"/>
              <a:t>ИДЕЯ</a:t>
            </a:r>
            <a:r>
              <a:rPr dirty="0" sz="4500" spc="-165"/>
              <a:t> </a:t>
            </a:r>
            <a:r>
              <a:rPr dirty="0" sz="4500" spc="-35"/>
              <a:t>ОСНОВАНИЯ</a:t>
            </a:r>
            <a:endParaRPr sz="4500"/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0692130" cy="1586230"/>
            <a:chOff x="0" y="0"/>
            <a:chExt cx="10692130" cy="1586230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0" y="0"/>
                  </a:moveTo>
                  <a:lnTo>
                    <a:pt x="10692003" y="0"/>
                  </a:lnTo>
                  <a:lnTo>
                    <a:pt x="10692003" y="918375"/>
                  </a:lnTo>
                  <a:lnTo>
                    <a:pt x="0" y="918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2" y="12"/>
              <a:ext cx="4122757" cy="158616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085844" y="7057321"/>
            <a:ext cx="332105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20"/>
              </a:lnSpc>
            </a:pPr>
            <a:r>
              <a:rPr dirty="0" sz="2000" spc="90" b="1">
                <a:solidFill>
                  <a:srgbClr val="1D1D1B"/>
                </a:solidFill>
                <a:latin typeface="Arial"/>
                <a:cs typeface="Arial"/>
              </a:rPr>
              <a:t>03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41" y="12"/>
              <a:ext cx="4122748" cy="158616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2634" y="1088928"/>
            <a:ext cx="2561590" cy="7169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0"/>
              <a:t>МИССИЯ</a:t>
            </a:r>
            <a:endParaRPr sz="4500"/>
          </a:p>
        </p:txBody>
      </p:sp>
      <p:grpSp>
        <p:nvGrpSpPr>
          <p:cNvPr id="6" name="object 6"/>
          <p:cNvGrpSpPr/>
          <p:nvPr/>
        </p:nvGrpSpPr>
        <p:grpSpPr>
          <a:xfrm>
            <a:off x="0" y="2122284"/>
            <a:ext cx="5574665" cy="5426710"/>
            <a:chOff x="0" y="2122284"/>
            <a:chExt cx="5574665" cy="5426710"/>
          </a:xfrm>
        </p:grpSpPr>
        <p:sp>
          <p:nvSpPr>
            <p:cNvPr id="7" name="object 7"/>
            <p:cNvSpPr/>
            <p:nvPr/>
          </p:nvSpPr>
          <p:spPr>
            <a:xfrm>
              <a:off x="0" y="4267299"/>
              <a:ext cx="3868420" cy="3281679"/>
            </a:xfrm>
            <a:custGeom>
              <a:avLst/>
              <a:gdLst/>
              <a:ahLst/>
              <a:cxnLst/>
              <a:rect l="l" t="t" r="r" b="b"/>
              <a:pathLst>
                <a:path w="3868420" h="3281679">
                  <a:moveTo>
                    <a:pt x="580882" y="0"/>
                  </a:moveTo>
                  <a:lnTo>
                    <a:pt x="528146" y="674"/>
                  </a:lnTo>
                  <a:lnTo>
                    <a:pt x="476489" y="3471"/>
                  </a:lnTo>
                  <a:lnTo>
                    <a:pt x="425952" y="8366"/>
                  </a:lnTo>
                  <a:lnTo>
                    <a:pt x="376576" y="15334"/>
                  </a:lnTo>
                  <a:lnTo>
                    <a:pt x="328403" y="24351"/>
                  </a:lnTo>
                  <a:lnTo>
                    <a:pt x="281475" y="35391"/>
                  </a:lnTo>
                  <a:lnTo>
                    <a:pt x="235832" y="48430"/>
                  </a:lnTo>
                  <a:lnTo>
                    <a:pt x="191517" y="63443"/>
                  </a:lnTo>
                  <a:lnTo>
                    <a:pt x="148569" y="80406"/>
                  </a:lnTo>
                  <a:lnTo>
                    <a:pt x="107032" y="99294"/>
                  </a:lnTo>
                  <a:lnTo>
                    <a:pt x="66946" y="120082"/>
                  </a:lnTo>
                  <a:lnTo>
                    <a:pt x="28353" y="142746"/>
                  </a:lnTo>
                  <a:lnTo>
                    <a:pt x="0" y="161501"/>
                  </a:lnTo>
                  <a:lnTo>
                    <a:pt x="0" y="3281339"/>
                  </a:lnTo>
                  <a:lnTo>
                    <a:pt x="3363407" y="3281339"/>
                  </a:lnTo>
                  <a:lnTo>
                    <a:pt x="3387946" y="3246362"/>
                  </a:lnTo>
                  <a:lnTo>
                    <a:pt x="3411559" y="3208447"/>
                  </a:lnTo>
                  <a:lnTo>
                    <a:pt x="3433313" y="3168884"/>
                  </a:lnTo>
                  <a:lnTo>
                    <a:pt x="3453167" y="3127693"/>
                  </a:lnTo>
                  <a:lnTo>
                    <a:pt x="3471081" y="3084893"/>
                  </a:lnTo>
                  <a:lnTo>
                    <a:pt x="3868242" y="2062192"/>
                  </a:lnTo>
                  <a:lnTo>
                    <a:pt x="3868242" y="452901"/>
                  </a:lnTo>
                  <a:lnTo>
                    <a:pt x="3834208" y="426152"/>
                  </a:lnTo>
                  <a:lnTo>
                    <a:pt x="3795641" y="398406"/>
                  </a:lnTo>
                  <a:lnTo>
                    <a:pt x="3755934" y="372371"/>
                  </a:lnTo>
                  <a:lnTo>
                    <a:pt x="3715189" y="348165"/>
                  </a:lnTo>
                  <a:lnTo>
                    <a:pt x="3673505" y="325905"/>
                  </a:lnTo>
                  <a:lnTo>
                    <a:pt x="3630984" y="305710"/>
                  </a:lnTo>
                  <a:lnTo>
                    <a:pt x="3587725" y="287697"/>
                  </a:lnTo>
                  <a:lnTo>
                    <a:pt x="3543828" y="271985"/>
                  </a:lnTo>
                  <a:lnTo>
                    <a:pt x="3499395" y="258692"/>
                  </a:lnTo>
                  <a:lnTo>
                    <a:pt x="3454526" y="247936"/>
                  </a:lnTo>
                  <a:lnTo>
                    <a:pt x="3409321" y="239834"/>
                  </a:lnTo>
                  <a:lnTo>
                    <a:pt x="3363880" y="234505"/>
                  </a:lnTo>
                  <a:lnTo>
                    <a:pt x="689425" y="5117"/>
                  </a:lnTo>
                  <a:lnTo>
                    <a:pt x="634656" y="1472"/>
                  </a:lnTo>
                  <a:lnTo>
                    <a:pt x="580882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640" y="2122284"/>
              <a:ext cx="4921529" cy="4504905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5893536" y="2060600"/>
            <a:ext cx="4194810" cy="1395730"/>
          </a:xfrm>
          <a:custGeom>
            <a:avLst/>
            <a:gdLst/>
            <a:ahLst/>
            <a:cxnLst/>
            <a:rect l="l" t="t" r="r" b="b"/>
            <a:pathLst>
              <a:path w="4194809" h="1395729">
                <a:moveTo>
                  <a:pt x="3929443" y="0"/>
                </a:moveTo>
                <a:lnTo>
                  <a:pt x="264782" y="0"/>
                </a:lnTo>
                <a:lnTo>
                  <a:pt x="217189" y="4265"/>
                </a:lnTo>
                <a:lnTo>
                  <a:pt x="172394" y="16564"/>
                </a:lnTo>
                <a:lnTo>
                  <a:pt x="131144" y="36149"/>
                </a:lnTo>
                <a:lnTo>
                  <a:pt x="94189" y="62271"/>
                </a:lnTo>
                <a:lnTo>
                  <a:pt x="62275" y="94184"/>
                </a:lnTo>
                <a:lnTo>
                  <a:pt x="36152" y="131139"/>
                </a:lnTo>
                <a:lnTo>
                  <a:pt x="16566" y="172389"/>
                </a:lnTo>
                <a:lnTo>
                  <a:pt x="4266" y="217185"/>
                </a:lnTo>
                <a:lnTo>
                  <a:pt x="0" y="264782"/>
                </a:lnTo>
                <a:lnTo>
                  <a:pt x="0" y="1130490"/>
                </a:lnTo>
                <a:lnTo>
                  <a:pt x="4266" y="1178086"/>
                </a:lnTo>
                <a:lnTo>
                  <a:pt x="16566" y="1222883"/>
                </a:lnTo>
                <a:lnTo>
                  <a:pt x="36152" y="1264133"/>
                </a:lnTo>
                <a:lnTo>
                  <a:pt x="62275" y="1301088"/>
                </a:lnTo>
                <a:lnTo>
                  <a:pt x="94189" y="1333001"/>
                </a:lnTo>
                <a:lnTo>
                  <a:pt x="131144" y="1359123"/>
                </a:lnTo>
                <a:lnTo>
                  <a:pt x="172394" y="1378707"/>
                </a:lnTo>
                <a:lnTo>
                  <a:pt x="217189" y="1391006"/>
                </a:lnTo>
                <a:lnTo>
                  <a:pt x="264782" y="1395272"/>
                </a:lnTo>
                <a:lnTo>
                  <a:pt x="3929443" y="1395272"/>
                </a:lnTo>
                <a:lnTo>
                  <a:pt x="3977043" y="1391006"/>
                </a:lnTo>
                <a:lnTo>
                  <a:pt x="4021843" y="1378707"/>
                </a:lnTo>
                <a:lnTo>
                  <a:pt x="4063095" y="1359123"/>
                </a:lnTo>
                <a:lnTo>
                  <a:pt x="4100052" y="1333001"/>
                </a:lnTo>
                <a:lnTo>
                  <a:pt x="4131965" y="1301088"/>
                </a:lnTo>
                <a:lnTo>
                  <a:pt x="4158088" y="1264133"/>
                </a:lnTo>
                <a:lnTo>
                  <a:pt x="4177673" y="1222883"/>
                </a:lnTo>
                <a:lnTo>
                  <a:pt x="4189972" y="1178086"/>
                </a:lnTo>
                <a:lnTo>
                  <a:pt x="4194238" y="1130490"/>
                </a:lnTo>
                <a:lnTo>
                  <a:pt x="4194238" y="264782"/>
                </a:lnTo>
                <a:lnTo>
                  <a:pt x="4189972" y="217185"/>
                </a:lnTo>
                <a:lnTo>
                  <a:pt x="4177673" y="172389"/>
                </a:lnTo>
                <a:lnTo>
                  <a:pt x="4158088" y="131139"/>
                </a:lnTo>
                <a:lnTo>
                  <a:pt x="4131965" y="94184"/>
                </a:lnTo>
                <a:lnTo>
                  <a:pt x="4100052" y="62271"/>
                </a:lnTo>
                <a:lnTo>
                  <a:pt x="4063095" y="36149"/>
                </a:lnTo>
                <a:lnTo>
                  <a:pt x="4021843" y="16564"/>
                </a:lnTo>
                <a:lnTo>
                  <a:pt x="3977043" y="4265"/>
                </a:lnTo>
                <a:lnTo>
                  <a:pt x="392944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93536" y="3576751"/>
            <a:ext cx="4194810" cy="1395730"/>
          </a:xfrm>
          <a:custGeom>
            <a:avLst/>
            <a:gdLst/>
            <a:ahLst/>
            <a:cxnLst/>
            <a:rect l="l" t="t" r="r" b="b"/>
            <a:pathLst>
              <a:path w="4194809" h="1395729">
                <a:moveTo>
                  <a:pt x="3929443" y="0"/>
                </a:moveTo>
                <a:lnTo>
                  <a:pt x="264782" y="0"/>
                </a:lnTo>
                <a:lnTo>
                  <a:pt x="217189" y="4265"/>
                </a:lnTo>
                <a:lnTo>
                  <a:pt x="172394" y="16564"/>
                </a:lnTo>
                <a:lnTo>
                  <a:pt x="131144" y="36149"/>
                </a:lnTo>
                <a:lnTo>
                  <a:pt x="94189" y="62271"/>
                </a:lnTo>
                <a:lnTo>
                  <a:pt x="62275" y="94184"/>
                </a:lnTo>
                <a:lnTo>
                  <a:pt x="36152" y="131139"/>
                </a:lnTo>
                <a:lnTo>
                  <a:pt x="16566" y="172389"/>
                </a:lnTo>
                <a:lnTo>
                  <a:pt x="4266" y="217185"/>
                </a:lnTo>
                <a:lnTo>
                  <a:pt x="0" y="264782"/>
                </a:lnTo>
                <a:lnTo>
                  <a:pt x="0" y="1130477"/>
                </a:lnTo>
                <a:lnTo>
                  <a:pt x="4266" y="1178077"/>
                </a:lnTo>
                <a:lnTo>
                  <a:pt x="16566" y="1222877"/>
                </a:lnTo>
                <a:lnTo>
                  <a:pt x="36152" y="1264129"/>
                </a:lnTo>
                <a:lnTo>
                  <a:pt x="62275" y="1301086"/>
                </a:lnTo>
                <a:lnTo>
                  <a:pt x="94189" y="1332999"/>
                </a:lnTo>
                <a:lnTo>
                  <a:pt x="131144" y="1359122"/>
                </a:lnTo>
                <a:lnTo>
                  <a:pt x="172394" y="1378707"/>
                </a:lnTo>
                <a:lnTo>
                  <a:pt x="217189" y="1391006"/>
                </a:lnTo>
                <a:lnTo>
                  <a:pt x="264782" y="1395272"/>
                </a:lnTo>
                <a:lnTo>
                  <a:pt x="3929443" y="1395272"/>
                </a:lnTo>
                <a:lnTo>
                  <a:pt x="3977043" y="1391006"/>
                </a:lnTo>
                <a:lnTo>
                  <a:pt x="4021843" y="1378707"/>
                </a:lnTo>
                <a:lnTo>
                  <a:pt x="4063095" y="1359122"/>
                </a:lnTo>
                <a:lnTo>
                  <a:pt x="4100052" y="1332999"/>
                </a:lnTo>
                <a:lnTo>
                  <a:pt x="4131965" y="1301086"/>
                </a:lnTo>
                <a:lnTo>
                  <a:pt x="4158088" y="1264129"/>
                </a:lnTo>
                <a:lnTo>
                  <a:pt x="4177673" y="1222877"/>
                </a:lnTo>
                <a:lnTo>
                  <a:pt x="4189972" y="1178077"/>
                </a:lnTo>
                <a:lnTo>
                  <a:pt x="4194238" y="1130477"/>
                </a:lnTo>
                <a:lnTo>
                  <a:pt x="4194238" y="264782"/>
                </a:lnTo>
                <a:lnTo>
                  <a:pt x="4189972" y="217185"/>
                </a:lnTo>
                <a:lnTo>
                  <a:pt x="4177673" y="172389"/>
                </a:lnTo>
                <a:lnTo>
                  <a:pt x="4158088" y="131139"/>
                </a:lnTo>
                <a:lnTo>
                  <a:pt x="4131965" y="94184"/>
                </a:lnTo>
                <a:lnTo>
                  <a:pt x="4100052" y="62271"/>
                </a:lnTo>
                <a:lnTo>
                  <a:pt x="4063095" y="36149"/>
                </a:lnTo>
                <a:lnTo>
                  <a:pt x="4021843" y="16564"/>
                </a:lnTo>
                <a:lnTo>
                  <a:pt x="3977043" y="4265"/>
                </a:lnTo>
                <a:lnTo>
                  <a:pt x="392944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93536" y="5099888"/>
            <a:ext cx="4194810" cy="1395730"/>
          </a:xfrm>
          <a:custGeom>
            <a:avLst/>
            <a:gdLst/>
            <a:ahLst/>
            <a:cxnLst/>
            <a:rect l="l" t="t" r="r" b="b"/>
            <a:pathLst>
              <a:path w="4194809" h="1395729">
                <a:moveTo>
                  <a:pt x="3929443" y="0"/>
                </a:moveTo>
                <a:lnTo>
                  <a:pt x="264782" y="0"/>
                </a:lnTo>
                <a:lnTo>
                  <a:pt x="217189" y="4265"/>
                </a:lnTo>
                <a:lnTo>
                  <a:pt x="172394" y="16564"/>
                </a:lnTo>
                <a:lnTo>
                  <a:pt x="131144" y="36149"/>
                </a:lnTo>
                <a:lnTo>
                  <a:pt x="94189" y="62271"/>
                </a:lnTo>
                <a:lnTo>
                  <a:pt x="62275" y="94184"/>
                </a:lnTo>
                <a:lnTo>
                  <a:pt x="36152" y="131139"/>
                </a:lnTo>
                <a:lnTo>
                  <a:pt x="16566" y="172389"/>
                </a:lnTo>
                <a:lnTo>
                  <a:pt x="4266" y="217185"/>
                </a:lnTo>
                <a:lnTo>
                  <a:pt x="0" y="264782"/>
                </a:lnTo>
                <a:lnTo>
                  <a:pt x="0" y="1130490"/>
                </a:lnTo>
                <a:lnTo>
                  <a:pt x="4266" y="1178086"/>
                </a:lnTo>
                <a:lnTo>
                  <a:pt x="16566" y="1222883"/>
                </a:lnTo>
                <a:lnTo>
                  <a:pt x="36152" y="1264133"/>
                </a:lnTo>
                <a:lnTo>
                  <a:pt x="62275" y="1301088"/>
                </a:lnTo>
                <a:lnTo>
                  <a:pt x="94189" y="1333001"/>
                </a:lnTo>
                <a:lnTo>
                  <a:pt x="131144" y="1359123"/>
                </a:lnTo>
                <a:lnTo>
                  <a:pt x="172394" y="1378707"/>
                </a:lnTo>
                <a:lnTo>
                  <a:pt x="217189" y="1391006"/>
                </a:lnTo>
                <a:lnTo>
                  <a:pt x="264782" y="1395272"/>
                </a:lnTo>
                <a:lnTo>
                  <a:pt x="3929443" y="1395272"/>
                </a:lnTo>
                <a:lnTo>
                  <a:pt x="3977043" y="1391006"/>
                </a:lnTo>
                <a:lnTo>
                  <a:pt x="4021843" y="1378707"/>
                </a:lnTo>
                <a:lnTo>
                  <a:pt x="4063095" y="1359123"/>
                </a:lnTo>
                <a:lnTo>
                  <a:pt x="4100052" y="1333001"/>
                </a:lnTo>
                <a:lnTo>
                  <a:pt x="4131965" y="1301088"/>
                </a:lnTo>
                <a:lnTo>
                  <a:pt x="4158088" y="1264133"/>
                </a:lnTo>
                <a:lnTo>
                  <a:pt x="4177673" y="1222883"/>
                </a:lnTo>
                <a:lnTo>
                  <a:pt x="4189972" y="1178086"/>
                </a:lnTo>
                <a:lnTo>
                  <a:pt x="4194238" y="1130490"/>
                </a:lnTo>
                <a:lnTo>
                  <a:pt x="4194238" y="264782"/>
                </a:lnTo>
                <a:lnTo>
                  <a:pt x="4189972" y="217185"/>
                </a:lnTo>
                <a:lnTo>
                  <a:pt x="4177673" y="172389"/>
                </a:lnTo>
                <a:lnTo>
                  <a:pt x="4158088" y="131139"/>
                </a:lnTo>
                <a:lnTo>
                  <a:pt x="4131965" y="94184"/>
                </a:lnTo>
                <a:lnTo>
                  <a:pt x="4100052" y="62271"/>
                </a:lnTo>
                <a:lnTo>
                  <a:pt x="4063095" y="36149"/>
                </a:lnTo>
                <a:lnTo>
                  <a:pt x="4021843" y="16564"/>
                </a:lnTo>
                <a:lnTo>
                  <a:pt x="3977043" y="4265"/>
                </a:lnTo>
                <a:lnTo>
                  <a:pt x="392944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413207" y="2180128"/>
            <a:ext cx="3155315" cy="4077970"/>
          </a:xfrm>
          <a:prstGeom prst="rect">
            <a:avLst/>
          </a:prstGeom>
        </p:spPr>
        <p:txBody>
          <a:bodyPr wrap="square" lIns="0" tIns="107314" rIns="0" bIns="0" rtlCol="0" vert="horz">
            <a:spAutoFit/>
          </a:bodyPr>
          <a:lstStyle/>
          <a:p>
            <a:pPr algn="ctr" marL="664210" marR="656590">
              <a:lnSpc>
                <a:spcPts val="3610"/>
              </a:lnSpc>
              <a:spcBef>
                <a:spcPts val="844"/>
              </a:spcBef>
            </a:pPr>
            <a:r>
              <a:rPr dirty="0" sz="3600" spc="-275" b="1">
                <a:solidFill>
                  <a:srgbClr val="FFFFFF"/>
                </a:solidFill>
                <a:latin typeface="Arial"/>
                <a:cs typeface="Arial"/>
              </a:rPr>
              <a:t>БЫТЬ </a:t>
            </a:r>
            <a:r>
              <a:rPr dirty="0" sz="3600" spc="-2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40" b="1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Arial"/>
              <a:cs typeface="Arial"/>
            </a:endParaRPr>
          </a:p>
          <a:p>
            <a:pPr algn="ctr">
              <a:lnSpc>
                <a:spcPts val="3965"/>
              </a:lnSpc>
            </a:pPr>
            <a:r>
              <a:rPr dirty="0" sz="3600" spc="-275" b="1">
                <a:solidFill>
                  <a:srgbClr val="FFFFFF"/>
                </a:solidFill>
                <a:latin typeface="Arial"/>
                <a:cs typeface="Arial"/>
              </a:rPr>
              <a:t>БЫТЬ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3965"/>
              </a:lnSpc>
            </a:pPr>
            <a:r>
              <a:rPr dirty="0" sz="3600" spc="-65" b="1">
                <a:solidFill>
                  <a:srgbClr val="FFFFFF"/>
                </a:solidFill>
                <a:latin typeface="Arial"/>
                <a:cs typeface="Arial"/>
              </a:rPr>
              <a:t>СО</a:t>
            </a:r>
            <a:r>
              <a:rPr dirty="0" sz="3600" spc="-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0" b="1">
                <a:solidFill>
                  <a:srgbClr val="FFFFFF"/>
                </a:solidFill>
                <a:latin typeface="Arial"/>
                <a:cs typeface="Arial"/>
              </a:rPr>
              <a:t>СТРАНОЙ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00">
              <a:latin typeface="Arial"/>
              <a:cs typeface="Arial"/>
            </a:endParaRPr>
          </a:p>
          <a:p>
            <a:pPr algn="ctr">
              <a:lnSpc>
                <a:spcPts val="3965"/>
              </a:lnSpc>
            </a:pPr>
            <a:r>
              <a:rPr dirty="0" sz="3600" spc="-275" b="1">
                <a:solidFill>
                  <a:srgbClr val="FFFFFF"/>
                </a:solidFill>
                <a:latin typeface="Arial"/>
                <a:cs typeface="Arial"/>
              </a:rPr>
              <a:t>БЫТЬ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3965"/>
              </a:lnSpc>
            </a:pPr>
            <a:r>
              <a:rPr dirty="0" sz="3600" spc="-19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3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10" b="1">
                <a:solidFill>
                  <a:srgbClr val="FFFFFF"/>
                </a:solidFill>
                <a:latin typeface="Arial"/>
                <a:cs typeface="Arial"/>
              </a:rPr>
              <a:t>ДВИЖЕНИИ</a:t>
            </a:r>
            <a:endParaRPr sz="3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85870" y="7057321"/>
            <a:ext cx="334645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20"/>
              </a:lnSpc>
            </a:pPr>
            <a:r>
              <a:rPr dirty="0" sz="2000" spc="100" b="1">
                <a:solidFill>
                  <a:srgbClr val="1D1D1B"/>
                </a:solidFill>
                <a:latin typeface="Arial"/>
                <a:cs typeface="Arial"/>
              </a:rPr>
              <a:t>04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2" y="12"/>
              <a:ext cx="4122770" cy="158616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83854" y="1088928"/>
            <a:ext cx="3258820" cy="7169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0" spc="-10"/>
              <a:t>ЦЕННОСТИ</a:t>
            </a:r>
            <a:endParaRPr sz="4500"/>
          </a:p>
        </p:txBody>
      </p:sp>
      <p:grpSp>
        <p:nvGrpSpPr>
          <p:cNvPr id="6" name="object 6"/>
          <p:cNvGrpSpPr/>
          <p:nvPr/>
        </p:nvGrpSpPr>
        <p:grpSpPr>
          <a:xfrm>
            <a:off x="6696087" y="2596184"/>
            <a:ext cx="3996054" cy="3509645"/>
            <a:chOff x="6696087" y="2596184"/>
            <a:chExt cx="3996054" cy="3509645"/>
          </a:xfrm>
        </p:grpSpPr>
        <p:sp>
          <p:nvSpPr>
            <p:cNvPr id="7" name="object 7"/>
            <p:cNvSpPr/>
            <p:nvPr/>
          </p:nvSpPr>
          <p:spPr>
            <a:xfrm>
              <a:off x="6696087" y="2596184"/>
              <a:ext cx="3996054" cy="3509645"/>
            </a:xfrm>
            <a:custGeom>
              <a:avLst/>
              <a:gdLst/>
              <a:ahLst/>
              <a:cxnLst/>
              <a:rect l="l" t="t" r="r" b="b"/>
              <a:pathLst>
                <a:path w="3996054" h="3509645">
                  <a:moveTo>
                    <a:pt x="3031035" y="0"/>
                  </a:moveTo>
                  <a:lnTo>
                    <a:pt x="210814" y="0"/>
                  </a:lnTo>
                  <a:lnTo>
                    <a:pt x="0" y="251058"/>
                  </a:lnTo>
                  <a:lnTo>
                    <a:pt x="0" y="2346593"/>
                  </a:lnTo>
                  <a:lnTo>
                    <a:pt x="2114765" y="3376752"/>
                  </a:lnTo>
                  <a:lnTo>
                    <a:pt x="2165007" y="3400124"/>
                  </a:lnTo>
                  <a:lnTo>
                    <a:pt x="2215074" y="3421222"/>
                  </a:lnTo>
                  <a:lnTo>
                    <a:pt x="2264922" y="3440050"/>
                  </a:lnTo>
                  <a:lnTo>
                    <a:pt x="2314505" y="3456613"/>
                  </a:lnTo>
                  <a:lnTo>
                    <a:pt x="2363780" y="3470914"/>
                  </a:lnTo>
                  <a:lnTo>
                    <a:pt x="2412701" y="3482958"/>
                  </a:lnTo>
                  <a:lnTo>
                    <a:pt x="2461224" y="3492750"/>
                  </a:lnTo>
                  <a:lnTo>
                    <a:pt x="2509304" y="3500294"/>
                  </a:lnTo>
                  <a:lnTo>
                    <a:pt x="2556898" y="3505593"/>
                  </a:lnTo>
                  <a:lnTo>
                    <a:pt x="2603959" y="3508654"/>
                  </a:lnTo>
                  <a:lnTo>
                    <a:pt x="2650444" y="3509479"/>
                  </a:lnTo>
                  <a:lnTo>
                    <a:pt x="2696308" y="3508073"/>
                  </a:lnTo>
                  <a:lnTo>
                    <a:pt x="2741506" y="3504441"/>
                  </a:lnTo>
                  <a:lnTo>
                    <a:pt x="2785994" y="3498587"/>
                  </a:lnTo>
                  <a:lnTo>
                    <a:pt x="2829727" y="3490515"/>
                  </a:lnTo>
                  <a:lnTo>
                    <a:pt x="2872661" y="3480230"/>
                  </a:lnTo>
                  <a:lnTo>
                    <a:pt x="2914751" y="3467735"/>
                  </a:lnTo>
                  <a:lnTo>
                    <a:pt x="2955951" y="3453036"/>
                  </a:lnTo>
                  <a:lnTo>
                    <a:pt x="2996219" y="3436137"/>
                  </a:lnTo>
                  <a:lnTo>
                    <a:pt x="3035508" y="3417042"/>
                  </a:lnTo>
                  <a:lnTo>
                    <a:pt x="3073775" y="3395756"/>
                  </a:lnTo>
                  <a:lnTo>
                    <a:pt x="3110975" y="3372282"/>
                  </a:lnTo>
                  <a:lnTo>
                    <a:pt x="3147063" y="3346625"/>
                  </a:lnTo>
                  <a:lnTo>
                    <a:pt x="3181995" y="3318790"/>
                  </a:lnTo>
                  <a:lnTo>
                    <a:pt x="3215726" y="3288780"/>
                  </a:lnTo>
                  <a:lnTo>
                    <a:pt x="3248211" y="3256601"/>
                  </a:lnTo>
                  <a:lnTo>
                    <a:pt x="3279406" y="3222256"/>
                  </a:lnTo>
                  <a:lnTo>
                    <a:pt x="3995915" y="2390996"/>
                  </a:lnTo>
                  <a:lnTo>
                    <a:pt x="3995915" y="438476"/>
                  </a:lnTo>
                  <a:lnTo>
                    <a:pt x="3031035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52474" y="4909845"/>
              <a:ext cx="2704465" cy="793750"/>
            </a:xfrm>
            <a:custGeom>
              <a:avLst/>
              <a:gdLst/>
              <a:ahLst/>
              <a:cxnLst/>
              <a:rect l="l" t="t" r="r" b="b"/>
              <a:pathLst>
                <a:path w="2704465" h="793750">
                  <a:moveTo>
                    <a:pt x="2439454" y="0"/>
                  </a:moveTo>
                  <a:lnTo>
                    <a:pt x="264794" y="0"/>
                  </a:lnTo>
                  <a:lnTo>
                    <a:pt x="217198" y="4265"/>
                  </a:lnTo>
                  <a:lnTo>
                    <a:pt x="172400" y="16564"/>
                  </a:lnTo>
                  <a:lnTo>
                    <a:pt x="131148" y="36149"/>
                  </a:lnTo>
                  <a:lnTo>
                    <a:pt x="94191" y="62272"/>
                  </a:lnTo>
                  <a:lnTo>
                    <a:pt x="62277" y="94186"/>
                  </a:lnTo>
                  <a:lnTo>
                    <a:pt x="36152" y="131143"/>
                  </a:lnTo>
                  <a:lnTo>
                    <a:pt x="16566" y="172395"/>
                  </a:lnTo>
                  <a:lnTo>
                    <a:pt x="4266" y="217194"/>
                  </a:lnTo>
                  <a:lnTo>
                    <a:pt x="0" y="264794"/>
                  </a:lnTo>
                  <a:lnTo>
                    <a:pt x="0" y="528383"/>
                  </a:lnTo>
                  <a:lnTo>
                    <a:pt x="4266" y="575983"/>
                  </a:lnTo>
                  <a:lnTo>
                    <a:pt x="16566" y="620783"/>
                  </a:lnTo>
                  <a:lnTo>
                    <a:pt x="36152" y="662035"/>
                  </a:lnTo>
                  <a:lnTo>
                    <a:pt x="62277" y="698992"/>
                  </a:lnTo>
                  <a:lnTo>
                    <a:pt x="94191" y="730905"/>
                  </a:lnTo>
                  <a:lnTo>
                    <a:pt x="131148" y="757028"/>
                  </a:lnTo>
                  <a:lnTo>
                    <a:pt x="172400" y="776613"/>
                  </a:lnTo>
                  <a:lnTo>
                    <a:pt x="217198" y="788912"/>
                  </a:lnTo>
                  <a:lnTo>
                    <a:pt x="264794" y="793178"/>
                  </a:lnTo>
                  <a:lnTo>
                    <a:pt x="2439454" y="793178"/>
                  </a:lnTo>
                  <a:lnTo>
                    <a:pt x="2487050" y="788912"/>
                  </a:lnTo>
                  <a:lnTo>
                    <a:pt x="2531848" y="776613"/>
                  </a:lnTo>
                  <a:lnTo>
                    <a:pt x="2573100" y="757028"/>
                  </a:lnTo>
                  <a:lnTo>
                    <a:pt x="2610057" y="730905"/>
                  </a:lnTo>
                  <a:lnTo>
                    <a:pt x="2641972" y="698992"/>
                  </a:lnTo>
                  <a:lnTo>
                    <a:pt x="2668096" y="662035"/>
                  </a:lnTo>
                  <a:lnTo>
                    <a:pt x="2687682" y="620783"/>
                  </a:lnTo>
                  <a:lnTo>
                    <a:pt x="2699982" y="575983"/>
                  </a:lnTo>
                  <a:lnTo>
                    <a:pt x="2704249" y="528383"/>
                  </a:lnTo>
                  <a:lnTo>
                    <a:pt x="2704249" y="264794"/>
                  </a:lnTo>
                  <a:lnTo>
                    <a:pt x="2699982" y="217194"/>
                  </a:lnTo>
                  <a:lnTo>
                    <a:pt x="2687682" y="172395"/>
                  </a:lnTo>
                  <a:lnTo>
                    <a:pt x="2668096" y="131143"/>
                  </a:lnTo>
                  <a:lnTo>
                    <a:pt x="2641972" y="94186"/>
                  </a:lnTo>
                  <a:lnTo>
                    <a:pt x="2610057" y="62272"/>
                  </a:lnTo>
                  <a:lnTo>
                    <a:pt x="2573100" y="36149"/>
                  </a:lnTo>
                  <a:lnTo>
                    <a:pt x="2531848" y="16564"/>
                  </a:lnTo>
                  <a:lnTo>
                    <a:pt x="2487050" y="4265"/>
                  </a:lnTo>
                  <a:lnTo>
                    <a:pt x="2439454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637273" y="4909845"/>
            <a:ext cx="2704465" cy="793750"/>
          </a:xfrm>
          <a:custGeom>
            <a:avLst/>
            <a:gdLst/>
            <a:ahLst/>
            <a:cxnLst/>
            <a:rect l="l" t="t" r="r" b="b"/>
            <a:pathLst>
              <a:path w="2704465" h="793750">
                <a:moveTo>
                  <a:pt x="2439441" y="0"/>
                </a:moveTo>
                <a:lnTo>
                  <a:pt x="264782" y="0"/>
                </a:lnTo>
                <a:lnTo>
                  <a:pt x="217185" y="4265"/>
                </a:lnTo>
                <a:lnTo>
                  <a:pt x="172389" y="16564"/>
                </a:lnTo>
                <a:lnTo>
                  <a:pt x="131139" y="36149"/>
                </a:lnTo>
                <a:lnTo>
                  <a:pt x="94184" y="62272"/>
                </a:lnTo>
                <a:lnTo>
                  <a:pt x="62271" y="94186"/>
                </a:lnTo>
                <a:lnTo>
                  <a:pt x="36149" y="131143"/>
                </a:lnTo>
                <a:lnTo>
                  <a:pt x="16564" y="172395"/>
                </a:lnTo>
                <a:lnTo>
                  <a:pt x="4265" y="217194"/>
                </a:lnTo>
                <a:lnTo>
                  <a:pt x="0" y="264794"/>
                </a:lnTo>
                <a:lnTo>
                  <a:pt x="0" y="528383"/>
                </a:lnTo>
                <a:lnTo>
                  <a:pt x="4265" y="575983"/>
                </a:lnTo>
                <a:lnTo>
                  <a:pt x="16564" y="620783"/>
                </a:lnTo>
                <a:lnTo>
                  <a:pt x="36149" y="662035"/>
                </a:lnTo>
                <a:lnTo>
                  <a:pt x="62271" y="698992"/>
                </a:lnTo>
                <a:lnTo>
                  <a:pt x="94184" y="730905"/>
                </a:lnTo>
                <a:lnTo>
                  <a:pt x="131139" y="757028"/>
                </a:lnTo>
                <a:lnTo>
                  <a:pt x="172389" y="776613"/>
                </a:lnTo>
                <a:lnTo>
                  <a:pt x="217185" y="788912"/>
                </a:lnTo>
                <a:lnTo>
                  <a:pt x="264782" y="793178"/>
                </a:lnTo>
                <a:lnTo>
                  <a:pt x="2439441" y="793178"/>
                </a:lnTo>
                <a:lnTo>
                  <a:pt x="2487038" y="788912"/>
                </a:lnTo>
                <a:lnTo>
                  <a:pt x="2531836" y="776613"/>
                </a:lnTo>
                <a:lnTo>
                  <a:pt x="2573087" y="757028"/>
                </a:lnTo>
                <a:lnTo>
                  <a:pt x="2610044" y="730905"/>
                </a:lnTo>
                <a:lnTo>
                  <a:pt x="2641959" y="698992"/>
                </a:lnTo>
                <a:lnTo>
                  <a:pt x="2668083" y="662035"/>
                </a:lnTo>
                <a:lnTo>
                  <a:pt x="2687669" y="620783"/>
                </a:lnTo>
                <a:lnTo>
                  <a:pt x="2699970" y="575983"/>
                </a:lnTo>
                <a:lnTo>
                  <a:pt x="2704236" y="528383"/>
                </a:lnTo>
                <a:lnTo>
                  <a:pt x="2704236" y="264794"/>
                </a:lnTo>
                <a:lnTo>
                  <a:pt x="2699970" y="217194"/>
                </a:lnTo>
                <a:lnTo>
                  <a:pt x="2687669" y="172395"/>
                </a:lnTo>
                <a:lnTo>
                  <a:pt x="2668083" y="131143"/>
                </a:lnTo>
                <a:lnTo>
                  <a:pt x="2641959" y="94186"/>
                </a:lnTo>
                <a:lnTo>
                  <a:pt x="2610044" y="62272"/>
                </a:lnTo>
                <a:lnTo>
                  <a:pt x="2573087" y="36149"/>
                </a:lnTo>
                <a:lnTo>
                  <a:pt x="2531836" y="16564"/>
                </a:lnTo>
                <a:lnTo>
                  <a:pt x="2487038" y="4265"/>
                </a:lnTo>
                <a:lnTo>
                  <a:pt x="2439441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23527" y="4957376"/>
            <a:ext cx="2263140" cy="6838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530860" marR="5080" indent="-518795">
              <a:lnSpc>
                <a:spcPct val="104500"/>
              </a:lnSpc>
              <a:spcBef>
                <a:spcPts val="10"/>
              </a:spcBef>
            </a:pPr>
            <a:r>
              <a:rPr dirty="0" sz="2100" spc="-50" b="1">
                <a:solidFill>
                  <a:srgbClr val="FFFFFF"/>
                </a:solidFill>
                <a:latin typeface="Arial"/>
                <a:cs typeface="Arial"/>
              </a:rPr>
              <a:t>РОССИЯ.</a:t>
            </a:r>
            <a:r>
              <a:rPr dirty="0" sz="21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75" b="1">
                <a:solidFill>
                  <a:srgbClr val="FFFFFF"/>
                </a:solidFill>
                <a:latin typeface="Arial"/>
                <a:cs typeface="Arial"/>
              </a:rPr>
              <a:t>СЕМЬЯ.  </a:t>
            </a:r>
            <a:r>
              <a:rPr dirty="0" sz="2100" spc="-60" b="1">
                <a:solidFill>
                  <a:srgbClr val="FFFFFF"/>
                </a:solidFill>
                <a:latin typeface="Arial"/>
                <a:cs typeface="Arial"/>
              </a:rPr>
              <a:t>ЛЮБОВЬ.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69085" y="4957376"/>
            <a:ext cx="2202180" cy="6838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484505" marR="5080" indent="-472440">
              <a:lnSpc>
                <a:spcPct val="104500"/>
              </a:lnSpc>
              <a:spcBef>
                <a:spcPts val="10"/>
              </a:spcBef>
            </a:pPr>
            <a:r>
              <a:rPr dirty="0" sz="2100" spc="-60" b="1">
                <a:solidFill>
                  <a:srgbClr val="FFFFFF"/>
                </a:solidFill>
                <a:latin typeface="Arial"/>
                <a:cs typeface="Arial"/>
              </a:rPr>
              <a:t>МЕЧТА.</a:t>
            </a:r>
            <a:r>
              <a:rPr dirty="0" sz="21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40" b="1">
                <a:solidFill>
                  <a:srgbClr val="FFFFFF"/>
                </a:solidFill>
                <a:latin typeface="Arial"/>
                <a:cs typeface="Arial"/>
              </a:rPr>
              <a:t>ОТВАГА.  </a:t>
            </a:r>
            <a:r>
              <a:rPr dirty="0" sz="2100" spc="-45" b="1">
                <a:solidFill>
                  <a:srgbClr val="FFFFFF"/>
                </a:solidFill>
                <a:latin typeface="Arial"/>
                <a:cs typeface="Arial"/>
              </a:rPr>
              <a:t>ЭНЕРГИЯ.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96246" y="4909845"/>
            <a:ext cx="3700145" cy="793750"/>
          </a:xfrm>
          <a:custGeom>
            <a:avLst/>
            <a:gdLst/>
            <a:ahLst/>
            <a:cxnLst/>
            <a:rect l="l" t="t" r="r" b="b"/>
            <a:pathLst>
              <a:path w="3700145" h="793750">
                <a:moveTo>
                  <a:pt x="3435172" y="0"/>
                </a:moveTo>
                <a:lnTo>
                  <a:pt x="264782" y="0"/>
                </a:lnTo>
                <a:lnTo>
                  <a:pt x="217185" y="4265"/>
                </a:lnTo>
                <a:lnTo>
                  <a:pt x="172389" y="16564"/>
                </a:lnTo>
                <a:lnTo>
                  <a:pt x="131139" y="36149"/>
                </a:lnTo>
                <a:lnTo>
                  <a:pt x="94184" y="62272"/>
                </a:lnTo>
                <a:lnTo>
                  <a:pt x="62271" y="94186"/>
                </a:lnTo>
                <a:lnTo>
                  <a:pt x="36149" y="131143"/>
                </a:lnTo>
                <a:lnTo>
                  <a:pt x="16564" y="172395"/>
                </a:lnTo>
                <a:lnTo>
                  <a:pt x="4265" y="217194"/>
                </a:lnTo>
                <a:lnTo>
                  <a:pt x="0" y="264794"/>
                </a:lnTo>
                <a:lnTo>
                  <a:pt x="0" y="528383"/>
                </a:lnTo>
                <a:lnTo>
                  <a:pt x="4265" y="575983"/>
                </a:lnTo>
                <a:lnTo>
                  <a:pt x="16564" y="620783"/>
                </a:lnTo>
                <a:lnTo>
                  <a:pt x="36149" y="662035"/>
                </a:lnTo>
                <a:lnTo>
                  <a:pt x="62271" y="698992"/>
                </a:lnTo>
                <a:lnTo>
                  <a:pt x="94184" y="730905"/>
                </a:lnTo>
                <a:lnTo>
                  <a:pt x="131139" y="757028"/>
                </a:lnTo>
                <a:lnTo>
                  <a:pt x="172389" y="776613"/>
                </a:lnTo>
                <a:lnTo>
                  <a:pt x="217185" y="788912"/>
                </a:lnTo>
                <a:lnTo>
                  <a:pt x="264782" y="793178"/>
                </a:lnTo>
                <a:lnTo>
                  <a:pt x="3435172" y="793178"/>
                </a:lnTo>
                <a:lnTo>
                  <a:pt x="3482768" y="788912"/>
                </a:lnTo>
                <a:lnTo>
                  <a:pt x="3527567" y="776613"/>
                </a:lnTo>
                <a:lnTo>
                  <a:pt x="3568818" y="757028"/>
                </a:lnTo>
                <a:lnTo>
                  <a:pt x="3605775" y="730905"/>
                </a:lnTo>
                <a:lnTo>
                  <a:pt x="3637690" y="698992"/>
                </a:lnTo>
                <a:lnTo>
                  <a:pt x="3663814" y="662035"/>
                </a:lnTo>
                <a:lnTo>
                  <a:pt x="3683400" y="620783"/>
                </a:lnTo>
                <a:lnTo>
                  <a:pt x="3695700" y="575983"/>
                </a:lnTo>
                <a:lnTo>
                  <a:pt x="3699967" y="528383"/>
                </a:lnTo>
                <a:lnTo>
                  <a:pt x="3699967" y="264794"/>
                </a:lnTo>
                <a:lnTo>
                  <a:pt x="3695700" y="217194"/>
                </a:lnTo>
                <a:lnTo>
                  <a:pt x="3683400" y="172395"/>
                </a:lnTo>
                <a:lnTo>
                  <a:pt x="3663814" y="131143"/>
                </a:lnTo>
                <a:lnTo>
                  <a:pt x="3637690" y="94186"/>
                </a:lnTo>
                <a:lnTo>
                  <a:pt x="3605775" y="62272"/>
                </a:lnTo>
                <a:lnTo>
                  <a:pt x="3568818" y="36149"/>
                </a:lnTo>
                <a:lnTo>
                  <a:pt x="3527567" y="16564"/>
                </a:lnTo>
                <a:lnTo>
                  <a:pt x="3482768" y="4265"/>
                </a:lnTo>
                <a:lnTo>
                  <a:pt x="3435172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609594" y="4957376"/>
            <a:ext cx="3204845" cy="6838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514350" marR="5080" indent="-502284">
              <a:lnSpc>
                <a:spcPct val="104500"/>
              </a:lnSpc>
              <a:spcBef>
                <a:spcPts val="10"/>
              </a:spcBef>
            </a:pPr>
            <a:r>
              <a:rPr dirty="0" sz="2100" spc="-30" b="1">
                <a:solidFill>
                  <a:srgbClr val="FFFFFF"/>
                </a:solidFill>
                <a:latin typeface="Arial"/>
                <a:cs typeface="Arial"/>
              </a:rPr>
              <a:t>НЕРАВНОДУШИЕ.</a:t>
            </a:r>
            <a:r>
              <a:rPr dirty="0" sz="21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80" b="1">
                <a:solidFill>
                  <a:srgbClr val="FFFFFF"/>
                </a:solidFill>
                <a:latin typeface="Arial"/>
                <a:cs typeface="Arial"/>
              </a:rPr>
              <a:t>ВЕРА.  </a:t>
            </a:r>
            <a:r>
              <a:rPr dirty="0" sz="2100" spc="-60" b="1">
                <a:solidFill>
                  <a:srgbClr val="FFFFFF"/>
                </a:solidFill>
                <a:latin typeface="Arial"/>
                <a:cs typeface="Arial"/>
              </a:rPr>
              <a:t>ТОВАРИЩЕСТВО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8484" y="5856019"/>
            <a:ext cx="4249420" cy="793750"/>
          </a:xfrm>
          <a:custGeom>
            <a:avLst/>
            <a:gdLst/>
            <a:ahLst/>
            <a:cxnLst/>
            <a:rect l="l" t="t" r="r" b="b"/>
            <a:pathLst>
              <a:path w="4249420" h="793750">
                <a:moveTo>
                  <a:pt x="3984015" y="0"/>
                </a:moveTo>
                <a:lnTo>
                  <a:pt x="264782" y="0"/>
                </a:lnTo>
                <a:lnTo>
                  <a:pt x="217185" y="4265"/>
                </a:lnTo>
                <a:lnTo>
                  <a:pt x="172389" y="16564"/>
                </a:lnTo>
                <a:lnTo>
                  <a:pt x="131139" y="36149"/>
                </a:lnTo>
                <a:lnTo>
                  <a:pt x="94184" y="62272"/>
                </a:lnTo>
                <a:lnTo>
                  <a:pt x="62271" y="94186"/>
                </a:lnTo>
                <a:lnTo>
                  <a:pt x="36149" y="131143"/>
                </a:lnTo>
                <a:lnTo>
                  <a:pt x="16564" y="172395"/>
                </a:lnTo>
                <a:lnTo>
                  <a:pt x="4265" y="217194"/>
                </a:lnTo>
                <a:lnTo>
                  <a:pt x="0" y="264795"/>
                </a:lnTo>
                <a:lnTo>
                  <a:pt x="0" y="528383"/>
                </a:lnTo>
                <a:lnTo>
                  <a:pt x="4265" y="575983"/>
                </a:lnTo>
                <a:lnTo>
                  <a:pt x="16564" y="620783"/>
                </a:lnTo>
                <a:lnTo>
                  <a:pt x="36149" y="662035"/>
                </a:lnTo>
                <a:lnTo>
                  <a:pt x="62271" y="698992"/>
                </a:lnTo>
                <a:lnTo>
                  <a:pt x="94184" y="730905"/>
                </a:lnTo>
                <a:lnTo>
                  <a:pt x="131139" y="757028"/>
                </a:lnTo>
                <a:lnTo>
                  <a:pt x="172389" y="776613"/>
                </a:lnTo>
                <a:lnTo>
                  <a:pt x="217185" y="788912"/>
                </a:lnTo>
                <a:lnTo>
                  <a:pt x="264782" y="793178"/>
                </a:lnTo>
                <a:lnTo>
                  <a:pt x="3984015" y="793178"/>
                </a:lnTo>
                <a:lnTo>
                  <a:pt x="4031612" y="788912"/>
                </a:lnTo>
                <a:lnTo>
                  <a:pt x="4076410" y="776613"/>
                </a:lnTo>
                <a:lnTo>
                  <a:pt x="4117661" y="757028"/>
                </a:lnTo>
                <a:lnTo>
                  <a:pt x="4154618" y="730905"/>
                </a:lnTo>
                <a:lnTo>
                  <a:pt x="4186533" y="698992"/>
                </a:lnTo>
                <a:lnTo>
                  <a:pt x="4212657" y="662035"/>
                </a:lnTo>
                <a:lnTo>
                  <a:pt x="4232243" y="620783"/>
                </a:lnTo>
                <a:lnTo>
                  <a:pt x="4244544" y="575983"/>
                </a:lnTo>
                <a:lnTo>
                  <a:pt x="4248810" y="528383"/>
                </a:lnTo>
                <a:lnTo>
                  <a:pt x="4248810" y="264795"/>
                </a:lnTo>
                <a:lnTo>
                  <a:pt x="4244544" y="217194"/>
                </a:lnTo>
                <a:lnTo>
                  <a:pt x="4232243" y="172395"/>
                </a:lnTo>
                <a:lnTo>
                  <a:pt x="4212657" y="131143"/>
                </a:lnTo>
                <a:lnTo>
                  <a:pt x="4186533" y="94186"/>
                </a:lnTo>
                <a:lnTo>
                  <a:pt x="4154618" y="62272"/>
                </a:lnTo>
                <a:lnTo>
                  <a:pt x="4117661" y="36149"/>
                </a:lnTo>
                <a:lnTo>
                  <a:pt x="4076410" y="16564"/>
                </a:lnTo>
                <a:lnTo>
                  <a:pt x="4031612" y="4265"/>
                </a:lnTo>
                <a:lnTo>
                  <a:pt x="3984015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239273" y="5903551"/>
            <a:ext cx="3578225" cy="6838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 indent="862330">
              <a:lnSpc>
                <a:spcPct val="104500"/>
              </a:lnSpc>
              <a:spcBef>
                <a:spcPts val="10"/>
              </a:spcBef>
            </a:pPr>
            <a:r>
              <a:rPr dirty="0" sz="2100" spc="-20" b="1">
                <a:solidFill>
                  <a:srgbClr val="FFFFFF"/>
                </a:solidFill>
                <a:latin typeface="Arial"/>
                <a:cs typeface="Arial"/>
              </a:rPr>
              <a:t>СОЗИДАНИЕ. </a:t>
            </a:r>
            <a:r>
              <a:rPr dirty="0" sz="21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65" b="1">
                <a:solidFill>
                  <a:srgbClr val="FFFFFF"/>
                </a:solidFill>
                <a:latin typeface="Arial"/>
                <a:cs typeface="Arial"/>
              </a:rPr>
              <a:t>ОТВЕТСТВЕННОСТЬ.</a:t>
            </a:r>
            <a:r>
              <a:rPr dirty="0" sz="21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5" b="1">
                <a:solidFill>
                  <a:srgbClr val="FFFFFF"/>
                </a:solidFill>
                <a:latin typeface="Arial"/>
                <a:cs typeface="Arial"/>
              </a:rPr>
              <a:t>ТРУД.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62486" y="5856019"/>
            <a:ext cx="4249420" cy="793750"/>
          </a:xfrm>
          <a:custGeom>
            <a:avLst/>
            <a:gdLst/>
            <a:ahLst/>
            <a:cxnLst/>
            <a:rect l="l" t="t" r="r" b="b"/>
            <a:pathLst>
              <a:path w="4249420" h="793750">
                <a:moveTo>
                  <a:pt x="3984015" y="0"/>
                </a:moveTo>
                <a:lnTo>
                  <a:pt x="264769" y="0"/>
                </a:lnTo>
                <a:lnTo>
                  <a:pt x="217177" y="4265"/>
                </a:lnTo>
                <a:lnTo>
                  <a:pt x="172383" y="16564"/>
                </a:lnTo>
                <a:lnTo>
                  <a:pt x="131135" y="36149"/>
                </a:lnTo>
                <a:lnTo>
                  <a:pt x="94182" y="62272"/>
                </a:lnTo>
                <a:lnTo>
                  <a:pt x="62270" y="94186"/>
                </a:lnTo>
                <a:lnTo>
                  <a:pt x="36148" y="131143"/>
                </a:lnTo>
                <a:lnTo>
                  <a:pt x="16564" y="172395"/>
                </a:lnTo>
                <a:lnTo>
                  <a:pt x="4265" y="217194"/>
                </a:lnTo>
                <a:lnTo>
                  <a:pt x="0" y="264795"/>
                </a:lnTo>
                <a:lnTo>
                  <a:pt x="0" y="528383"/>
                </a:lnTo>
                <a:lnTo>
                  <a:pt x="4265" y="575983"/>
                </a:lnTo>
                <a:lnTo>
                  <a:pt x="16564" y="620783"/>
                </a:lnTo>
                <a:lnTo>
                  <a:pt x="36148" y="662035"/>
                </a:lnTo>
                <a:lnTo>
                  <a:pt x="62270" y="698992"/>
                </a:lnTo>
                <a:lnTo>
                  <a:pt x="94182" y="730905"/>
                </a:lnTo>
                <a:lnTo>
                  <a:pt x="131135" y="757028"/>
                </a:lnTo>
                <a:lnTo>
                  <a:pt x="172383" y="776613"/>
                </a:lnTo>
                <a:lnTo>
                  <a:pt x="217177" y="788912"/>
                </a:lnTo>
                <a:lnTo>
                  <a:pt x="264769" y="793178"/>
                </a:lnTo>
                <a:lnTo>
                  <a:pt x="3984015" y="793178"/>
                </a:lnTo>
                <a:lnTo>
                  <a:pt x="4031612" y="788912"/>
                </a:lnTo>
                <a:lnTo>
                  <a:pt x="4076410" y="776613"/>
                </a:lnTo>
                <a:lnTo>
                  <a:pt x="4117661" y="757028"/>
                </a:lnTo>
                <a:lnTo>
                  <a:pt x="4154618" y="730905"/>
                </a:lnTo>
                <a:lnTo>
                  <a:pt x="4186533" y="698992"/>
                </a:lnTo>
                <a:lnTo>
                  <a:pt x="4212657" y="662035"/>
                </a:lnTo>
                <a:lnTo>
                  <a:pt x="4232243" y="620783"/>
                </a:lnTo>
                <a:lnTo>
                  <a:pt x="4244544" y="575983"/>
                </a:lnTo>
                <a:lnTo>
                  <a:pt x="4248810" y="528383"/>
                </a:lnTo>
                <a:lnTo>
                  <a:pt x="4248810" y="264795"/>
                </a:lnTo>
                <a:lnTo>
                  <a:pt x="4244544" y="217194"/>
                </a:lnTo>
                <a:lnTo>
                  <a:pt x="4232243" y="172395"/>
                </a:lnTo>
                <a:lnTo>
                  <a:pt x="4212657" y="131143"/>
                </a:lnTo>
                <a:lnTo>
                  <a:pt x="4186533" y="94186"/>
                </a:lnTo>
                <a:lnTo>
                  <a:pt x="4154618" y="62272"/>
                </a:lnTo>
                <a:lnTo>
                  <a:pt x="4117661" y="36149"/>
                </a:lnTo>
                <a:lnTo>
                  <a:pt x="4076410" y="16564"/>
                </a:lnTo>
                <a:lnTo>
                  <a:pt x="4031612" y="4265"/>
                </a:lnTo>
                <a:lnTo>
                  <a:pt x="3984015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002896" y="5903551"/>
            <a:ext cx="2749550" cy="68389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310515" marR="5080" indent="-298450">
              <a:lnSpc>
                <a:spcPct val="104500"/>
              </a:lnSpc>
              <a:spcBef>
                <a:spcPts val="10"/>
              </a:spcBef>
            </a:pPr>
            <a:r>
              <a:rPr dirty="0" sz="2100" spc="-25" b="1">
                <a:solidFill>
                  <a:srgbClr val="FFFFFF"/>
                </a:solidFill>
                <a:latin typeface="Arial"/>
                <a:cs typeface="Arial"/>
              </a:rPr>
              <a:t>ЗНАНИЯ.</a:t>
            </a:r>
            <a:r>
              <a:rPr dirty="0" sz="21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50" b="1">
                <a:solidFill>
                  <a:srgbClr val="FFFFFF"/>
                </a:solidFill>
                <a:latin typeface="Arial"/>
                <a:cs typeface="Arial"/>
              </a:rPr>
              <a:t>РАЗВИТИЕ. </a:t>
            </a:r>
            <a:r>
              <a:rPr dirty="0" sz="2100" spc="-5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50" b="1">
                <a:solidFill>
                  <a:srgbClr val="FFFFFF"/>
                </a:solidFill>
                <a:latin typeface="Arial"/>
                <a:cs typeface="Arial"/>
              </a:rPr>
              <a:t>КРЕАТИВНОСТЬ.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212" y="1953615"/>
            <a:ext cx="9211081" cy="281029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0" y="6727900"/>
            <a:ext cx="4129404" cy="832485"/>
          </a:xfrm>
          <a:custGeom>
            <a:avLst/>
            <a:gdLst/>
            <a:ahLst/>
            <a:cxnLst/>
            <a:rect l="l" t="t" r="r" b="b"/>
            <a:pathLst>
              <a:path w="4129404" h="832484">
                <a:moveTo>
                  <a:pt x="641539" y="0"/>
                </a:moveTo>
                <a:lnTo>
                  <a:pt x="590786" y="1414"/>
                </a:lnTo>
                <a:lnTo>
                  <a:pt x="541049" y="4977"/>
                </a:lnTo>
                <a:lnTo>
                  <a:pt x="492371" y="10665"/>
                </a:lnTo>
                <a:lnTo>
                  <a:pt x="444796" y="18458"/>
                </a:lnTo>
                <a:lnTo>
                  <a:pt x="398367" y="28334"/>
                </a:lnTo>
                <a:lnTo>
                  <a:pt x="353125" y="40270"/>
                </a:lnTo>
                <a:lnTo>
                  <a:pt x="309116" y="54244"/>
                </a:lnTo>
                <a:lnTo>
                  <a:pt x="266380" y="70236"/>
                </a:lnTo>
                <a:lnTo>
                  <a:pt x="224962" y="88223"/>
                </a:lnTo>
                <a:lnTo>
                  <a:pt x="184905" y="108184"/>
                </a:lnTo>
                <a:lnTo>
                  <a:pt x="146250" y="130096"/>
                </a:lnTo>
                <a:lnTo>
                  <a:pt x="109042" y="153938"/>
                </a:lnTo>
                <a:lnTo>
                  <a:pt x="73323" y="179688"/>
                </a:lnTo>
                <a:lnTo>
                  <a:pt x="39137" y="207324"/>
                </a:lnTo>
                <a:lnTo>
                  <a:pt x="6525" y="236825"/>
                </a:lnTo>
                <a:lnTo>
                  <a:pt x="0" y="243424"/>
                </a:lnTo>
                <a:lnTo>
                  <a:pt x="0" y="832104"/>
                </a:lnTo>
                <a:lnTo>
                  <a:pt x="4129142" y="832104"/>
                </a:lnTo>
                <a:lnTo>
                  <a:pt x="4123151" y="823823"/>
                </a:lnTo>
                <a:lnTo>
                  <a:pt x="4094230" y="787223"/>
                </a:lnTo>
                <a:lnTo>
                  <a:pt x="4063595" y="751629"/>
                </a:lnTo>
                <a:lnTo>
                  <a:pt x="4031337" y="717165"/>
                </a:lnTo>
                <a:lnTo>
                  <a:pt x="3997550" y="683955"/>
                </a:lnTo>
                <a:lnTo>
                  <a:pt x="3962324" y="652124"/>
                </a:lnTo>
                <a:lnTo>
                  <a:pt x="3925753" y="621797"/>
                </a:lnTo>
                <a:lnTo>
                  <a:pt x="3887927" y="593098"/>
                </a:lnTo>
                <a:lnTo>
                  <a:pt x="3848940" y="566152"/>
                </a:lnTo>
                <a:lnTo>
                  <a:pt x="3808883" y="541084"/>
                </a:lnTo>
                <a:lnTo>
                  <a:pt x="3767848" y="518019"/>
                </a:lnTo>
                <a:lnTo>
                  <a:pt x="3725928" y="497080"/>
                </a:lnTo>
                <a:lnTo>
                  <a:pt x="3683215" y="478392"/>
                </a:lnTo>
                <a:lnTo>
                  <a:pt x="3639800" y="462081"/>
                </a:lnTo>
                <a:lnTo>
                  <a:pt x="3595776" y="448270"/>
                </a:lnTo>
                <a:lnTo>
                  <a:pt x="3551234" y="437085"/>
                </a:lnTo>
                <a:lnTo>
                  <a:pt x="3506268" y="428650"/>
                </a:lnTo>
                <a:lnTo>
                  <a:pt x="853860" y="16256"/>
                </a:lnTo>
                <a:lnTo>
                  <a:pt x="799470" y="8861"/>
                </a:lnTo>
                <a:lnTo>
                  <a:pt x="745924" y="3701"/>
                </a:lnTo>
                <a:lnTo>
                  <a:pt x="693267" y="755"/>
                </a:lnTo>
                <a:lnTo>
                  <a:pt x="641539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085882" y="7057321"/>
            <a:ext cx="337820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20"/>
              </a:lnSpc>
            </a:pPr>
            <a:r>
              <a:rPr dirty="0" sz="2000" spc="114" b="1">
                <a:solidFill>
                  <a:srgbClr val="1D1D1B"/>
                </a:solidFill>
                <a:latin typeface="Arial"/>
                <a:cs typeface="Arial"/>
              </a:rPr>
              <a:t>05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29" y="12"/>
              <a:ext cx="4122761" cy="158616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70074" y="1088928"/>
            <a:ext cx="3486785" cy="7169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0" spc="45"/>
              <a:t>ПРИНЦИПЫ</a:t>
            </a:r>
            <a:endParaRPr sz="4500"/>
          </a:p>
        </p:txBody>
      </p:sp>
      <p:grpSp>
        <p:nvGrpSpPr>
          <p:cNvPr id="6" name="object 6"/>
          <p:cNvGrpSpPr/>
          <p:nvPr/>
        </p:nvGrpSpPr>
        <p:grpSpPr>
          <a:xfrm>
            <a:off x="5513539" y="2316556"/>
            <a:ext cx="5179060" cy="3925570"/>
            <a:chOff x="5513539" y="2316556"/>
            <a:chExt cx="5179060" cy="3925570"/>
          </a:xfrm>
        </p:grpSpPr>
        <p:sp>
          <p:nvSpPr>
            <p:cNvPr id="7" name="object 7"/>
            <p:cNvSpPr/>
            <p:nvPr/>
          </p:nvSpPr>
          <p:spPr>
            <a:xfrm>
              <a:off x="6491973" y="2556192"/>
              <a:ext cx="4200525" cy="3509645"/>
            </a:xfrm>
            <a:custGeom>
              <a:avLst/>
              <a:gdLst/>
              <a:ahLst/>
              <a:cxnLst/>
              <a:rect l="l" t="t" r="r" b="b"/>
              <a:pathLst>
                <a:path w="4200525" h="3509645">
                  <a:moveTo>
                    <a:pt x="3031029" y="0"/>
                  </a:moveTo>
                  <a:lnTo>
                    <a:pt x="210810" y="0"/>
                  </a:lnTo>
                  <a:lnTo>
                    <a:pt x="0" y="251050"/>
                  </a:lnTo>
                  <a:lnTo>
                    <a:pt x="0" y="2346594"/>
                  </a:lnTo>
                  <a:lnTo>
                    <a:pt x="2114753" y="3376752"/>
                  </a:lnTo>
                  <a:lnTo>
                    <a:pt x="2164996" y="3400125"/>
                  </a:lnTo>
                  <a:lnTo>
                    <a:pt x="2215064" y="3421224"/>
                  </a:lnTo>
                  <a:lnTo>
                    <a:pt x="2264913" y="3440053"/>
                  </a:lnTo>
                  <a:lnTo>
                    <a:pt x="2314497" y="3456617"/>
                  </a:lnTo>
                  <a:lnTo>
                    <a:pt x="2363773" y="3470918"/>
                  </a:lnTo>
                  <a:lnTo>
                    <a:pt x="2412695" y="3482963"/>
                  </a:lnTo>
                  <a:lnTo>
                    <a:pt x="2461218" y="3492755"/>
                  </a:lnTo>
                  <a:lnTo>
                    <a:pt x="2509300" y="3500299"/>
                  </a:lnTo>
                  <a:lnTo>
                    <a:pt x="2556893" y="3505599"/>
                  </a:lnTo>
                  <a:lnTo>
                    <a:pt x="2603955" y="3508659"/>
                  </a:lnTo>
                  <a:lnTo>
                    <a:pt x="2650441" y="3509484"/>
                  </a:lnTo>
                  <a:lnTo>
                    <a:pt x="2696305" y="3508078"/>
                  </a:lnTo>
                  <a:lnTo>
                    <a:pt x="2741503" y="3504446"/>
                  </a:lnTo>
                  <a:lnTo>
                    <a:pt x="2785991" y="3498591"/>
                  </a:lnTo>
                  <a:lnTo>
                    <a:pt x="2829724" y="3490519"/>
                  </a:lnTo>
                  <a:lnTo>
                    <a:pt x="2872658" y="3480233"/>
                  </a:lnTo>
                  <a:lnTo>
                    <a:pt x="2914747" y="3467738"/>
                  </a:lnTo>
                  <a:lnTo>
                    <a:pt x="2955947" y="3453039"/>
                  </a:lnTo>
                  <a:lnTo>
                    <a:pt x="2996214" y="3436139"/>
                  </a:lnTo>
                  <a:lnTo>
                    <a:pt x="3035503" y="3417044"/>
                  </a:lnTo>
                  <a:lnTo>
                    <a:pt x="3073769" y="3395757"/>
                  </a:lnTo>
                  <a:lnTo>
                    <a:pt x="3110968" y="3372283"/>
                  </a:lnTo>
                  <a:lnTo>
                    <a:pt x="3147056" y="3346625"/>
                  </a:lnTo>
                  <a:lnTo>
                    <a:pt x="3181986" y="3318790"/>
                  </a:lnTo>
                  <a:lnTo>
                    <a:pt x="3215716" y="3288780"/>
                  </a:lnTo>
                  <a:lnTo>
                    <a:pt x="3248200" y="3256601"/>
                  </a:lnTo>
                  <a:lnTo>
                    <a:pt x="3279394" y="3222256"/>
                  </a:lnTo>
                  <a:lnTo>
                    <a:pt x="4200016" y="2154202"/>
                  </a:lnTo>
                  <a:lnTo>
                    <a:pt x="4200016" y="535970"/>
                  </a:lnTo>
                  <a:lnTo>
                    <a:pt x="4172617" y="520343"/>
                  </a:lnTo>
                  <a:lnTo>
                    <a:pt x="4131576" y="500125"/>
                  </a:lnTo>
                  <a:lnTo>
                    <a:pt x="3031029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513540" y="2316556"/>
              <a:ext cx="4613910" cy="3925570"/>
            </a:xfrm>
            <a:custGeom>
              <a:avLst/>
              <a:gdLst/>
              <a:ahLst/>
              <a:cxnLst/>
              <a:rect l="l" t="t" r="r" b="b"/>
              <a:pathLst>
                <a:path w="4613909" h="3925570">
                  <a:moveTo>
                    <a:pt x="4613402" y="3463785"/>
                  </a:moveTo>
                  <a:lnTo>
                    <a:pt x="4609135" y="3416198"/>
                  </a:lnTo>
                  <a:lnTo>
                    <a:pt x="4596828" y="3371405"/>
                  </a:lnTo>
                  <a:lnTo>
                    <a:pt x="4577245" y="3330156"/>
                  </a:lnTo>
                  <a:lnTo>
                    <a:pt x="4551121" y="3293199"/>
                  </a:lnTo>
                  <a:lnTo>
                    <a:pt x="4519206" y="3261283"/>
                  </a:lnTo>
                  <a:lnTo>
                    <a:pt x="4482262" y="3235160"/>
                  </a:lnTo>
                  <a:lnTo>
                    <a:pt x="4441012" y="3215576"/>
                  </a:lnTo>
                  <a:lnTo>
                    <a:pt x="4396206" y="3203270"/>
                  </a:lnTo>
                  <a:lnTo>
                    <a:pt x="4348619" y="3199003"/>
                  </a:lnTo>
                  <a:lnTo>
                    <a:pt x="264795" y="3199003"/>
                  </a:lnTo>
                  <a:lnTo>
                    <a:pt x="217195" y="3203270"/>
                  </a:lnTo>
                  <a:lnTo>
                    <a:pt x="172389" y="3215576"/>
                  </a:lnTo>
                  <a:lnTo>
                    <a:pt x="131140" y="3235160"/>
                  </a:lnTo>
                  <a:lnTo>
                    <a:pt x="94183" y="3261283"/>
                  </a:lnTo>
                  <a:lnTo>
                    <a:pt x="62268" y="3293199"/>
                  </a:lnTo>
                  <a:lnTo>
                    <a:pt x="36144" y="3330156"/>
                  </a:lnTo>
                  <a:lnTo>
                    <a:pt x="16560" y="3371405"/>
                  </a:lnTo>
                  <a:lnTo>
                    <a:pt x="4254" y="3416198"/>
                  </a:lnTo>
                  <a:lnTo>
                    <a:pt x="0" y="3463785"/>
                  </a:lnTo>
                  <a:lnTo>
                    <a:pt x="0" y="3660317"/>
                  </a:lnTo>
                  <a:lnTo>
                    <a:pt x="4254" y="3707917"/>
                  </a:lnTo>
                  <a:lnTo>
                    <a:pt x="16560" y="3752723"/>
                  </a:lnTo>
                  <a:lnTo>
                    <a:pt x="36144" y="3793972"/>
                  </a:lnTo>
                  <a:lnTo>
                    <a:pt x="62268" y="3830917"/>
                  </a:lnTo>
                  <a:lnTo>
                    <a:pt x="94183" y="3862832"/>
                  </a:lnTo>
                  <a:lnTo>
                    <a:pt x="131140" y="3888956"/>
                  </a:lnTo>
                  <a:lnTo>
                    <a:pt x="172389" y="3908539"/>
                  </a:lnTo>
                  <a:lnTo>
                    <a:pt x="217195" y="3920845"/>
                  </a:lnTo>
                  <a:lnTo>
                    <a:pt x="264795" y="3925100"/>
                  </a:lnTo>
                  <a:lnTo>
                    <a:pt x="4348619" y="3925100"/>
                  </a:lnTo>
                  <a:lnTo>
                    <a:pt x="4396206" y="3920845"/>
                  </a:lnTo>
                  <a:lnTo>
                    <a:pt x="4441012" y="3908539"/>
                  </a:lnTo>
                  <a:lnTo>
                    <a:pt x="4482262" y="3888956"/>
                  </a:lnTo>
                  <a:lnTo>
                    <a:pt x="4519206" y="3862832"/>
                  </a:lnTo>
                  <a:lnTo>
                    <a:pt x="4551121" y="3830917"/>
                  </a:lnTo>
                  <a:lnTo>
                    <a:pt x="4577245" y="3793972"/>
                  </a:lnTo>
                  <a:lnTo>
                    <a:pt x="4596828" y="3752723"/>
                  </a:lnTo>
                  <a:lnTo>
                    <a:pt x="4609135" y="3707917"/>
                  </a:lnTo>
                  <a:lnTo>
                    <a:pt x="4613402" y="3660317"/>
                  </a:lnTo>
                  <a:lnTo>
                    <a:pt x="4613402" y="3463785"/>
                  </a:lnTo>
                  <a:close/>
                </a:path>
                <a:path w="4613909" h="3925570">
                  <a:moveTo>
                    <a:pt x="4613402" y="2665196"/>
                  </a:moveTo>
                  <a:lnTo>
                    <a:pt x="4609135" y="2617609"/>
                  </a:lnTo>
                  <a:lnTo>
                    <a:pt x="4596828" y="2572816"/>
                  </a:lnTo>
                  <a:lnTo>
                    <a:pt x="4577245" y="2531567"/>
                  </a:lnTo>
                  <a:lnTo>
                    <a:pt x="4551121" y="2494610"/>
                  </a:lnTo>
                  <a:lnTo>
                    <a:pt x="4519206" y="2462695"/>
                  </a:lnTo>
                  <a:lnTo>
                    <a:pt x="4482262" y="2436571"/>
                  </a:lnTo>
                  <a:lnTo>
                    <a:pt x="4441012" y="2416987"/>
                  </a:lnTo>
                  <a:lnTo>
                    <a:pt x="4396206" y="2404681"/>
                  </a:lnTo>
                  <a:lnTo>
                    <a:pt x="4348619" y="2400414"/>
                  </a:lnTo>
                  <a:lnTo>
                    <a:pt x="264795" y="2400414"/>
                  </a:lnTo>
                  <a:lnTo>
                    <a:pt x="217195" y="2404681"/>
                  </a:lnTo>
                  <a:lnTo>
                    <a:pt x="172389" y="2416987"/>
                  </a:lnTo>
                  <a:lnTo>
                    <a:pt x="131140" y="2436571"/>
                  </a:lnTo>
                  <a:lnTo>
                    <a:pt x="94183" y="2462695"/>
                  </a:lnTo>
                  <a:lnTo>
                    <a:pt x="62268" y="2494610"/>
                  </a:lnTo>
                  <a:lnTo>
                    <a:pt x="36144" y="2531567"/>
                  </a:lnTo>
                  <a:lnTo>
                    <a:pt x="16560" y="2572816"/>
                  </a:lnTo>
                  <a:lnTo>
                    <a:pt x="4254" y="2617609"/>
                  </a:lnTo>
                  <a:lnTo>
                    <a:pt x="0" y="2665196"/>
                  </a:lnTo>
                  <a:lnTo>
                    <a:pt x="0" y="2861729"/>
                  </a:lnTo>
                  <a:lnTo>
                    <a:pt x="4254" y="2909328"/>
                  </a:lnTo>
                  <a:lnTo>
                    <a:pt x="16560" y="2954134"/>
                  </a:lnTo>
                  <a:lnTo>
                    <a:pt x="36144" y="2995384"/>
                  </a:lnTo>
                  <a:lnTo>
                    <a:pt x="62268" y="3032328"/>
                  </a:lnTo>
                  <a:lnTo>
                    <a:pt x="94183" y="3064243"/>
                  </a:lnTo>
                  <a:lnTo>
                    <a:pt x="131140" y="3090367"/>
                  </a:lnTo>
                  <a:lnTo>
                    <a:pt x="172389" y="3109950"/>
                  </a:lnTo>
                  <a:lnTo>
                    <a:pt x="217195" y="3122257"/>
                  </a:lnTo>
                  <a:lnTo>
                    <a:pt x="264795" y="3126511"/>
                  </a:lnTo>
                  <a:lnTo>
                    <a:pt x="4348619" y="3126511"/>
                  </a:lnTo>
                  <a:lnTo>
                    <a:pt x="4396206" y="3122257"/>
                  </a:lnTo>
                  <a:lnTo>
                    <a:pt x="4441012" y="3109950"/>
                  </a:lnTo>
                  <a:lnTo>
                    <a:pt x="4482262" y="3090367"/>
                  </a:lnTo>
                  <a:lnTo>
                    <a:pt x="4519206" y="3064243"/>
                  </a:lnTo>
                  <a:lnTo>
                    <a:pt x="4551121" y="3032328"/>
                  </a:lnTo>
                  <a:lnTo>
                    <a:pt x="4577245" y="2995384"/>
                  </a:lnTo>
                  <a:lnTo>
                    <a:pt x="4596828" y="2954134"/>
                  </a:lnTo>
                  <a:lnTo>
                    <a:pt x="4609135" y="2909328"/>
                  </a:lnTo>
                  <a:lnTo>
                    <a:pt x="4613402" y="2861729"/>
                  </a:lnTo>
                  <a:lnTo>
                    <a:pt x="4613402" y="2665196"/>
                  </a:lnTo>
                  <a:close/>
                </a:path>
                <a:path w="4613909" h="3925570">
                  <a:moveTo>
                    <a:pt x="4613402" y="1874697"/>
                  </a:moveTo>
                  <a:lnTo>
                    <a:pt x="4609135" y="1827110"/>
                  </a:lnTo>
                  <a:lnTo>
                    <a:pt x="4596828" y="1782305"/>
                  </a:lnTo>
                  <a:lnTo>
                    <a:pt x="4577245" y="1741055"/>
                  </a:lnTo>
                  <a:lnTo>
                    <a:pt x="4551121" y="1704098"/>
                  </a:lnTo>
                  <a:lnTo>
                    <a:pt x="4519206" y="1672183"/>
                  </a:lnTo>
                  <a:lnTo>
                    <a:pt x="4482262" y="1646059"/>
                  </a:lnTo>
                  <a:lnTo>
                    <a:pt x="4441012" y="1626476"/>
                  </a:lnTo>
                  <a:lnTo>
                    <a:pt x="4396206" y="1614170"/>
                  </a:lnTo>
                  <a:lnTo>
                    <a:pt x="4348619" y="1609902"/>
                  </a:lnTo>
                  <a:lnTo>
                    <a:pt x="264795" y="1609902"/>
                  </a:lnTo>
                  <a:lnTo>
                    <a:pt x="217195" y="1614170"/>
                  </a:lnTo>
                  <a:lnTo>
                    <a:pt x="172389" y="1626476"/>
                  </a:lnTo>
                  <a:lnTo>
                    <a:pt x="131140" y="1646059"/>
                  </a:lnTo>
                  <a:lnTo>
                    <a:pt x="94183" y="1672183"/>
                  </a:lnTo>
                  <a:lnTo>
                    <a:pt x="62268" y="1704098"/>
                  </a:lnTo>
                  <a:lnTo>
                    <a:pt x="36144" y="1741055"/>
                  </a:lnTo>
                  <a:lnTo>
                    <a:pt x="16560" y="1782305"/>
                  </a:lnTo>
                  <a:lnTo>
                    <a:pt x="4254" y="1827110"/>
                  </a:lnTo>
                  <a:lnTo>
                    <a:pt x="0" y="1874697"/>
                  </a:lnTo>
                  <a:lnTo>
                    <a:pt x="0" y="2071217"/>
                  </a:lnTo>
                  <a:lnTo>
                    <a:pt x="4254" y="2118817"/>
                  </a:lnTo>
                  <a:lnTo>
                    <a:pt x="16560" y="2163622"/>
                  </a:lnTo>
                  <a:lnTo>
                    <a:pt x="36144" y="2204872"/>
                  </a:lnTo>
                  <a:lnTo>
                    <a:pt x="62268" y="2241816"/>
                  </a:lnTo>
                  <a:lnTo>
                    <a:pt x="94183" y="2273731"/>
                  </a:lnTo>
                  <a:lnTo>
                    <a:pt x="131140" y="2299855"/>
                  </a:lnTo>
                  <a:lnTo>
                    <a:pt x="172389" y="2319439"/>
                  </a:lnTo>
                  <a:lnTo>
                    <a:pt x="217195" y="2331745"/>
                  </a:lnTo>
                  <a:lnTo>
                    <a:pt x="264795" y="2336000"/>
                  </a:lnTo>
                  <a:lnTo>
                    <a:pt x="4348619" y="2336000"/>
                  </a:lnTo>
                  <a:lnTo>
                    <a:pt x="4396206" y="2331745"/>
                  </a:lnTo>
                  <a:lnTo>
                    <a:pt x="4441012" y="2319439"/>
                  </a:lnTo>
                  <a:lnTo>
                    <a:pt x="4482262" y="2299855"/>
                  </a:lnTo>
                  <a:lnTo>
                    <a:pt x="4519206" y="2273731"/>
                  </a:lnTo>
                  <a:lnTo>
                    <a:pt x="4551121" y="2241816"/>
                  </a:lnTo>
                  <a:lnTo>
                    <a:pt x="4577245" y="2204872"/>
                  </a:lnTo>
                  <a:lnTo>
                    <a:pt x="4596828" y="2163622"/>
                  </a:lnTo>
                  <a:lnTo>
                    <a:pt x="4609135" y="2118817"/>
                  </a:lnTo>
                  <a:lnTo>
                    <a:pt x="4613402" y="2071217"/>
                  </a:lnTo>
                  <a:lnTo>
                    <a:pt x="4613402" y="1874697"/>
                  </a:lnTo>
                  <a:close/>
                </a:path>
                <a:path w="4613909" h="3925570">
                  <a:moveTo>
                    <a:pt x="4613402" y="1059141"/>
                  </a:moveTo>
                  <a:lnTo>
                    <a:pt x="4609135" y="1011555"/>
                  </a:lnTo>
                  <a:lnTo>
                    <a:pt x="4596828" y="966749"/>
                  </a:lnTo>
                  <a:lnTo>
                    <a:pt x="4577245" y="925499"/>
                  </a:lnTo>
                  <a:lnTo>
                    <a:pt x="4551121" y="888555"/>
                  </a:lnTo>
                  <a:lnTo>
                    <a:pt x="4519206" y="856640"/>
                  </a:lnTo>
                  <a:lnTo>
                    <a:pt x="4482262" y="830516"/>
                  </a:lnTo>
                  <a:lnTo>
                    <a:pt x="4441012" y="810933"/>
                  </a:lnTo>
                  <a:lnTo>
                    <a:pt x="4396206" y="798626"/>
                  </a:lnTo>
                  <a:lnTo>
                    <a:pt x="4348619" y="794359"/>
                  </a:lnTo>
                  <a:lnTo>
                    <a:pt x="264795" y="794359"/>
                  </a:lnTo>
                  <a:lnTo>
                    <a:pt x="217195" y="798626"/>
                  </a:lnTo>
                  <a:lnTo>
                    <a:pt x="172389" y="810933"/>
                  </a:lnTo>
                  <a:lnTo>
                    <a:pt x="131140" y="830516"/>
                  </a:lnTo>
                  <a:lnTo>
                    <a:pt x="94183" y="856640"/>
                  </a:lnTo>
                  <a:lnTo>
                    <a:pt x="62268" y="888555"/>
                  </a:lnTo>
                  <a:lnTo>
                    <a:pt x="36144" y="925499"/>
                  </a:lnTo>
                  <a:lnTo>
                    <a:pt x="16560" y="966749"/>
                  </a:lnTo>
                  <a:lnTo>
                    <a:pt x="4254" y="1011555"/>
                  </a:lnTo>
                  <a:lnTo>
                    <a:pt x="0" y="1059141"/>
                  </a:lnTo>
                  <a:lnTo>
                    <a:pt x="0" y="1255661"/>
                  </a:lnTo>
                  <a:lnTo>
                    <a:pt x="4254" y="1303261"/>
                  </a:lnTo>
                  <a:lnTo>
                    <a:pt x="16560" y="1348066"/>
                  </a:lnTo>
                  <a:lnTo>
                    <a:pt x="36144" y="1389316"/>
                  </a:lnTo>
                  <a:lnTo>
                    <a:pt x="62268" y="1426273"/>
                  </a:lnTo>
                  <a:lnTo>
                    <a:pt x="94183" y="1458188"/>
                  </a:lnTo>
                  <a:lnTo>
                    <a:pt x="131140" y="1484312"/>
                  </a:lnTo>
                  <a:lnTo>
                    <a:pt x="172389" y="1503895"/>
                  </a:lnTo>
                  <a:lnTo>
                    <a:pt x="217195" y="1516202"/>
                  </a:lnTo>
                  <a:lnTo>
                    <a:pt x="264795" y="1520456"/>
                  </a:lnTo>
                  <a:lnTo>
                    <a:pt x="4348619" y="1520456"/>
                  </a:lnTo>
                  <a:lnTo>
                    <a:pt x="4396206" y="1516202"/>
                  </a:lnTo>
                  <a:lnTo>
                    <a:pt x="4441012" y="1503895"/>
                  </a:lnTo>
                  <a:lnTo>
                    <a:pt x="4482262" y="1484312"/>
                  </a:lnTo>
                  <a:lnTo>
                    <a:pt x="4519206" y="1458188"/>
                  </a:lnTo>
                  <a:lnTo>
                    <a:pt x="4551121" y="1426273"/>
                  </a:lnTo>
                  <a:lnTo>
                    <a:pt x="4577245" y="1389316"/>
                  </a:lnTo>
                  <a:lnTo>
                    <a:pt x="4596828" y="1348066"/>
                  </a:lnTo>
                  <a:lnTo>
                    <a:pt x="4609135" y="1303261"/>
                  </a:lnTo>
                  <a:lnTo>
                    <a:pt x="4613402" y="1255661"/>
                  </a:lnTo>
                  <a:lnTo>
                    <a:pt x="4613402" y="1059141"/>
                  </a:lnTo>
                  <a:close/>
                </a:path>
                <a:path w="4613909" h="3925570">
                  <a:moveTo>
                    <a:pt x="4613402" y="264782"/>
                  </a:moveTo>
                  <a:lnTo>
                    <a:pt x="4609135" y="217195"/>
                  </a:lnTo>
                  <a:lnTo>
                    <a:pt x="4596828" y="172402"/>
                  </a:lnTo>
                  <a:lnTo>
                    <a:pt x="4577245" y="131152"/>
                  </a:lnTo>
                  <a:lnTo>
                    <a:pt x="4551121" y="94195"/>
                  </a:lnTo>
                  <a:lnTo>
                    <a:pt x="4519206" y="62280"/>
                  </a:lnTo>
                  <a:lnTo>
                    <a:pt x="4482262" y="36156"/>
                  </a:lnTo>
                  <a:lnTo>
                    <a:pt x="4441012" y="16573"/>
                  </a:lnTo>
                  <a:lnTo>
                    <a:pt x="4396206" y="4267"/>
                  </a:lnTo>
                  <a:lnTo>
                    <a:pt x="4348619" y="0"/>
                  </a:lnTo>
                  <a:lnTo>
                    <a:pt x="264795" y="0"/>
                  </a:lnTo>
                  <a:lnTo>
                    <a:pt x="217195" y="4267"/>
                  </a:lnTo>
                  <a:lnTo>
                    <a:pt x="172389" y="16573"/>
                  </a:lnTo>
                  <a:lnTo>
                    <a:pt x="131140" y="36156"/>
                  </a:lnTo>
                  <a:lnTo>
                    <a:pt x="94183" y="62280"/>
                  </a:lnTo>
                  <a:lnTo>
                    <a:pt x="62268" y="94195"/>
                  </a:lnTo>
                  <a:lnTo>
                    <a:pt x="36144" y="131152"/>
                  </a:lnTo>
                  <a:lnTo>
                    <a:pt x="16560" y="172402"/>
                  </a:lnTo>
                  <a:lnTo>
                    <a:pt x="4254" y="217195"/>
                  </a:lnTo>
                  <a:lnTo>
                    <a:pt x="0" y="264782"/>
                  </a:lnTo>
                  <a:lnTo>
                    <a:pt x="0" y="461302"/>
                  </a:lnTo>
                  <a:lnTo>
                    <a:pt x="4254" y="508914"/>
                  </a:lnTo>
                  <a:lnTo>
                    <a:pt x="16560" y="553707"/>
                  </a:lnTo>
                  <a:lnTo>
                    <a:pt x="36144" y="594956"/>
                  </a:lnTo>
                  <a:lnTo>
                    <a:pt x="62268" y="631913"/>
                  </a:lnTo>
                  <a:lnTo>
                    <a:pt x="94183" y="663829"/>
                  </a:lnTo>
                  <a:lnTo>
                    <a:pt x="131140" y="689952"/>
                  </a:lnTo>
                  <a:lnTo>
                    <a:pt x="172389" y="709536"/>
                  </a:lnTo>
                  <a:lnTo>
                    <a:pt x="217195" y="721842"/>
                  </a:lnTo>
                  <a:lnTo>
                    <a:pt x="264795" y="726097"/>
                  </a:lnTo>
                  <a:lnTo>
                    <a:pt x="4348619" y="726097"/>
                  </a:lnTo>
                  <a:lnTo>
                    <a:pt x="4396206" y="721842"/>
                  </a:lnTo>
                  <a:lnTo>
                    <a:pt x="4441012" y="709536"/>
                  </a:lnTo>
                  <a:lnTo>
                    <a:pt x="4482262" y="689952"/>
                  </a:lnTo>
                  <a:lnTo>
                    <a:pt x="4519206" y="663829"/>
                  </a:lnTo>
                  <a:lnTo>
                    <a:pt x="4551121" y="631913"/>
                  </a:lnTo>
                  <a:lnTo>
                    <a:pt x="4577245" y="594956"/>
                  </a:lnTo>
                  <a:lnTo>
                    <a:pt x="4596828" y="553707"/>
                  </a:lnTo>
                  <a:lnTo>
                    <a:pt x="4609135" y="508914"/>
                  </a:lnTo>
                  <a:lnTo>
                    <a:pt x="4613402" y="461302"/>
                  </a:lnTo>
                  <a:lnTo>
                    <a:pt x="4613402" y="264782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650290" y="2316556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6"/>
                </a:lnTo>
                <a:lnTo>
                  <a:pt x="172383" y="16566"/>
                </a:lnTo>
                <a:lnTo>
                  <a:pt x="131135" y="36152"/>
                </a:lnTo>
                <a:lnTo>
                  <a:pt x="94182" y="62275"/>
                </a:lnTo>
                <a:lnTo>
                  <a:pt x="62270" y="94189"/>
                </a:lnTo>
                <a:lnTo>
                  <a:pt x="36148" y="131144"/>
                </a:lnTo>
                <a:lnTo>
                  <a:pt x="16564" y="172394"/>
                </a:lnTo>
                <a:lnTo>
                  <a:pt x="4265" y="217189"/>
                </a:lnTo>
                <a:lnTo>
                  <a:pt x="0" y="264782"/>
                </a:lnTo>
                <a:lnTo>
                  <a:pt x="0" y="461302"/>
                </a:lnTo>
                <a:lnTo>
                  <a:pt x="4265" y="508902"/>
                </a:lnTo>
                <a:lnTo>
                  <a:pt x="16564" y="553702"/>
                </a:lnTo>
                <a:lnTo>
                  <a:pt x="36148" y="594954"/>
                </a:lnTo>
                <a:lnTo>
                  <a:pt x="62270" y="631910"/>
                </a:lnTo>
                <a:lnTo>
                  <a:pt x="94182" y="663824"/>
                </a:lnTo>
                <a:lnTo>
                  <a:pt x="131135" y="689947"/>
                </a:lnTo>
                <a:lnTo>
                  <a:pt x="172383" y="709532"/>
                </a:lnTo>
                <a:lnTo>
                  <a:pt x="217177" y="721831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1"/>
                </a:lnTo>
                <a:lnTo>
                  <a:pt x="4441001" y="709532"/>
                </a:lnTo>
                <a:lnTo>
                  <a:pt x="4482253" y="689947"/>
                </a:lnTo>
                <a:lnTo>
                  <a:pt x="4519210" y="663824"/>
                </a:lnTo>
                <a:lnTo>
                  <a:pt x="4551124" y="631910"/>
                </a:lnTo>
                <a:lnTo>
                  <a:pt x="4577249" y="594954"/>
                </a:lnTo>
                <a:lnTo>
                  <a:pt x="4596835" y="553702"/>
                </a:lnTo>
                <a:lnTo>
                  <a:pt x="4609135" y="508902"/>
                </a:lnTo>
                <a:lnTo>
                  <a:pt x="4613402" y="461302"/>
                </a:lnTo>
                <a:lnTo>
                  <a:pt x="4613402" y="264782"/>
                </a:lnTo>
                <a:lnTo>
                  <a:pt x="4609135" y="217189"/>
                </a:lnTo>
                <a:lnTo>
                  <a:pt x="4596835" y="172394"/>
                </a:lnTo>
                <a:lnTo>
                  <a:pt x="4577249" y="131144"/>
                </a:lnTo>
                <a:lnTo>
                  <a:pt x="4551124" y="94189"/>
                </a:lnTo>
                <a:lnTo>
                  <a:pt x="4519210" y="62275"/>
                </a:lnTo>
                <a:lnTo>
                  <a:pt x="4482253" y="36152"/>
                </a:lnTo>
                <a:lnTo>
                  <a:pt x="4441001" y="16566"/>
                </a:lnTo>
                <a:lnTo>
                  <a:pt x="4396203" y="4266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50290" y="3110915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5"/>
                </a:lnTo>
                <a:lnTo>
                  <a:pt x="172383" y="16564"/>
                </a:lnTo>
                <a:lnTo>
                  <a:pt x="131135" y="36149"/>
                </a:lnTo>
                <a:lnTo>
                  <a:pt x="94182" y="62271"/>
                </a:lnTo>
                <a:lnTo>
                  <a:pt x="62270" y="94184"/>
                </a:lnTo>
                <a:lnTo>
                  <a:pt x="36148" y="131139"/>
                </a:lnTo>
                <a:lnTo>
                  <a:pt x="16564" y="172389"/>
                </a:lnTo>
                <a:lnTo>
                  <a:pt x="4265" y="217185"/>
                </a:lnTo>
                <a:lnTo>
                  <a:pt x="0" y="264782"/>
                </a:lnTo>
                <a:lnTo>
                  <a:pt x="0" y="461302"/>
                </a:lnTo>
                <a:lnTo>
                  <a:pt x="4265" y="508898"/>
                </a:lnTo>
                <a:lnTo>
                  <a:pt x="16564" y="553696"/>
                </a:lnTo>
                <a:lnTo>
                  <a:pt x="36148" y="594948"/>
                </a:lnTo>
                <a:lnTo>
                  <a:pt x="62270" y="631905"/>
                </a:lnTo>
                <a:lnTo>
                  <a:pt x="94182" y="663820"/>
                </a:lnTo>
                <a:lnTo>
                  <a:pt x="131135" y="689944"/>
                </a:lnTo>
                <a:lnTo>
                  <a:pt x="172383" y="709530"/>
                </a:lnTo>
                <a:lnTo>
                  <a:pt x="217177" y="721830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0"/>
                </a:lnTo>
                <a:lnTo>
                  <a:pt x="4441001" y="709530"/>
                </a:lnTo>
                <a:lnTo>
                  <a:pt x="4482253" y="689944"/>
                </a:lnTo>
                <a:lnTo>
                  <a:pt x="4519210" y="663820"/>
                </a:lnTo>
                <a:lnTo>
                  <a:pt x="4551124" y="631905"/>
                </a:lnTo>
                <a:lnTo>
                  <a:pt x="4577249" y="594948"/>
                </a:lnTo>
                <a:lnTo>
                  <a:pt x="4596835" y="553696"/>
                </a:lnTo>
                <a:lnTo>
                  <a:pt x="4609135" y="508898"/>
                </a:lnTo>
                <a:lnTo>
                  <a:pt x="4613402" y="461302"/>
                </a:lnTo>
                <a:lnTo>
                  <a:pt x="4613402" y="264782"/>
                </a:lnTo>
                <a:lnTo>
                  <a:pt x="4609135" y="217185"/>
                </a:lnTo>
                <a:lnTo>
                  <a:pt x="4596835" y="172389"/>
                </a:lnTo>
                <a:lnTo>
                  <a:pt x="4577249" y="131139"/>
                </a:lnTo>
                <a:lnTo>
                  <a:pt x="4551124" y="94184"/>
                </a:lnTo>
                <a:lnTo>
                  <a:pt x="4519210" y="62271"/>
                </a:lnTo>
                <a:lnTo>
                  <a:pt x="4482253" y="36149"/>
                </a:lnTo>
                <a:lnTo>
                  <a:pt x="4441001" y="16564"/>
                </a:lnTo>
                <a:lnTo>
                  <a:pt x="4396203" y="4265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0290" y="3926459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6"/>
                </a:lnTo>
                <a:lnTo>
                  <a:pt x="172383" y="16566"/>
                </a:lnTo>
                <a:lnTo>
                  <a:pt x="131135" y="36152"/>
                </a:lnTo>
                <a:lnTo>
                  <a:pt x="94182" y="62277"/>
                </a:lnTo>
                <a:lnTo>
                  <a:pt x="62270" y="94191"/>
                </a:lnTo>
                <a:lnTo>
                  <a:pt x="36148" y="131148"/>
                </a:lnTo>
                <a:lnTo>
                  <a:pt x="16564" y="172400"/>
                </a:lnTo>
                <a:lnTo>
                  <a:pt x="4265" y="217198"/>
                </a:lnTo>
                <a:lnTo>
                  <a:pt x="0" y="264795"/>
                </a:lnTo>
                <a:lnTo>
                  <a:pt x="0" y="461314"/>
                </a:lnTo>
                <a:lnTo>
                  <a:pt x="4265" y="508911"/>
                </a:lnTo>
                <a:lnTo>
                  <a:pt x="16564" y="553708"/>
                </a:lnTo>
                <a:lnTo>
                  <a:pt x="36148" y="594957"/>
                </a:lnTo>
                <a:lnTo>
                  <a:pt x="62270" y="631912"/>
                </a:lnTo>
                <a:lnTo>
                  <a:pt x="94182" y="663825"/>
                </a:lnTo>
                <a:lnTo>
                  <a:pt x="131135" y="689947"/>
                </a:lnTo>
                <a:lnTo>
                  <a:pt x="172383" y="709532"/>
                </a:lnTo>
                <a:lnTo>
                  <a:pt x="217177" y="721831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1"/>
                </a:lnTo>
                <a:lnTo>
                  <a:pt x="4441001" y="709532"/>
                </a:lnTo>
                <a:lnTo>
                  <a:pt x="4482253" y="689947"/>
                </a:lnTo>
                <a:lnTo>
                  <a:pt x="4519210" y="663825"/>
                </a:lnTo>
                <a:lnTo>
                  <a:pt x="4551124" y="631912"/>
                </a:lnTo>
                <a:lnTo>
                  <a:pt x="4577249" y="594957"/>
                </a:lnTo>
                <a:lnTo>
                  <a:pt x="4596835" y="553708"/>
                </a:lnTo>
                <a:lnTo>
                  <a:pt x="4609135" y="508911"/>
                </a:lnTo>
                <a:lnTo>
                  <a:pt x="4613402" y="461314"/>
                </a:lnTo>
                <a:lnTo>
                  <a:pt x="4613402" y="264795"/>
                </a:lnTo>
                <a:lnTo>
                  <a:pt x="4609135" y="217198"/>
                </a:lnTo>
                <a:lnTo>
                  <a:pt x="4596835" y="172400"/>
                </a:lnTo>
                <a:lnTo>
                  <a:pt x="4577249" y="131148"/>
                </a:lnTo>
                <a:lnTo>
                  <a:pt x="4551124" y="94191"/>
                </a:lnTo>
                <a:lnTo>
                  <a:pt x="4519210" y="62277"/>
                </a:lnTo>
                <a:lnTo>
                  <a:pt x="4482253" y="36152"/>
                </a:lnTo>
                <a:lnTo>
                  <a:pt x="4441001" y="16566"/>
                </a:lnTo>
                <a:lnTo>
                  <a:pt x="4396203" y="4266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0290" y="4716970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6"/>
                </a:lnTo>
                <a:lnTo>
                  <a:pt x="172383" y="16566"/>
                </a:lnTo>
                <a:lnTo>
                  <a:pt x="131135" y="36152"/>
                </a:lnTo>
                <a:lnTo>
                  <a:pt x="94182" y="62275"/>
                </a:lnTo>
                <a:lnTo>
                  <a:pt x="62270" y="94189"/>
                </a:lnTo>
                <a:lnTo>
                  <a:pt x="36148" y="131144"/>
                </a:lnTo>
                <a:lnTo>
                  <a:pt x="16564" y="172394"/>
                </a:lnTo>
                <a:lnTo>
                  <a:pt x="4265" y="217189"/>
                </a:lnTo>
                <a:lnTo>
                  <a:pt x="0" y="264782"/>
                </a:lnTo>
                <a:lnTo>
                  <a:pt x="0" y="461314"/>
                </a:lnTo>
                <a:lnTo>
                  <a:pt x="4265" y="508911"/>
                </a:lnTo>
                <a:lnTo>
                  <a:pt x="16564" y="553708"/>
                </a:lnTo>
                <a:lnTo>
                  <a:pt x="36148" y="594957"/>
                </a:lnTo>
                <a:lnTo>
                  <a:pt x="62270" y="631912"/>
                </a:lnTo>
                <a:lnTo>
                  <a:pt x="94182" y="663825"/>
                </a:lnTo>
                <a:lnTo>
                  <a:pt x="131135" y="689947"/>
                </a:lnTo>
                <a:lnTo>
                  <a:pt x="172383" y="709532"/>
                </a:lnTo>
                <a:lnTo>
                  <a:pt x="217177" y="721831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1"/>
                </a:lnTo>
                <a:lnTo>
                  <a:pt x="4441001" y="709532"/>
                </a:lnTo>
                <a:lnTo>
                  <a:pt x="4482253" y="689947"/>
                </a:lnTo>
                <a:lnTo>
                  <a:pt x="4519210" y="663825"/>
                </a:lnTo>
                <a:lnTo>
                  <a:pt x="4551124" y="631912"/>
                </a:lnTo>
                <a:lnTo>
                  <a:pt x="4577249" y="594957"/>
                </a:lnTo>
                <a:lnTo>
                  <a:pt x="4596835" y="553708"/>
                </a:lnTo>
                <a:lnTo>
                  <a:pt x="4609135" y="508911"/>
                </a:lnTo>
                <a:lnTo>
                  <a:pt x="4613402" y="461314"/>
                </a:lnTo>
                <a:lnTo>
                  <a:pt x="4613402" y="264782"/>
                </a:lnTo>
                <a:lnTo>
                  <a:pt x="4609135" y="217189"/>
                </a:lnTo>
                <a:lnTo>
                  <a:pt x="4596835" y="172394"/>
                </a:lnTo>
                <a:lnTo>
                  <a:pt x="4577249" y="131144"/>
                </a:lnTo>
                <a:lnTo>
                  <a:pt x="4551124" y="94189"/>
                </a:lnTo>
                <a:lnTo>
                  <a:pt x="4519210" y="62275"/>
                </a:lnTo>
                <a:lnTo>
                  <a:pt x="4482253" y="36152"/>
                </a:lnTo>
                <a:lnTo>
                  <a:pt x="4441001" y="16566"/>
                </a:lnTo>
                <a:lnTo>
                  <a:pt x="4396203" y="4266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50290" y="5515559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6"/>
                </a:lnTo>
                <a:lnTo>
                  <a:pt x="172383" y="16566"/>
                </a:lnTo>
                <a:lnTo>
                  <a:pt x="131135" y="36152"/>
                </a:lnTo>
                <a:lnTo>
                  <a:pt x="94182" y="62275"/>
                </a:lnTo>
                <a:lnTo>
                  <a:pt x="62270" y="94189"/>
                </a:lnTo>
                <a:lnTo>
                  <a:pt x="36148" y="131144"/>
                </a:lnTo>
                <a:lnTo>
                  <a:pt x="16564" y="172394"/>
                </a:lnTo>
                <a:lnTo>
                  <a:pt x="4265" y="217189"/>
                </a:lnTo>
                <a:lnTo>
                  <a:pt x="0" y="264782"/>
                </a:lnTo>
                <a:lnTo>
                  <a:pt x="0" y="461314"/>
                </a:lnTo>
                <a:lnTo>
                  <a:pt x="4265" y="508911"/>
                </a:lnTo>
                <a:lnTo>
                  <a:pt x="16564" y="553708"/>
                </a:lnTo>
                <a:lnTo>
                  <a:pt x="36148" y="594957"/>
                </a:lnTo>
                <a:lnTo>
                  <a:pt x="62270" y="631912"/>
                </a:lnTo>
                <a:lnTo>
                  <a:pt x="94182" y="663825"/>
                </a:lnTo>
                <a:lnTo>
                  <a:pt x="131135" y="689947"/>
                </a:lnTo>
                <a:lnTo>
                  <a:pt x="172383" y="709532"/>
                </a:lnTo>
                <a:lnTo>
                  <a:pt x="217177" y="721831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1"/>
                </a:lnTo>
                <a:lnTo>
                  <a:pt x="4441001" y="709532"/>
                </a:lnTo>
                <a:lnTo>
                  <a:pt x="4482253" y="689947"/>
                </a:lnTo>
                <a:lnTo>
                  <a:pt x="4519210" y="663825"/>
                </a:lnTo>
                <a:lnTo>
                  <a:pt x="4551124" y="631912"/>
                </a:lnTo>
                <a:lnTo>
                  <a:pt x="4577249" y="594957"/>
                </a:lnTo>
                <a:lnTo>
                  <a:pt x="4596835" y="553708"/>
                </a:lnTo>
                <a:lnTo>
                  <a:pt x="4609135" y="508911"/>
                </a:lnTo>
                <a:lnTo>
                  <a:pt x="4613402" y="461314"/>
                </a:lnTo>
                <a:lnTo>
                  <a:pt x="4613402" y="264782"/>
                </a:lnTo>
                <a:lnTo>
                  <a:pt x="4609135" y="217189"/>
                </a:lnTo>
                <a:lnTo>
                  <a:pt x="4596835" y="172394"/>
                </a:lnTo>
                <a:lnTo>
                  <a:pt x="4577249" y="131144"/>
                </a:lnTo>
                <a:lnTo>
                  <a:pt x="4551124" y="94189"/>
                </a:lnTo>
                <a:lnTo>
                  <a:pt x="4519210" y="62275"/>
                </a:lnTo>
                <a:lnTo>
                  <a:pt x="4482253" y="36152"/>
                </a:lnTo>
                <a:lnTo>
                  <a:pt x="4441001" y="16566"/>
                </a:lnTo>
                <a:lnTo>
                  <a:pt x="4396203" y="4266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280541" y="2536494"/>
            <a:ext cx="3291204" cy="3628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1594">
              <a:lnSpc>
                <a:spcPct val="100000"/>
              </a:lnSpc>
              <a:spcBef>
                <a:spcPts val="100"/>
              </a:spcBef>
            </a:pPr>
            <a:r>
              <a:rPr dirty="0" sz="1900" spc="-40" b="1">
                <a:solidFill>
                  <a:srgbClr val="FFFFFF"/>
                </a:solidFill>
                <a:latin typeface="Arial"/>
                <a:cs typeface="Arial"/>
              </a:rPr>
              <a:t>ЗНАНИЕ</a:t>
            </a:r>
            <a:r>
              <a:rPr dirty="0" sz="19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80" b="1">
                <a:solidFill>
                  <a:srgbClr val="FFFFFF"/>
                </a:solidFill>
                <a:latin typeface="Arial"/>
                <a:cs typeface="Arial"/>
              </a:rPr>
              <a:t>СТРАНЫ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Arial"/>
              <a:cs typeface="Arial"/>
            </a:endParaRPr>
          </a:p>
          <a:p>
            <a:pPr algn="ctr" marL="12065" marR="5080">
              <a:lnSpc>
                <a:spcPts val="2100"/>
              </a:lnSpc>
            </a:pPr>
            <a:r>
              <a:rPr dirty="0" sz="1900" spc="-85" b="1">
                <a:solidFill>
                  <a:srgbClr val="FFFFFF"/>
                </a:solidFill>
                <a:latin typeface="Arial"/>
                <a:cs typeface="Arial"/>
              </a:rPr>
              <a:t>ВЕРНОСТЬ</a:t>
            </a:r>
            <a:r>
              <a:rPr dirty="0" sz="19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35" b="1">
                <a:solidFill>
                  <a:srgbClr val="FFFFFF"/>
                </a:solidFill>
                <a:latin typeface="Arial"/>
                <a:cs typeface="Arial"/>
              </a:rPr>
              <a:t>РОДИНЕ,</a:t>
            </a:r>
            <a:r>
              <a:rPr dirty="0" sz="19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90" b="1">
                <a:solidFill>
                  <a:srgbClr val="FFFFFF"/>
                </a:solidFill>
                <a:latin typeface="Arial"/>
                <a:cs typeface="Arial"/>
              </a:rPr>
              <a:t>СЕМЬЕ  </a:t>
            </a:r>
            <a:r>
              <a:rPr dirty="0" sz="1900" spc="1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19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45" b="1">
                <a:solidFill>
                  <a:srgbClr val="FFFFFF"/>
                </a:solidFill>
                <a:latin typeface="Arial"/>
                <a:cs typeface="Arial"/>
              </a:rPr>
              <a:t>ТОВАРИЩАМ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Arial"/>
              <a:cs typeface="Arial"/>
            </a:endParaRPr>
          </a:p>
          <a:p>
            <a:pPr algn="ctr" marL="233045" marR="225425">
              <a:lnSpc>
                <a:spcPts val="2100"/>
              </a:lnSpc>
            </a:pPr>
            <a:r>
              <a:rPr dirty="0" sz="1900" spc="-55" b="1">
                <a:solidFill>
                  <a:srgbClr val="FFFFFF"/>
                </a:solidFill>
                <a:latin typeface="Arial"/>
                <a:cs typeface="Arial"/>
              </a:rPr>
              <a:t>ГОТОВНОСТЬ</a:t>
            </a:r>
            <a:r>
              <a:rPr dirty="0" sz="19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45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1900" spc="-65" b="1">
                <a:solidFill>
                  <a:srgbClr val="FFFFFF"/>
                </a:solidFill>
                <a:latin typeface="Arial"/>
                <a:cs typeface="Arial"/>
              </a:rPr>
              <a:t> ОТВЕТУ </a:t>
            </a:r>
            <a:r>
              <a:rPr dirty="0" sz="1900" spc="-50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30" b="1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dirty="0" sz="19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20" b="1">
                <a:solidFill>
                  <a:srgbClr val="FFFFFF"/>
                </a:solidFill>
                <a:latin typeface="Arial"/>
                <a:cs typeface="Arial"/>
              </a:rPr>
              <a:t>ВЫЗОВЫ</a:t>
            </a:r>
            <a:r>
              <a:rPr dirty="0" sz="19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65" b="1">
                <a:solidFill>
                  <a:srgbClr val="FFFFFF"/>
                </a:solidFill>
                <a:latin typeface="Arial"/>
                <a:cs typeface="Arial"/>
              </a:rPr>
              <a:t>ВРЕМЕНИ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Arial"/>
              <a:cs typeface="Arial"/>
            </a:endParaRPr>
          </a:p>
          <a:p>
            <a:pPr algn="ctr" marL="468630" marR="398780" indent="-62230">
              <a:lnSpc>
                <a:spcPts val="2100"/>
              </a:lnSpc>
            </a:pPr>
            <a:r>
              <a:rPr dirty="0" sz="1900" spc="-60" b="1">
                <a:solidFill>
                  <a:srgbClr val="FFFFFF"/>
                </a:solidFill>
                <a:latin typeface="Arial"/>
                <a:cs typeface="Arial"/>
              </a:rPr>
              <a:t>ИСТОРИЧЕСКАЯ </a:t>
            </a:r>
            <a:r>
              <a:rPr dirty="0" sz="19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70" b="1">
                <a:solidFill>
                  <a:srgbClr val="FFFFFF"/>
                </a:solidFill>
                <a:latin typeface="Arial"/>
                <a:cs typeface="Arial"/>
              </a:rPr>
              <a:t>ПРЕЕМСТВЕННОСТЬ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Arial"/>
              <a:cs typeface="Arial"/>
            </a:endParaRPr>
          </a:p>
          <a:p>
            <a:pPr algn="ctr" marL="290195" marR="281940">
              <a:lnSpc>
                <a:spcPts val="2100"/>
              </a:lnSpc>
            </a:pPr>
            <a:r>
              <a:rPr dirty="0" sz="1900" spc="-35" b="1">
                <a:solidFill>
                  <a:srgbClr val="FFFFFF"/>
                </a:solidFill>
                <a:latin typeface="Arial"/>
                <a:cs typeface="Arial"/>
              </a:rPr>
              <a:t>МЕЖПОКОЛЕНЧЕСКОЕ  </a:t>
            </a:r>
            <a:r>
              <a:rPr dirty="0" sz="1900" spc="-45" b="1">
                <a:solidFill>
                  <a:srgbClr val="FFFFFF"/>
                </a:solidFill>
                <a:latin typeface="Arial"/>
                <a:cs typeface="Arial"/>
              </a:rPr>
              <a:t>СОТРУДНИЧЕСТВО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40640" rIns="0" bIns="0" rtlCol="0" vert="horz">
            <a:spAutoFit/>
          </a:bodyPr>
          <a:lstStyle/>
          <a:p>
            <a:pPr algn="ctr" marL="12700" marR="5080" indent="-116205">
              <a:lnSpc>
                <a:spcPts val="2100"/>
              </a:lnSpc>
              <a:spcBef>
                <a:spcPts val="320"/>
              </a:spcBef>
            </a:pPr>
            <a:r>
              <a:rPr dirty="0" spc="-40"/>
              <a:t>СВОИХ</a:t>
            </a:r>
            <a:r>
              <a:rPr dirty="0" spc="-45"/>
              <a:t> </a:t>
            </a:r>
            <a:r>
              <a:rPr dirty="0" spc="-75"/>
              <a:t>НЕ</a:t>
            </a:r>
            <a:r>
              <a:rPr dirty="0" spc="-45"/>
              <a:t> </a:t>
            </a:r>
            <a:r>
              <a:rPr dirty="0" spc="-90"/>
              <a:t>БРОСАЕМ:</a:t>
            </a:r>
            <a:r>
              <a:rPr dirty="0" spc="-45"/>
              <a:t> </a:t>
            </a:r>
            <a:r>
              <a:rPr dirty="0" spc="-10"/>
              <a:t>КАЖДЫЙ  </a:t>
            </a:r>
            <a:r>
              <a:rPr dirty="0" spc="-10"/>
              <a:t>ДЛЯ</a:t>
            </a:r>
            <a:r>
              <a:rPr dirty="0" spc="-45"/>
              <a:t> </a:t>
            </a:r>
            <a:r>
              <a:rPr dirty="0" spc="-85"/>
              <a:t>ВСЕХ</a:t>
            </a:r>
            <a:r>
              <a:rPr dirty="0" spc="-45"/>
              <a:t> </a:t>
            </a:r>
            <a:r>
              <a:rPr dirty="0" spc="70"/>
              <a:t>–</a:t>
            </a:r>
            <a:r>
              <a:rPr dirty="0" spc="-45"/>
              <a:t> </a:t>
            </a:r>
            <a:r>
              <a:rPr dirty="0" spc="-114"/>
              <a:t>ВСЕ</a:t>
            </a:r>
            <a:r>
              <a:rPr dirty="0" spc="-45"/>
              <a:t> </a:t>
            </a:r>
            <a:r>
              <a:rPr dirty="0" spc="-10"/>
              <a:t>ДЛЯ</a:t>
            </a:r>
            <a:r>
              <a:rPr dirty="0" spc="-45"/>
              <a:t> </a:t>
            </a:r>
            <a:r>
              <a:rPr dirty="0" spc="10"/>
              <a:t>КАЖДОГО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/>
          </a:p>
          <a:p>
            <a:pPr algn="ctr">
              <a:lnSpc>
                <a:spcPct val="100000"/>
              </a:lnSpc>
            </a:pPr>
            <a:r>
              <a:rPr dirty="0" spc="-60"/>
              <a:t>РАВНОПРАВНОЕ</a:t>
            </a:r>
            <a:r>
              <a:rPr dirty="0" spc="-75"/>
              <a:t> </a:t>
            </a:r>
            <a:r>
              <a:rPr dirty="0" spc="-80"/>
              <a:t>СООБЩЕСТВО</a:t>
            </a:r>
          </a:p>
          <a:p>
            <a:pPr>
              <a:lnSpc>
                <a:spcPct val="100000"/>
              </a:lnSpc>
            </a:pPr>
            <a:endParaRPr sz="2200"/>
          </a:p>
          <a:p>
            <a:pPr algn="ctr">
              <a:lnSpc>
                <a:spcPct val="100000"/>
              </a:lnSpc>
              <a:spcBef>
                <a:spcPts val="1895"/>
              </a:spcBef>
            </a:pPr>
            <a:r>
              <a:rPr dirty="0" spc="-40"/>
              <a:t>САМОУПРАВЛЕНИЕ</a:t>
            </a:r>
            <a:r>
              <a:rPr dirty="0" spc="-75"/>
              <a:t> </a:t>
            </a:r>
            <a:r>
              <a:rPr dirty="0" spc="-70"/>
              <a:t>ДЕТСТВА</a:t>
            </a:r>
          </a:p>
          <a:p>
            <a:pPr algn="ctr" marL="120014" marR="112395">
              <a:lnSpc>
                <a:spcPct val="226100"/>
              </a:lnSpc>
              <a:spcBef>
                <a:spcPts val="1070"/>
              </a:spcBef>
            </a:pPr>
            <a:r>
              <a:rPr dirty="0" spc="-75"/>
              <a:t>ОТВЕТСТВЕННОЕ</a:t>
            </a:r>
            <a:r>
              <a:rPr dirty="0" spc="-45"/>
              <a:t> </a:t>
            </a:r>
            <a:r>
              <a:rPr dirty="0" spc="-40"/>
              <a:t>ЛИДЕРСТВО  </a:t>
            </a:r>
            <a:r>
              <a:rPr dirty="0" spc="-95"/>
              <a:t>ОТКРЫТЫЕ</a:t>
            </a:r>
            <a:r>
              <a:rPr dirty="0" spc="-45"/>
              <a:t> </a:t>
            </a:r>
            <a:r>
              <a:rPr dirty="0" spc="-20"/>
              <a:t>ВОЗМОЖНОСТИ</a:t>
            </a:r>
          </a:p>
          <a:p>
            <a:pPr algn="ctr">
              <a:lnSpc>
                <a:spcPts val="2100"/>
              </a:lnSpc>
            </a:pPr>
            <a:r>
              <a:rPr dirty="0" spc="15"/>
              <a:t>И</a:t>
            </a:r>
            <a:r>
              <a:rPr dirty="0" spc="-65"/>
              <a:t> ОТКРЫТИЕ </a:t>
            </a:r>
            <a:r>
              <a:rPr dirty="0" spc="-30"/>
              <a:t>ВОЗМОЖНОСТЕЙ</a:t>
            </a:r>
          </a:p>
        </p:txBody>
      </p:sp>
      <p:sp>
        <p:nvSpPr>
          <p:cNvPr id="16" name="object 16"/>
          <p:cNvSpPr/>
          <p:nvPr/>
        </p:nvSpPr>
        <p:spPr>
          <a:xfrm>
            <a:off x="0" y="6728891"/>
            <a:ext cx="4102100" cy="831215"/>
          </a:xfrm>
          <a:custGeom>
            <a:avLst/>
            <a:gdLst/>
            <a:ahLst/>
            <a:cxnLst/>
            <a:rect l="l" t="t" r="r" b="b"/>
            <a:pathLst>
              <a:path w="4102100" h="831215">
                <a:moveTo>
                  <a:pt x="614635" y="0"/>
                </a:moveTo>
                <a:lnTo>
                  <a:pt x="563882" y="1414"/>
                </a:lnTo>
                <a:lnTo>
                  <a:pt x="514145" y="4977"/>
                </a:lnTo>
                <a:lnTo>
                  <a:pt x="465468" y="10665"/>
                </a:lnTo>
                <a:lnTo>
                  <a:pt x="417893" y="18458"/>
                </a:lnTo>
                <a:lnTo>
                  <a:pt x="371463" y="28334"/>
                </a:lnTo>
                <a:lnTo>
                  <a:pt x="326222" y="40270"/>
                </a:lnTo>
                <a:lnTo>
                  <a:pt x="282212" y="54244"/>
                </a:lnTo>
                <a:lnTo>
                  <a:pt x="239477" y="70236"/>
                </a:lnTo>
                <a:lnTo>
                  <a:pt x="198058" y="88223"/>
                </a:lnTo>
                <a:lnTo>
                  <a:pt x="158000" y="108184"/>
                </a:lnTo>
                <a:lnTo>
                  <a:pt x="119345" y="130096"/>
                </a:lnTo>
                <a:lnTo>
                  <a:pt x="82137" y="153938"/>
                </a:lnTo>
                <a:lnTo>
                  <a:pt x="46417" y="179688"/>
                </a:lnTo>
                <a:lnTo>
                  <a:pt x="12230" y="207324"/>
                </a:lnTo>
                <a:lnTo>
                  <a:pt x="0" y="218388"/>
                </a:lnTo>
                <a:lnTo>
                  <a:pt x="0" y="831113"/>
                </a:lnTo>
                <a:lnTo>
                  <a:pt x="4101529" y="831113"/>
                </a:lnTo>
                <a:lnTo>
                  <a:pt x="4096255" y="823823"/>
                </a:lnTo>
                <a:lnTo>
                  <a:pt x="4067334" y="787223"/>
                </a:lnTo>
                <a:lnTo>
                  <a:pt x="4036699" y="751629"/>
                </a:lnTo>
                <a:lnTo>
                  <a:pt x="4004441" y="717165"/>
                </a:lnTo>
                <a:lnTo>
                  <a:pt x="3970654" y="683955"/>
                </a:lnTo>
                <a:lnTo>
                  <a:pt x="3935428" y="652124"/>
                </a:lnTo>
                <a:lnTo>
                  <a:pt x="3898856" y="621797"/>
                </a:lnTo>
                <a:lnTo>
                  <a:pt x="3861031" y="593098"/>
                </a:lnTo>
                <a:lnTo>
                  <a:pt x="3822044" y="566152"/>
                </a:lnTo>
                <a:lnTo>
                  <a:pt x="3781987" y="541084"/>
                </a:lnTo>
                <a:lnTo>
                  <a:pt x="3740952" y="518019"/>
                </a:lnTo>
                <a:lnTo>
                  <a:pt x="3699032" y="497080"/>
                </a:lnTo>
                <a:lnTo>
                  <a:pt x="3656319" y="478392"/>
                </a:lnTo>
                <a:lnTo>
                  <a:pt x="3612904" y="462081"/>
                </a:lnTo>
                <a:lnTo>
                  <a:pt x="3568880" y="448270"/>
                </a:lnTo>
                <a:lnTo>
                  <a:pt x="3524338" y="437085"/>
                </a:lnTo>
                <a:lnTo>
                  <a:pt x="3479371" y="428650"/>
                </a:lnTo>
                <a:lnTo>
                  <a:pt x="826951" y="16256"/>
                </a:lnTo>
                <a:lnTo>
                  <a:pt x="772562" y="8861"/>
                </a:lnTo>
                <a:lnTo>
                  <a:pt x="719018" y="3701"/>
                </a:lnTo>
                <a:lnTo>
                  <a:pt x="666361" y="755"/>
                </a:lnTo>
                <a:lnTo>
                  <a:pt x="614635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0085870" y="7057321"/>
            <a:ext cx="337820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20"/>
              </a:lnSpc>
            </a:pPr>
            <a:r>
              <a:rPr dirty="0" sz="2000" spc="114" b="1">
                <a:solidFill>
                  <a:srgbClr val="1D1D1B"/>
                </a:solidFill>
                <a:latin typeface="Arial"/>
                <a:cs typeface="Arial"/>
              </a:rPr>
              <a:t>06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1341" y="1472996"/>
            <a:ext cx="7557770" cy="3052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6675">
              <a:lnSpc>
                <a:spcPct val="100000"/>
              </a:lnSpc>
              <a:spcBef>
                <a:spcPts val="100"/>
              </a:spcBef>
            </a:pPr>
            <a:r>
              <a:rPr dirty="0" sz="10500" spc="-235" b="1">
                <a:solidFill>
                  <a:srgbClr val="4B21B1"/>
                </a:solidFill>
                <a:latin typeface="Arial"/>
                <a:cs typeface="Arial"/>
              </a:rPr>
              <a:t>ЦЕЛЬ</a:t>
            </a:r>
            <a:endParaRPr sz="10500">
              <a:latin typeface="Arial"/>
              <a:cs typeface="Arial"/>
            </a:endParaRPr>
          </a:p>
          <a:p>
            <a:pPr algn="ctr" marL="12700" marR="5080">
              <a:lnSpc>
                <a:spcPct val="127400"/>
              </a:lnSpc>
              <a:spcBef>
                <a:spcPts val="835"/>
              </a:spcBef>
            </a:pPr>
            <a:r>
              <a:rPr dirty="0" sz="1700" spc="-90" b="1">
                <a:solidFill>
                  <a:srgbClr val="1D1D1B"/>
                </a:solidFill>
                <a:latin typeface="Arial"/>
                <a:cs typeface="Arial"/>
              </a:rPr>
              <a:t>НОВЫЕ </a:t>
            </a:r>
            <a:r>
              <a:rPr dirty="0" sz="1700" spc="-20" b="1">
                <a:solidFill>
                  <a:srgbClr val="1D1D1B"/>
                </a:solidFill>
                <a:latin typeface="Arial"/>
                <a:cs typeface="Arial"/>
              </a:rPr>
              <a:t>ПОКОЛЕНИЯ </a:t>
            </a:r>
            <a:r>
              <a:rPr dirty="0" sz="1700" spc="-30" b="1">
                <a:solidFill>
                  <a:srgbClr val="1D1D1B"/>
                </a:solidFill>
                <a:latin typeface="Arial"/>
                <a:cs typeface="Arial"/>
              </a:rPr>
              <a:t>РОССИИ </a:t>
            </a:r>
            <a:r>
              <a:rPr dirty="0" sz="1700" spc="15" b="1">
                <a:solidFill>
                  <a:srgbClr val="1D1D1B"/>
                </a:solidFill>
                <a:latin typeface="Arial"/>
                <a:cs typeface="Arial"/>
              </a:rPr>
              <a:t>И </a:t>
            </a:r>
            <a:r>
              <a:rPr dirty="0" sz="1700" spc="5" b="1">
                <a:solidFill>
                  <a:srgbClr val="1D1D1B"/>
                </a:solidFill>
                <a:latin typeface="Arial"/>
                <a:cs typeface="Arial"/>
              </a:rPr>
              <a:t>ИХ </a:t>
            </a:r>
            <a:r>
              <a:rPr dirty="0" sz="1700" spc="-90" b="1">
                <a:solidFill>
                  <a:srgbClr val="1D1D1B"/>
                </a:solidFill>
                <a:latin typeface="Arial"/>
                <a:cs typeface="Arial"/>
              </a:rPr>
              <a:t>ОБЩЕСТВЕННЫЕ </a:t>
            </a:r>
            <a:r>
              <a:rPr dirty="0" sz="1700" spc="-45" b="1">
                <a:solidFill>
                  <a:srgbClr val="1D1D1B"/>
                </a:solidFill>
                <a:latin typeface="Arial"/>
                <a:cs typeface="Arial"/>
              </a:rPr>
              <a:t>СТРУКТУРЫ </a:t>
            </a:r>
            <a:r>
              <a:rPr dirty="0" sz="1700" spc="-4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65" b="1">
                <a:solidFill>
                  <a:srgbClr val="1D1D1B"/>
                </a:solidFill>
                <a:latin typeface="Arial"/>
                <a:cs typeface="Arial"/>
              </a:rPr>
              <a:t>ОБЪЕДИНЯЮТСЯ</a:t>
            </a:r>
            <a:r>
              <a:rPr dirty="0" sz="1700" spc="-4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105" b="1">
                <a:solidFill>
                  <a:srgbClr val="1D1D1B"/>
                </a:solidFill>
                <a:latin typeface="Arial"/>
                <a:cs typeface="Arial"/>
              </a:rPr>
              <a:t>В</a:t>
            </a:r>
            <a:r>
              <a:rPr dirty="0" sz="1700" spc="-3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60" b="1">
                <a:solidFill>
                  <a:srgbClr val="1D1D1B"/>
                </a:solidFill>
                <a:latin typeface="Arial"/>
                <a:cs typeface="Arial"/>
              </a:rPr>
              <a:t>ИНТЕРЕСАХ</a:t>
            </a:r>
            <a:r>
              <a:rPr dirty="0" sz="1700" spc="-4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30" b="1">
                <a:solidFill>
                  <a:srgbClr val="1D1D1B"/>
                </a:solidFill>
                <a:latin typeface="Arial"/>
                <a:cs typeface="Arial"/>
              </a:rPr>
              <a:t>СОЗДАНИЯ</a:t>
            </a:r>
            <a:r>
              <a:rPr dirty="0" sz="1700" spc="-3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75" b="1">
                <a:solidFill>
                  <a:srgbClr val="1D1D1B"/>
                </a:solidFill>
                <a:latin typeface="Arial"/>
                <a:cs typeface="Arial"/>
              </a:rPr>
              <a:t>СООБЩЕСТВА</a:t>
            </a:r>
            <a:r>
              <a:rPr dirty="0" sz="1700" spc="-3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70" b="1">
                <a:solidFill>
                  <a:srgbClr val="1D1D1B"/>
                </a:solidFill>
                <a:latin typeface="Arial"/>
                <a:cs typeface="Arial"/>
              </a:rPr>
              <a:t>РАВНЫХ </a:t>
            </a:r>
            <a:r>
              <a:rPr dirty="0" sz="1700" spc="-6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30" b="1">
                <a:solidFill>
                  <a:srgbClr val="1D1D1B"/>
                </a:solidFill>
                <a:latin typeface="Arial"/>
                <a:cs typeface="Arial"/>
              </a:rPr>
              <a:t>ВОЗМОЖНОСТЕЙ,</a:t>
            </a:r>
            <a:r>
              <a:rPr dirty="0" sz="1700" spc="-45" b="1">
                <a:solidFill>
                  <a:srgbClr val="1D1D1B"/>
                </a:solidFill>
                <a:latin typeface="Arial"/>
                <a:cs typeface="Arial"/>
              </a:rPr>
              <a:t> САМОРАЗВИТИЯ,</a:t>
            </a:r>
            <a:r>
              <a:rPr dirty="0" sz="1700" spc="-4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65" b="1">
                <a:solidFill>
                  <a:srgbClr val="1D1D1B"/>
                </a:solidFill>
                <a:latin typeface="Arial"/>
                <a:cs typeface="Arial"/>
              </a:rPr>
              <a:t>РАСКРЫТИЯ</a:t>
            </a:r>
            <a:r>
              <a:rPr dirty="0" sz="1700" spc="-4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15" b="1">
                <a:solidFill>
                  <a:srgbClr val="1D1D1B"/>
                </a:solidFill>
                <a:latin typeface="Arial"/>
                <a:cs typeface="Arial"/>
              </a:rPr>
              <a:t>ЛИЧНОСТНОГО </a:t>
            </a:r>
            <a:r>
              <a:rPr dirty="0" sz="1700" spc="-1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25" b="1">
                <a:solidFill>
                  <a:srgbClr val="1D1D1B"/>
                </a:solidFill>
                <a:latin typeface="Arial"/>
                <a:cs typeface="Arial"/>
              </a:rPr>
              <a:t>ПОТЕНЦИАЛА,</a:t>
            </a:r>
            <a:r>
              <a:rPr dirty="0" sz="1700" spc="-3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50" b="1">
                <a:solidFill>
                  <a:srgbClr val="1D1D1B"/>
                </a:solidFill>
                <a:latin typeface="Arial"/>
                <a:cs typeface="Arial"/>
              </a:rPr>
              <a:t>УЧАСТИЯ</a:t>
            </a:r>
            <a:r>
              <a:rPr dirty="0" sz="1700" spc="-3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105" b="1">
                <a:solidFill>
                  <a:srgbClr val="1D1D1B"/>
                </a:solidFill>
                <a:latin typeface="Arial"/>
                <a:cs typeface="Arial"/>
              </a:rPr>
              <a:t>В</a:t>
            </a:r>
            <a:r>
              <a:rPr dirty="0" sz="1700" spc="-35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10" b="1">
                <a:solidFill>
                  <a:srgbClr val="1D1D1B"/>
                </a:solidFill>
                <a:latin typeface="Arial"/>
                <a:cs typeface="Arial"/>
              </a:rPr>
              <a:t>КОЛЛЕКТИВНОЙ</a:t>
            </a:r>
            <a:r>
              <a:rPr dirty="0" sz="1700" spc="-3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35" b="1">
                <a:solidFill>
                  <a:srgbClr val="1D1D1B"/>
                </a:solidFill>
                <a:latin typeface="Arial"/>
                <a:cs typeface="Arial"/>
              </a:rPr>
              <a:t>СОЗИДАТЕЛЬНОЙ</a:t>
            </a:r>
            <a:r>
              <a:rPr dirty="0" sz="1700" spc="-30" b="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dirty="0" sz="1700" spc="-90" b="1">
                <a:solidFill>
                  <a:srgbClr val="1D1D1B"/>
                </a:solidFill>
                <a:latin typeface="Arial"/>
                <a:cs typeface="Arial"/>
              </a:rPr>
              <a:t>РАБОТЕ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1419" y="4773828"/>
            <a:ext cx="6835140" cy="1017269"/>
          </a:xfrm>
          <a:custGeom>
            <a:avLst/>
            <a:gdLst/>
            <a:ahLst/>
            <a:cxnLst/>
            <a:rect l="l" t="t" r="r" b="b"/>
            <a:pathLst>
              <a:path w="6835140" h="1017270">
                <a:moveTo>
                  <a:pt x="6580860" y="0"/>
                </a:moveTo>
                <a:lnTo>
                  <a:pt x="254203" y="0"/>
                </a:lnTo>
                <a:lnTo>
                  <a:pt x="208511" y="4095"/>
                </a:lnTo>
                <a:lnTo>
                  <a:pt x="165506" y="15902"/>
                </a:lnTo>
                <a:lnTo>
                  <a:pt x="125904" y="34704"/>
                </a:lnTo>
                <a:lnTo>
                  <a:pt x="90426" y="59783"/>
                </a:lnTo>
                <a:lnTo>
                  <a:pt x="59787" y="90420"/>
                </a:lnTo>
                <a:lnTo>
                  <a:pt x="34707" y="125899"/>
                </a:lnTo>
                <a:lnTo>
                  <a:pt x="15904" y="165501"/>
                </a:lnTo>
                <a:lnTo>
                  <a:pt x="4095" y="208508"/>
                </a:lnTo>
                <a:lnTo>
                  <a:pt x="0" y="254203"/>
                </a:lnTo>
                <a:lnTo>
                  <a:pt x="0" y="762584"/>
                </a:lnTo>
                <a:lnTo>
                  <a:pt x="4095" y="808279"/>
                </a:lnTo>
                <a:lnTo>
                  <a:pt x="15904" y="851286"/>
                </a:lnTo>
                <a:lnTo>
                  <a:pt x="34707" y="890888"/>
                </a:lnTo>
                <a:lnTo>
                  <a:pt x="59787" y="926366"/>
                </a:lnTo>
                <a:lnTo>
                  <a:pt x="90426" y="957003"/>
                </a:lnTo>
                <a:lnTo>
                  <a:pt x="125904" y="982082"/>
                </a:lnTo>
                <a:lnTo>
                  <a:pt x="165506" y="1000884"/>
                </a:lnTo>
                <a:lnTo>
                  <a:pt x="208511" y="1012692"/>
                </a:lnTo>
                <a:lnTo>
                  <a:pt x="254203" y="1016787"/>
                </a:lnTo>
                <a:lnTo>
                  <a:pt x="6580860" y="1016787"/>
                </a:lnTo>
                <a:lnTo>
                  <a:pt x="6626555" y="1012692"/>
                </a:lnTo>
                <a:lnTo>
                  <a:pt x="6669562" y="1000884"/>
                </a:lnTo>
                <a:lnTo>
                  <a:pt x="6709164" y="982082"/>
                </a:lnTo>
                <a:lnTo>
                  <a:pt x="6744642" y="957003"/>
                </a:lnTo>
                <a:lnTo>
                  <a:pt x="6775280" y="926366"/>
                </a:lnTo>
                <a:lnTo>
                  <a:pt x="6800358" y="890888"/>
                </a:lnTo>
                <a:lnTo>
                  <a:pt x="6819160" y="851286"/>
                </a:lnTo>
                <a:lnTo>
                  <a:pt x="6830968" y="808279"/>
                </a:lnTo>
                <a:lnTo>
                  <a:pt x="6835063" y="762584"/>
                </a:lnTo>
                <a:lnTo>
                  <a:pt x="6835063" y="254203"/>
                </a:lnTo>
                <a:lnTo>
                  <a:pt x="6830968" y="208508"/>
                </a:lnTo>
                <a:lnTo>
                  <a:pt x="6819160" y="165501"/>
                </a:lnTo>
                <a:lnTo>
                  <a:pt x="6800358" y="125899"/>
                </a:lnTo>
                <a:lnTo>
                  <a:pt x="6775280" y="90420"/>
                </a:lnTo>
                <a:lnTo>
                  <a:pt x="6744642" y="59783"/>
                </a:lnTo>
                <a:lnTo>
                  <a:pt x="6709164" y="34704"/>
                </a:lnTo>
                <a:lnTo>
                  <a:pt x="6669562" y="15902"/>
                </a:lnTo>
                <a:lnTo>
                  <a:pt x="6626555" y="4095"/>
                </a:lnTo>
                <a:lnTo>
                  <a:pt x="6580860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701620" y="4877308"/>
            <a:ext cx="4620895" cy="75184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5080" indent="839469">
              <a:lnSpc>
                <a:spcPts val="2600"/>
              </a:lnSpc>
              <a:spcBef>
                <a:spcPts val="620"/>
              </a:spcBef>
            </a:pPr>
            <a:r>
              <a:rPr dirty="0" sz="2600" spc="-40" b="1">
                <a:solidFill>
                  <a:srgbClr val="FFFFFF"/>
                </a:solidFill>
                <a:latin typeface="Arial"/>
                <a:cs typeface="Arial"/>
              </a:rPr>
              <a:t>НА </a:t>
            </a:r>
            <a:r>
              <a:rPr dirty="0" sz="2600" spc="-60" b="1">
                <a:solidFill>
                  <a:srgbClr val="FFFFFF"/>
                </a:solidFill>
                <a:latin typeface="Arial"/>
                <a:cs typeface="Arial"/>
              </a:rPr>
              <a:t>БЛАГО </a:t>
            </a:r>
            <a:r>
              <a:rPr dirty="0" sz="2600" spc="-100" b="1">
                <a:solidFill>
                  <a:srgbClr val="FFFFFF"/>
                </a:solidFill>
                <a:latin typeface="Arial"/>
                <a:cs typeface="Arial"/>
              </a:rPr>
              <a:t>ВСЕГО </a:t>
            </a:r>
            <a:r>
              <a:rPr dirty="0" sz="26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25" b="1">
                <a:solidFill>
                  <a:srgbClr val="FFFFFF"/>
                </a:solidFill>
                <a:latin typeface="Arial"/>
                <a:cs typeface="Arial"/>
              </a:rPr>
              <a:t>ОБЩЕСТВА</a:t>
            </a:r>
            <a:r>
              <a:rPr dirty="0" sz="2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25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2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10" b="1">
                <a:solidFill>
                  <a:srgbClr val="FFFFFF"/>
                </a:solidFill>
                <a:latin typeface="Arial"/>
                <a:cs typeface="Arial"/>
              </a:rPr>
              <a:t>ВСЕЙ</a:t>
            </a:r>
            <a:r>
              <a:rPr dirty="0" sz="26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10" b="1">
                <a:solidFill>
                  <a:srgbClr val="FFFFFF"/>
                </a:solidFill>
                <a:latin typeface="Arial"/>
                <a:cs typeface="Arial"/>
              </a:rPr>
              <a:t>СТРАНЫ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587898"/>
            <a:ext cx="1440180" cy="1972310"/>
          </a:xfrm>
          <a:custGeom>
            <a:avLst/>
            <a:gdLst/>
            <a:ahLst/>
            <a:cxnLst/>
            <a:rect l="l" t="t" r="r" b="b"/>
            <a:pathLst>
              <a:path w="1440180" h="1972309">
                <a:moveTo>
                  <a:pt x="0" y="0"/>
                </a:moveTo>
                <a:lnTo>
                  <a:pt x="0" y="1972107"/>
                </a:lnTo>
                <a:lnTo>
                  <a:pt x="1014572" y="1972107"/>
                </a:lnTo>
                <a:lnTo>
                  <a:pt x="1400505" y="1150437"/>
                </a:lnTo>
                <a:lnTo>
                  <a:pt x="1425844" y="1080085"/>
                </a:lnTo>
                <a:lnTo>
                  <a:pt x="1438434" y="1005777"/>
                </a:lnTo>
                <a:lnTo>
                  <a:pt x="1440177" y="967451"/>
                </a:lnTo>
                <a:lnTo>
                  <a:pt x="1439009" y="928511"/>
                </a:lnTo>
                <a:lnTo>
                  <a:pt x="1435023" y="889080"/>
                </a:lnTo>
                <a:lnTo>
                  <a:pt x="1428308" y="849283"/>
                </a:lnTo>
                <a:lnTo>
                  <a:pt x="1418959" y="809245"/>
                </a:lnTo>
                <a:lnTo>
                  <a:pt x="1407067" y="769091"/>
                </a:lnTo>
                <a:lnTo>
                  <a:pt x="1392724" y="728945"/>
                </a:lnTo>
                <a:lnTo>
                  <a:pt x="1376022" y="688931"/>
                </a:lnTo>
                <a:lnTo>
                  <a:pt x="1357054" y="649175"/>
                </a:lnTo>
                <a:lnTo>
                  <a:pt x="1335911" y="609801"/>
                </a:lnTo>
                <a:lnTo>
                  <a:pt x="1312685" y="570934"/>
                </a:lnTo>
                <a:lnTo>
                  <a:pt x="1287469" y="532698"/>
                </a:lnTo>
                <a:lnTo>
                  <a:pt x="1260354" y="495218"/>
                </a:lnTo>
                <a:lnTo>
                  <a:pt x="1231433" y="458619"/>
                </a:lnTo>
                <a:lnTo>
                  <a:pt x="1200798" y="423024"/>
                </a:lnTo>
                <a:lnTo>
                  <a:pt x="1168540" y="388560"/>
                </a:lnTo>
                <a:lnTo>
                  <a:pt x="1134752" y="355350"/>
                </a:lnTo>
                <a:lnTo>
                  <a:pt x="1099527" y="323519"/>
                </a:lnTo>
                <a:lnTo>
                  <a:pt x="1062955" y="293192"/>
                </a:lnTo>
                <a:lnTo>
                  <a:pt x="1025130" y="264493"/>
                </a:lnTo>
                <a:lnTo>
                  <a:pt x="986143" y="237548"/>
                </a:lnTo>
                <a:lnTo>
                  <a:pt x="946086" y="212480"/>
                </a:lnTo>
                <a:lnTo>
                  <a:pt x="905051" y="189414"/>
                </a:lnTo>
                <a:lnTo>
                  <a:pt x="863131" y="168475"/>
                </a:lnTo>
                <a:lnTo>
                  <a:pt x="820418" y="149787"/>
                </a:lnTo>
                <a:lnTo>
                  <a:pt x="777003" y="133476"/>
                </a:lnTo>
                <a:lnTo>
                  <a:pt x="732978" y="119666"/>
                </a:lnTo>
                <a:lnTo>
                  <a:pt x="688437" y="108480"/>
                </a:lnTo>
                <a:lnTo>
                  <a:pt x="643470" y="100045"/>
                </a:lnTo>
                <a:lnTo>
                  <a:pt x="0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0692130" cy="1586230"/>
            <a:chOff x="0" y="0"/>
            <a:chExt cx="10692130" cy="158623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0" y="0"/>
                  </a:moveTo>
                  <a:lnTo>
                    <a:pt x="10692003" y="0"/>
                  </a:lnTo>
                  <a:lnTo>
                    <a:pt x="10692003" y="918375"/>
                  </a:lnTo>
                  <a:lnTo>
                    <a:pt x="0" y="918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29" y="12"/>
              <a:ext cx="4122761" cy="158616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085895" y="7057321"/>
            <a:ext cx="321310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20"/>
              </a:lnSpc>
            </a:pPr>
            <a:r>
              <a:rPr dirty="0" sz="2000" spc="50" b="1">
                <a:solidFill>
                  <a:srgbClr val="1D1D1B"/>
                </a:solidFill>
                <a:latin typeface="Arial"/>
                <a:cs typeface="Arial"/>
              </a:rPr>
              <a:t>07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08747" y="6075165"/>
            <a:ext cx="3583304" cy="1485265"/>
          </a:xfrm>
          <a:custGeom>
            <a:avLst/>
            <a:gdLst/>
            <a:ahLst/>
            <a:cxnLst/>
            <a:rect l="l" t="t" r="r" b="b"/>
            <a:pathLst>
              <a:path w="3583304" h="1485265">
                <a:moveTo>
                  <a:pt x="1228003" y="0"/>
                </a:moveTo>
                <a:lnTo>
                  <a:pt x="1176292" y="1529"/>
                </a:lnTo>
                <a:lnTo>
                  <a:pt x="1125650" y="5183"/>
                </a:lnTo>
                <a:lnTo>
                  <a:pt x="1076118" y="10938"/>
                </a:lnTo>
                <a:lnTo>
                  <a:pt x="1027739" y="18771"/>
                </a:lnTo>
                <a:lnTo>
                  <a:pt x="980554" y="28657"/>
                </a:lnTo>
                <a:lnTo>
                  <a:pt x="934605" y="40574"/>
                </a:lnTo>
                <a:lnTo>
                  <a:pt x="889935" y="54496"/>
                </a:lnTo>
                <a:lnTo>
                  <a:pt x="846585" y="70402"/>
                </a:lnTo>
                <a:lnTo>
                  <a:pt x="804597" y="88266"/>
                </a:lnTo>
                <a:lnTo>
                  <a:pt x="764014" y="108065"/>
                </a:lnTo>
                <a:lnTo>
                  <a:pt x="724877" y="129776"/>
                </a:lnTo>
                <a:lnTo>
                  <a:pt x="687228" y="153375"/>
                </a:lnTo>
                <a:lnTo>
                  <a:pt x="651109" y="178837"/>
                </a:lnTo>
                <a:lnTo>
                  <a:pt x="616562" y="206140"/>
                </a:lnTo>
                <a:lnTo>
                  <a:pt x="583630" y="235260"/>
                </a:lnTo>
                <a:lnTo>
                  <a:pt x="552353" y="266173"/>
                </a:lnTo>
                <a:lnTo>
                  <a:pt x="522775" y="298855"/>
                </a:lnTo>
                <a:lnTo>
                  <a:pt x="494936" y="333282"/>
                </a:lnTo>
                <a:lnTo>
                  <a:pt x="468880" y="369431"/>
                </a:lnTo>
                <a:lnTo>
                  <a:pt x="444647" y="407279"/>
                </a:lnTo>
                <a:lnTo>
                  <a:pt x="422280" y="446801"/>
                </a:lnTo>
                <a:lnTo>
                  <a:pt x="401822" y="487974"/>
                </a:lnTo>
                <a:lnTo>
                  <a:pt x="383313" y="530774"/>
                </a:lnTo>
                <a:lnTo>
                  <a:pt x="0" y="1484839"/>
                </a:lnTo>
                <a:lnTo>
                  <a:pt x="3583256" y="1484839"/>
                </a:lnTo>
                <a:lnTo>
                  <a:pt x="3583256" y="250879"/>
                </a:lnTo>
                <a:lnTo>
                  <a:pt x="1389127" y="8397"/>
                </a:lnTo>
                <a:lnTo>
                  <a:pt x="1334463" y="3410"/>
                </a:lnTo>
                <a:lnTo>
                  <a:pt x="1280741" y="619"/>
                </a:lnTo>
                <a:lnTo>
                  <a:pt x="1228003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29" y="12"/>
              <a:ext cx="4122761" cy="158616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37688" y="1124996"/>
            <a:ext cx="2435225" cy="7169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500" spc="5"/>
              <a:t>ЗАДАЧИ</a:t>
            </a:r>
            <a:endParaRPr sz="4500"/>
          </a:p>
        </p:txBody>
      </p:sp>
      <p:grpSp>
        <p:nvGrpSpPr>
          <p:cNvPr id="7" name="object 7"/>
          <p:cNvGrpSpPr/>
          <p:nvPr/>
        </p:nvGrpSpPr>
        <p:grpSpPr>
          <a:xfrm>
            <a:off x="472732" y="1930920"/>
            <a:ext cx="3066415" cy="842010"/>
            <a:chOff x="472732" y="1930920"/>
            <a:chExt cx="3066415" cy="842010"/>
          </a:xfrm>
        </p:grpSpPr>
        <p:sp>
          <p:nvSpPr>
            <p:cNvPr id="8" name="object 8"/>
            <p:cNvSpPr/>
            <p:nvPr/>
          </p:nvSpPr>
          <p:spPr>
            <a:xfrm>
              <a:off x="472732" y="2089670"/>
              <a:ext cx="3022600" cy="683260"/>
            </a:xfrm>
            <a:custGeom>
              <a:avLst/>
              <a:gdLst/>
              <a:ahLst/>
              <a:cxnLst/>
              <a:rect l="l" t="t" r="r" b="b"/>
              <a:pathLst>
                <a:path w="3022600" h="683260">
                  <a:moveTo>
                    <a:pt x="2899486" y="0"/>
                  </a:moveTo>
                  <a:lnTo>
                    <a:pt x="122872" y="0"/>
                  </a:lnTo>
                  <a:lnTo>
                    <a:pt x="75046" y="9654"/>
                  </a:lnTo>
                  <a:lnTo>
                    <a:pt x="35990" y="35983"/>
                  </a:lnTo>
                  <a:lnTo>
                    <a:pt x="9656" y="75036"/>
                  </a:lnTo>
                  <a:lnTo>
                    <a:pt x="0" y="122859"/>
                  </a:lnTo>
                  <a:lnTo>
                    <a:pt x="0" y="560057"/>
                  </a:lnTo>
                  <a:lnTo>
                    <a:pt x="9656" y="607882"/>
                  </a:lnTo>
                  <a:lnTo>
                    <a:pt x="35990" y="646939"/>
                  </a:lnTo>
                  <a:lnTo>
                    <a:pt x="75046" y="673273"/>
                  </a:lnTo>
                  <a:lnTo>
                    <a:pt x="122872" y="682929"/>
                  </a:lnTo>
                  <a:lnTo>
                    <a:pt x="2899486" y="682929"/>
                  </a:lnTo>
                  <a:lnTo>
                    <a:pt x="2947317" y="673273"/>
                  </a:lnTo>
                  <a:lnTo>
                    <a:pt x="2986373" y="646939"/>
                  </a:lnTo>
                  <a:lnTo>
                    <a:pt x="3012703" y="607882"/>
                  </a:lnTo>
                  <a:lnTo>
                    <a:pt x="3022358" y="560057"/>
                  </a:lnTo>
                  <a:lnTo>
                    <a:pt x="3022358" y="122859"/>
                  </a:lnTo>
                  <a:lnTo>
                    <a:pt x="3012703" y="75036"/>
                  </a:lnTo>
                  <a:lnTo>
                    <a:pt x="2986373" y="35983"/>
                  </a:lnTo>
                  <a:lnTo>
                    <a:pt x="2947317" y="9654"/>
                  </a:lnTo>
                  <a:lnTo>
                    <a:pt x="2899486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099193" y="1937270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099193" y="1937270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0" y="5553078"/>
            <a:ext cx="3495675" cy="1991995"/>
            <a:chOff x="0" y="5553078"/>
            <a:chExt cx="3495675" cy="1991995"/>
          </a:xfrm>
        </p:grpSpPr>
        <p:sp>
          <p:nvSpPr>
            <p:cNvPr id="12" name="object 12"/>
            <p:cNvSpPr/>
            <p:nvPr/>
          </p:nvSpPr>
          <p:spPr>
            <a:xfrm>
              <a:off x="0" y="5553078"/>
              <a:ext cx="1419225" cy="1991995"/>
            </a:xfrm>
            <a:custGeom>
              <a:avLst/>
              <a:gdLst/>
              <a:ahLst/>
              <a:cxnLst/>
              <a:rect l="l" t="t" r="r" b="b"/>
              <a:pathLst>
                <a:path w="1419225" h="1991995">
                  <a:moveTo>
                    <a:pt x="0" y="0"/>
                  </a:moveTo>
                  <a:lnTo>
                    <a:pt x="0" y="1991534"/>
                  </a:lnTo>
                  <a:lnTo>
                    <a:pt x="982723" y="1991534"/>
                  </a:lnTo>
                  <a:lnTo>
                    <a:pt x="1379321" y="1147144"/>
                  </a:lnTo>
                  <a:lnTo>
                    <a:pt x="1404661" y="1076792"/>
                  </a:lnTo>
                  <a:lnTo>
                    <a:pt x="1417250" y="1002484"/>
                  </a:lnTo>
                  <a:lnTo>
                    <a:pt x="1418994" y="964159"/>
                  </a:lnTo>
                  <a:lnTo>
                    <a:pt x="1417826" y="925219"/>
                  </a:lnTo>
                  <a:lnTo>
                    <a:pt x="1413839" y="885788"/>
                  </a:lnTo>
                  <a:lnTo>
                    <a:pt x="1407125" y="845992"/>
                  </a:lnTo>
                  <a:lnTo>
                    <a:pt x="1397776" y="805954"/>
                  </a:lnTo>
                  <a:lnTo>
                    <a:pt x="1385884" y="765800"/>
                  </a:lnTo>
                  <a:lnTo>
                    <a:pt x="1371541" y="725654"/>
                  </a:lnTo>
                  <a:lnTo>
                    <a:pt x="1354839" y="685641"/>
                  </a:lnTo>
                  <a:lnTo>
                    <a:pt x="1335870" y="645886"/>
                  </a:lnTo>
                  <a:lnTo>
                    <a:pt x="1314727" y="606512"/>
                  </a:lnTo>
                  <a:lnTo>
                    <a:pt x="1291501" y="567645"/>
                  </a:lnTo>
                  <a:lnTo>
                    <a:pt x="1266285" y="529410"/>
                  </a:lnTo>
                  <a:lnTo>
                    <a:pt x="1239170" y="491930"/>
                  </a:lnTo>
                  <a:lnTo>
                    <a:pt x="1210249" y="455331"/>
                  </a:lnTo>
                  <a:lnTo>
                    <a:pt x="1179614" y="419737"/>
                  </a:lnTo>
                  <a:lnTo>
                    <a:pt x="1147356" y="385272"/>
                  </a:lnTo>
                  <a:lnTo>
                    <a:pt x="1113569" y="352063"/>
                  </a:lnTo>
                  <a:lnTo>
                    <a:pt x="1078343" y="320232"/>
                  </a:lnTo>
                  <a:lnTo>
                    <a:pt x="1041772" y="289905"/>
                  </a:lnTo>
                  <a:lnTo>
                    <a:pt x="1003946" y="261206"/>
                  </a:lnTo>
                  <a:lnTo>
                    <a:pt x="964959" y="234260"/>
                  </a:lnTo>
                  <a:lnTo>
                    <a:pt x="924902" y="209192"/>
                  </a:lnTo>
                  <a:lnTo>
                    <a:pt x="883868" y="186125"/>
                  </a:lnTo>
                  <a:lnTo>
                    <a:pt x="841948" y="165186"/>
                  </a:lnTo>
                  <a:lnTo>
                    <a:pt x="799234" y="146498"/>
                  </a:lnTo>
                  <a:lnTo>
                    <a:pt x="755819" y="130186"/>
                  </a:lnTo>
                  <a:lnTo>
                    <a:pt x="711795" y="116374"/>
                  </a:lnTo>
                  <a:lnTo>
                    <a:pt x="667253" y="105188"/>
                  </a:lnTo>
                  <a:lnTo>
                    <a:pt x="622287" y="96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2732" y="5714550"/>
              <a:ext cx="3022600" cy="683260"/>
            </a:xfrm>
            <a:custGeom>
              <a:avLst/>
              <a:gdLst/>
              <a:ahLst/>
              <a:cxnLst/>
              <a:rect l="l" t="t" r="r" b="b"/>
              <a:pathLst>
                <a:path w="3022600" h="683260">
                  <a:moveTo>
                    <a:pt x="2899486" y="0"/>
                  </a:moveTo>
                  <a:lnTo>
                    <a:pt x="122872" y="0"/>
                  </a:lnTo>
                  <a:lnTo>
                    <a:pt x="75046" y="9654"/>
                  </a:lnTo>
                  <a:lnTo>
                    <a:pt x="35990" y="35983"/>
                  </a:lnTo>
                  <a:lnTo>
                    <a:pt x="9656" y="75036"/>
                  </a:lnTo>
                  <a:lnTo>
                    <a:pt x="0" y="122859"/>
                  </a:lnTo>
                  <a:lnTo>
                    <a:pt x="0" y="560057"/>
                  </a:lnTo>
                  <a:lnTo>
                    <a:pt x="9656" y="607882"/>
                  </a:lnTo>
                  <a:lnTo>
                    <a:pt x="35990" y="646939"/>
                  </a:lnTo>
                  <a:lnTo>
                    <a:pt x="75046" y="673273"/>
                  </a:lnTo>
                  <a:lnTo>
                    <a:pt x="122872" y="682929"/>
                  </a:lnTo>
                  <a:lnTo>
                    <a:pt x="2899486" y="682929"/>
                  </a:lnTo>
                  <a:lnTo>
                    <a:pt x="2947317" y="673273"/>
                  </a:lnTo>
                  <a:lnTo>
                    <a:pt x="2986373" y="646939"/>
                  </a:lnTo>
                  <a:lnTo>
                    <a:pt x="3012703" y="607882"/>
                  </a:lnTo>
                  <a:lnTo>
                    <a:pt x="3022358" y="560057"/>
                  </a:lnTo>
                  <a:lnTo>
                    <a:pt x="3022358" y="122859"/>
                  </a:lnTo>
                  <a:lnTo>
                    <a:pt x="3012703" y="75036"/>
                  </a:lnTo>
                  <a:lnTo>
                    <a:pt x="2986373" y="35983"/>
                  </a:lnTo>
                  <a:lnTo>
                    <a:pt x="2947317" y="9654"/>
                  </a:lnTo>
                  <a:lnTo>
                    <a:pt x="2899486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/>
          <p:nvPr/>
        </p:nvSpPr>
        <p:spPr>
          <a:xfrm>
            <a:off x="472732" y="2980436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16185" y="3148211"/>
            <a:ext cx="1899920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30" b="1">
                <a:solidFill>
                  <a:srgbClr val="FFFFFF"/>
                </a:solidFill>
                <a:latin typeface="Arial"/>
                <a:cs typeface="Arial"/>
              </a:rPr>
              <a:t>СТРОИМ</a:t>
            </a:r>
            <a:r>
              <a:rPr dirty="0" sz="175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СТРАНУ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092843" y="2821673"/>
            <a:ext cx="445770" cy="445770"/>
            <a:chOff x="3092843" y="2821673"/>
            <a:chExt cx="445770" cy="445770"/>
          </a:xfrm>
        </p:grpSpPr>
        <p:sp>
          <p:nvSpPr>
            <p:cNvPr id="17" name="object 17"/>
            <p:cNvSpPr/>
            <p:nvPr/>
          </p:nvSpPr>
          <p:spPr>
            <a:xfrm>
              <a:off x="3099193" y="282802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099193" y="282802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3240532" y="2892332"/>
            <a:ext cx="158750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70" b="1">
                <a:solidFill>
                  <a:srgbClr val="4B21B1"/>
                </a:solidFill>
                <a:latin typeface="Arial"/>
                <a:cs typeface="Arial"/>
              </a:rPr>
              <a:t>2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2732" y="3883545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70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70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604589" y="4065761"/>
            <a:ext cx="2524125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55" b="1">
                <a:solidFill>
                  <a:srgbClr val="FFFFFF"/>
                </a:solidFill>
                <a:latin typeface="Arial"/>
                <a:cs typeface="Arial"/>
              </a:rPr>
              <a:t>ЦЕННОСТЬ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15" b="1">
                <a:solidFill>
                  <a:srgbClr val="FFFFFF"/>
                </a:solidFill>
                <a:latin typeface="Arial"/>
                <a:cs typeface="Arial"/>
              </a:rPr>
              <a:t>ТРАДИЦИЙ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092843" y="3724795"/>
            <a:ext cx="445770" cy="445770"/>
            <a:chOff x="3092843" y="3724795"/>
            <a:chExt cx="445770" cy="445770"/>
          </a:xfrm>
        </p:grpSpPr>
        <p:sp>
          <p:nvSpPr>
            <p:cNvPr id="23" name="object 23"/>
            <p:cNvSpPr/>
            <p:nvPr/>
          </p:nvSpPr>
          <p:spPr>
            <a:xfrm>
              <a:off x="3099193" y="3731145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099193" y="3731145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240532" y="3795454"/>
            <a:ext cx="156210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50" b="1">
                <a:solidFill>
                  <a:srgbClr val="4B21B1"/>
                </a:solidFill>
                <a:latin typeface="Arial"/>
                <a:cs typeface="Arial"/>
              </a:rPr>
              <a:t>3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2732" y="4774298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69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69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939130" y="4859498"/>
            <a:ext cx="1854835" cy="51371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122555" marR="5080" indent="-110489">
              <a:lnSpc>
                <a:spcPts val="1750"/>
              </a:lnSpc>
              <a:spcBef>
                <a:spcPts val="445"/>
              </a:spcBef>
            </a:pPr>
            <a:r>
              <a:rPr dirty="0" sz="1750" spc="-55" b="1">
                <a:solidFill>
                  <a:srgbClr val="FFFFFF"/>
                </a:solidFill>
                <a:latin typeface="Arial"/>
                <a:cs typeface="Arial"/>
              </a:rPr>
              <a:t>РАВНОПРАВНОЕ  </a:t>
            </a:r>
            <a:r>
              <a:rPr dirty="0" sz="1750" spc="-60" b="1">
                <a:solidFill>
                  <a:srgbClr val="FFFFFF"/>
                </a:solidFill>
                <a:latin typeface="Arial"/>
                <a:cs typeface="Arial"/>
              </a:rPr>
              <a:t>ПАРТНЕРСТВО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092843" y="4615548"/>
            <a:ext cx="445770" cy="445770"/>
            <a:chOff x="3092843" y="4615548"/>
            <a:chExt cx="445770" cy="445770"/>
          </a:xfrm>
        </p:grpSpPr>
        <p:sp>
          <p:nvSpPr>
            <p:cNvPr id="29" name="object 29"/>
            <p:cNvSpPr/>
            <p:nvPr/>
          </p:nvSpPr>
          <p:spPr>
            <a:xfrm>
              <a:off x="3099193" y="462189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099193" y="462189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3240532" y="4686207"/>
            <a:ext cx="158115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65" b="1">
                <a:solidFill>
                  <a:srgbClr val="4B21B1"/>
                </a:solidFill>
                <a:latin typeface="Arial"/>
                <a:cs typeface="Arial"/>
              </a:rPr>
              <a:t>4</a:t>
            </a:r>
            <a:endParaRPr sz="1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6807" y="5795476"/>
            <a:ext cx="1583055" cy="51371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09550" marR="5080" indent="-197485">
              <a:lnSpc>
                <a:spcPts val="1750"/>
              </a:lnSpc>
              <a:spcBef>
                <a:spcPts val="445"/>
              </a:spcBef>
            </a:pP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СОЦИАЛЬНАЯ  </a:t>
            </a:r>
            <a:r>
              <a:rPr dirty="0" sz="1750" spc="-45" b="1">
                <a:solidFill>
                  <a:srgbClr val="FFFFFF"/>
                </a:solidFill>
                <a:latin typeface="Arial"/>
                <a:cs typeface="Arial"/>
              </a:rPr>
              <a:t>ЛИЧНОСТЬ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092843" y="5555792"/>
            <a:ext cx="445770" cy="445770"/>
            <a:chOff x="3092843" y="5555792"/>
            <a:chExt cx="445770" cy="445770"/>
          </a:xfrm>
        </p:grpSpPr>
        <p:sp>
          <p:nvSpPr>
            <p:cNvPr id="34" name="object 34"/>
            <p:cNvSpPr/>
            <p:nvPr/>
          </p:nvSpPr>
          <p:spPr>
            <a:xfrm>
              <a:off x="3099193" y="5562142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099193" y="5562142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240532" y="5626451"/>
            <a:ext cx="160655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85" b="1">
                <a:solidFill>
                  <a:srgbClr val="4B21B1"/>
                </a:solidFill>
                <a:latin typeface="Arial"/>
                <a:cs typeface="Arial"/>
              </a:rPr>
              <a:t>5</a:t>
            </a:r>
            <a:endParaRPr sz="17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685209" y="2089670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807615" y="2001579"/>
            <a:ext cx="5322570" cy="5480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332105">
              <a:lnSpc>
                <a:spcPts val="2055"/>
              </a:lnSpc>
              <a:spcBef>
                <a:spcPts val="95"/>
              </a:spcBef>
            </a:pPr>
            <a:r>
              <a:rPr dirty="0" sz="1750" spc="-260" b="1">
                <a:solidFill>
                  <a:srgbClr val="4B21B1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55"/>
              </a:lnSpc>
              <a:tabLst>
                <a:tab pos="3231515" algn="l"/>
              </a:tabLst>
            </a:pPr>
            <a:r>
              <a:rPr dirty="0" sz="1750" spc="-85" b="1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45" b="1">
                <a:solidFill>
                  <a:srgbClr val="FFFFFF"/>
                </a:solidFill>
                <a:latin typeface="Arial"/>
                <a:cs typeface="Arial"/>
              </a:rPr>
              <a:t>СО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55" b="1">
                <a:solidFill>
                  <a:srgbClr val="FFFFFF"/>
                </a:solidFill>
                <a:latin typeface="Arial"/>
                <a:cs typeface="Arial"/>
              </a:rPr>
              <a:t>ВСЕМИ</a:t>
            </a:r>
            <a:r>
              <a:rPr dirty="0" sz="175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750" spc="-45" b="1">
                <a:solidFill>
                  <a:srgbClr val="FFFFFF"/>
                </a:solidFill>
                <a:latin typeface="Arial"/>
                <a:cs typeface="Arial"/>
              </a:rPr>
              <a:t>УПРАВЛЯЕМ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25" b="1">
                <a:solidFill>
                  <a:srgbClr val="FFFFFF"/>
                </a:solidFill>
                <a:latin typeface="Arial"/>
                <a:cs typeface="Arial"/>
              </a:rPr>
              <a:t>САМИ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305321" y="1930920"/>
            <a:ext cx="445770" cy="445770"/>
            <a:chOff x="6305321" y="1930920"/>
            <a:chExt cx="445770" cy="445770"/>
          </a:xfrm>
        </p:grpSpPr>
        <p:sp>
          <p:nvSpPr>
            <p:cNvPr id="40" name="object 40"/>
            <p:cNvSpPr/>
            <p:nvPr/>
          </p:nvSpPr>
          <p:spPr>
            <a:xfrm>
              <a:off x="6311671" y="1937270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311671" y="1937270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6453009" y="2001579"/>
            <a:ext cx="160655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85" b="1">
                <a:solidFill>
                  <a:srgbClr val="4B21B1"/>
                </a:solidFill>
                <a:latin typeface="Arial"/>
                <a:cs typeface="Arial"/>
              </a:rPr>
              <a:t>6</a:t>
            </a:r>
            <a:endParaRPr sz="17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685209" y="2980436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3977271" y="3046180"/>
            <a:ext cx="2201545" cy="51371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431800" marR="5080" indent="-419734">
              <a:lnSpc>
                <a:spcPts val="1750"/>
              </a:lnSpc>
              <a:spcBef>
                <a:spcPts val="445"/>
              </a:spcBef>
            </a:pPr>
            <a:r>
              <a:rPr dirty="0" sz="1750" spc="-65" b="1">
                <a:solidFill>
                  <a:srgbClr val="FFFFFF"/>
                </a:solidFill>
                <a:latin typeface="Arial"/>
                <a:cs typeface="Arial"/>
              </a:rPr>
              <a:t>ОТВЕТСТВЕННОСТЬ  </a:t>
            </a:r>
            <a:r>
              <a:rPr dirty="0" sz="1750" spc="-45" b="1">
                <a:solidFill>
                  <a:srgbClr val="FFFFFF"/>
                </a:solidFill>
                <a:latin typeface="Arial"/>
                <a:cs typeface="Arial"/>
              </a:rPr>
              <a:t>ЛИДЕРСТВА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305321" y="2821673"/>
            <a:ext cx="445770" cy="445770"/>
            <a:chOff x="6305321" y="2821673"/>
            <a:chExt cx="445770" cy="445770"/>
          </a:xfrm>
        </p:grpSpPr>
        <p:sp>
          <p:nvSpPr>
            <p:cNvPr id="46" name="object 46"/>
            <p:cNvSpPr/>
            <p:nvPr/>
          </p:nvSpPr>
          <p:spPr>
            <a:xfrm>
              <a:off x="6311671" y="282802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311671" y="282802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/>
          <p:cNvSpPr txBox="1"/>
          <p:nvPr/>
        </p:nvSpPr>
        <p:spPr>
          <a:xfrm>
            <a:off x="6453009" y="2892332"/>
            <a:ext cx="146685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25" b="1">
                <a:solidFill>
                  <a:srgbClr val="4B21B1"/>
                </a:solidFill>
                <a:latin typeface="Arial"/>
                <a:cs typeface="Arial"/>
              </a:rPr>
              <a:t>7</a:t>
            </a:r>
            <a:endParaRPr sz="17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685209" y="3883545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70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70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4108348" y="4065761"/>
            <a:ext cx="1940560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45" b="1">
                <a:solidFill>
                  <a:srgbClr val="FFFFFF"/>
                </a:solidFill>
                <a:latin typeface="Arial"/>
                <a:cs typeface="Arial"/>
              </a:rPr>
              <a:t>АТЛАС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65" b="1">
                <a:solidFill>
                  <a:srgbClr val="FFFFFF"/>
                </a:solidFill>
                <a:latin typeface="Arial"/>
                <a:cs typeface="Arial"/>
              </a:rPr>
              <a:t>НАВЫКОВ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6305321" y="3724795"/>
            <a:ext cx="445770" cy="445770"/>
            <a:chOff x="6305321" y="3724795"/>
            <a:chExt cx="445770" cy="445770"/>
          </a:xfrm>
        </p:grpSpPr>
        <p:sp>
          <p:nvSpPr>
            <p:cNvPr id="52" name="object 52"/>
            <p:cNvSpPr/>
            <p:nvPr/>
          </p:nvSpPr>
          <p:spPr>
            <a:xfrm>
              <a:off x="6311671" y="3731145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311671" y="3731145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/>
          <p:cNvSpPr txBox="1"/>
          <p:nvPr/>
        </p:nvSpPr>
        <p:spPr>
          <a:xfrm>
            <a:off x="6453009" y="3795454"/>
            <a:ext cx="160020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85" b="1">
                <a:solidFill>
                  <a:srgbClr val="4B21B1"/>
                </a:solidFill>
                <a:latin typeface="Arial"/>
                <a:cs typeface="Arial"/>
              </a:rPr>
              <a:t>8</a:t>
            </a:r>
            <a:endParaRPr sz="175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685209" y="4774298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69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69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4263491" y="4859498"/>
            <a:ext cx="1628775" cy="51371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12700" marR="5080" indent="75565">
              <a:lnSpc>
                <a:spcPts val="1750"/>
              </a:lnSpc>
              <a:spcBef>
                <a:spcPts val="445"/>
              </a:spcBef>
            </a:pPr>
            <a:r>
              <a:rPr dirty="0" sz="1750" spc="-15" b="1">
                <a:solidFill>
                  <a:srgbClr val="FFFFFF"/>
                </a:solidFill>
                <a:latin typeface="Arial"/>
                <a:cs typeface="Arial"/>
              </a:rPr>
              <a:t>ПОРТФОЛИО </a:t>
            </a:r>
            <a:r>
              <a:rPr dirty="0" sz="175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15" b="1">
                <a:solidFill>
                  <a:srgbClr val="FFFFFF"/>
                </a:solidFill>
                <a:latin typeface="Arial"/>
                <a:cs typeface="Arial"/>
              </a:rPr>
              <a:t>ДОСТИЖЕНИЙ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6305321" y="4615548"/>
            <a:ext cx="445770" cy="445770"/>
            <a:chOff x="6305321" y="4615548"/>
            <a:chExt cx="445770" cy="445770"/>
          </a:xfrm>
        </p:grpSpPr>
        <p:sp>
          <p:nvSpPr>
            <p:cNvPr id="58" name="object 58"/>
            <p:cNvSpPr/>
            <p:nvPr/>
          </p:nvSpPr>
          <p:spPr>
            <a:xfrm>
              <a:off x="6311671" y="462189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311671" y="462189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/>
          <p:cNvSpPr txBox="1"/>
          <p:nvPr/>
        </p:nvSpPr>
        <p:spPr>
          <a:xfrm>
            <a:off x="6453009" y="4686207"/>
            <a:ext cx="160655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85" b="1">
                <a:solidFill>
                  <a:srgbClr val="4B21B1"/>
                </a:solidFill>
                <a:latin typeface="Arial"/>
                <a:cs typeface="Arial"/>
              </a:rPr>
              <a:t>9</a:t>
            </a:r>
            <a:endParaRPr sz="175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685209" y="5714550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4045597" y="5795476"/>
            <a:ext cx="2065020" cy="51371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68580" marR="5080" indent="-56515">
              <a:lnSpc>
                <a:spcPts val="1750"/>
              </a:lnSpc>
              <a:spcBef>
                <a:spcPts val="445"/>
              </a:spcBef>
            </a:pPr>
            <a:r>
              <a:rPr dirty="0" sz="1750" spc="-60" b="1">
                <a:solidFill>
                  <a:srgbClr val="FFFFFF"/>
                </a:solidFill>
                <a:latin typeface="Arial"/>
                <a:cs typeface="Arial"/>
              </a:rPr>
              <a:t>БЕЗГРАНИЧНОСТЬ  </a:t>
            </a:r>
            <a:r>
              <a:rPr dirty="0" sz="1750" spc="-30" b="1">
                <a:solidFill>
                  <a:srgbClr val="FFFFFF"/>
                </a:solidFill>
                <a:latin typeface="Arial"/>
                <a:cs typeface="Arial"/>
              </a:rPr>
              <a:t>ВОЗМОЖНОСТЕЙ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6305321" y="5555792"/>
            <a:ext cx="445770" cy="445770"/>
            <a:chOff x="6305321" y="5555792"/>
            <a:chExt cx="445770" cy="445770"/>
          </a:xfrm>
        </p:grpSpPr>
        <p:sp>
          <p:nvSpPr>
            <p:cNvPr id="64" name="object 64"/>
            <p:cNvSpPr/>
            <p:nvPr/>
          </p:nvSpPr>
          <p:spPr>
            <a:xfrm>
              <a:off x="6311671" y="5562142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311671" y="5562142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6" name="object 66"/>
          <p:cNvSpPr txBox="1"/>
          <p:nvPr/>
        </p:nvSpPr>
        <p:spPr>
          <a:xfrm>
            <a:off x="6410959" y="5626451"/>
            <a:ext cx="254635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75" b="1">
                <a:solidFill>
                  <a:srgbClr val="4B21B1"/>
                </a:solidFill>
                <a:latin typeface="Arial"/>
                <a:cs typeface="Arial"/>
              </a:rPr>
              <a:t>10</a:t>
            </a:r>
            <a:endParaRPr sz="175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54063" y="2089670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7382729" y="2165663"/>
            <a:ext cx="1951989" cy="51371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12700" marR="5080" indent="198120">
              <a:lnSpc>
                <a:spcPts val="1750"/>
              </a:lnSpc>
              <a:spcBef>
                <a:spcPts val="445"/>
              </a:spcBef>
            </a:pP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ЭКОСИСТЕМА </a:t>
            </a:r>
            <a:r>
              <a:rPr dirty="0" sz="175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30" b="1">
                <a:solidFill>
                  <a:srgbClr val="FFFFFF"/>
                </a:solidFill>
                <a:latin typeface="Arial"/>
                <a:cs typeface="Arial"/>
              </a:rPr>
              <a:t>ВОЗМОЖНОСТЕЙ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9574186" y="1930920"/>
            <a:ext cx="445770" cy="445770"/>
            <a:chOff x="9574186" y="1930920"/>
            <a:chExt cx="445770" cy="445770"/>
          </a:xfrm>
        </p:grpSpPr>
        <p:sp>
          <p:nvSpPr>
            <p:cNvPr id="70" name="object 70"/>
            <p:cNvSpPr/>
            <p:nvPr/>
          </p:nvSpPr>
          <p:spPr>
            <a:xfrm>
              <a:off x="9580536" y="1937270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9580536" y="1937270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" name="object 72"/>
          <p:cNvSpPr txBox="1"/>
          <p:nvPr/>
        </p:nvSpPr>
        <p:spPr>
          <a:xfrm>
            <a:off x="9679813" y="2001579"/>
            <a:ext cx="208279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260" b="1">
                <a:solidFill>
                  <a:srgbClr val="4B21B1"/>
                </a:solidFill>
                <a:latin typeface="Arial"/>
                <a:cs typeface="Arial"/>
              </a:rPr>
              <a:t>11</a:t>
            </a:r>
            <a:endParaRPr sz="175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954063" y="2980436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7300252" y="3046180"/>
            <a:ext cx="2117090" cy="51371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172720" marR="5080" indent="-160655">
              <a:lnSpc>
                <a:spcPts val="1750"/>
              </a:lnSpc>
              <a:spcBef>
                <a:spcPts val="445"/>
              </a:spcBef>
            </a:pPr>
            <a:r>
              <a:rPr dirty="0" sz="1750" spc="-45" b="1">
                <a:solidFill>
                  <a:srgbClr val="FFFFFF"/>
                </a:solidFill>
                <a:latin typeface="Arial"/>
                <a:cs typeface="Arial"/>
              </a:rPr>
              <a:t>ПРОЕКТИРОВАНИЕ  </a:t>
            </a:r>
            <a:r>
              <a:rPr dirty="0" sz="1750" spc="-60" b="1">
                <a:solidFill>
                  <a:srgbClr val="FFFFFF"/>
                </a:solidFill>
                <a:latin typeface="Arial"/>
                <a:cs typeface="Arial"/>
              </a:rPr>
              <a:t>ДЕЯТЕЛЬНОСТИ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9574186" y="2821673"/>
            <a:ext cx="445770" cy="445770"/>
            <a:chOff x="9574186" y="2821673"/>
            <a:chExt cx="445770" cy="445770"/>
          </a:xfrm>
        </p:grpSpPr>
        <p:sp>
          <p:nvSpPr>
            <p:cNvPr id="76" name="object 76"/>
            <p:cNvSpPr/>
            <p:nvPr/>
          </p:nvSpPr>
          <p:spPr>
            <a:xfrm>
              <a:off x="9580536" y="282802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9580536" y="282802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/>
          <p:cNvSpPr txBox="1"/>
          <p:nvPr/>
        </p:nvSpPr>
        <p:spPr>
          <a:xfrm>
            <a:off x="9679813" y="2892332"/>
            <a:ext cx="250190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95" b="1">
                <a:solidFill>
                  <a:srgbClr val="4B21B1"/>
                </a:solidFill>
                <a:latin typeface="Arial"/>
                <a:cs typeface="Arial"/>
              </a:rPr>
              <a:t>12</a:t>
            </a:r>
            <a:endParaRPr sz="175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954063" y="3883545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70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70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7189787" y="4065761"/>
            <a:ext cx="2338070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100" b="1">
                <a:solidFill>
                  <a:srgbClr val="FFFFFF"/>
                </a:solidFill>
                <a:latin typeface="Arial"/>
                <a:cs typeface="Arial"/>
              </a:rPr>
              <a:t>СЕМЬЯ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11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10" b="1">
                <a:solidFill>
                  <a:srgbClr val="FFFFFF"/>
                </a:solidFill>
                <a:latin typeface="Arial"/>
                <a:cs typeface="Arial"/>
              </a:rPr>
              <a:t>ДВИЖЕНИИ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9574186" y="3724795"/>
            <a:ext cx="445770" cy="445770"/>
            <a:chOff x="9574186" y="3724795"/>
            <a:chExt cx="445770" cy="445770"/>
          </a:xfrm>
        </p:grpSpPr>
        <p:sp>
          <p:nvSpPr>
            <p:cNvPr id="82" name="object 82"/>
            <p:cNvSpPr/>
            <p:nvPr/>
          </p:nvSpPr>
          <p:spPr>
            <a:xfrm>
              <a:off x="9580536" y="3731145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9580536" y="3731145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4" name="object 84"/>
          <p:cNvSpPr txBox="1"/>
          <p:nvPr/>
        </p:nvSpPr>
        <p:spPr>
          <a:xfrm>
            <a:off x="9679813" y="3795454"/>
            <a:ext cx="247015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105" b="1">
                <a:solidFill>
                  <a:srgbClr val="4B21B1"/>
                </a:solidFill>
                <a:latin typeface="Arial"/>
                <a:cs typeface="Arial"/>
              </a:rPr>
              <a:t>13</a:t>
            </a:r>
            <a:endParaRPr sz="175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954063" y="4774298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69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69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7557172" y="4859498"/>
            <a:ext cx="1565910" cy="51371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49530" marR="5080" indent="-37465">
              <a:lnSpc>
                <a:spcPts val="1750"/>
              </a:lnSpc>
              <a:spcBef>
                <a:spcPts val="445"/>
              </a:spcBef>
            </a:pPr>
            <a:r>
              <a:rPr dirty="0" sz="1750" spc="-30" b="1">
                <a:solidFill>
                  <a:srgbClr val="FFFFFF"/>
                </a:solidFill>
                <a:latin typeface="Arial"/>
                <a:cs typeface="Arial"/>
              </a:rPr>
              <a:t>НАСТАВНИКИ </a:t>
            </a:r>
            <a:r>
              <a:rPr dirty="0" sz="1750" spc="-4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110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10" b="1">
                <a:solidFill>
                  <a:srgbClr val="FFFFFF"/>
                </a:solidFill>
                <a:latin typeface="Arial"/>
                <a:cs typeface="Arial"/>
              </a:rPr>
              <a:t>ДВИЖЕНИИ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9574186" y="4615548"/>
            <a:ext cx="445770" cy="445770"/>
            <a:chOff x="9574186" y="4615548"/>
            <a:chExt cx="445770" cy="445770"/>
          </a:xfrm>
        </p:grpSpPr>
        <p:sp>
          <p:nvSpPr>
            <p:cNvPr id="88" name="object 88"/>
            <p:cNvSpPr/>
            <p:nvPr/>
          </p:nvSpPr>
          <p:spPr>
            <a:xfrm>
              <a:off x="9580536" y="462189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9580536" y="462189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0" name="object 90"/>
          <p:cNvSpPr txBox="1"/>
          <p:nvPr/>
        </p:nvSpPr>
        <p:spPr>
          <a:xfrm>
            <a:off x="9679813" y="4686207"/>
            <a:ext cx="249554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750" spc="-95" b="1">
                <a:solidFill>
                  <a:srgbClr val="4B21B1"/>
                </a:solidFill>
                <a:latin typeface="Arial"/>
                <a:cs typeface="Arial"/>
              </a:rPr>
              <a:t>14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6954063" y="5555792"/>
            <a:ext cx="3066415" cy="842010"/>
            <a:chOff x="6954063" y="5555792"/>
            <a:chExt cx="3066415" cy="842010"/>
          </a:xfrm>
        </p:grpSpPr>
        <p:sp>
          <p:nvSpPr>
            <p:cNvPr id="92" name="object 92"/>
            <p:cNvSpPr/>
            <p:nvPr/>
          </p:nvSpPr>
          <p:spPr>
            <a:xfrm>
              <a:off x="6954063" y="5714550"/>
              <a:ext cx="3022600" cy="683260"/>
            </a:xfrm>
            <a:custGeom>
              <a:avLst/>
              <a:gdLst/>
              <a:ahLst/>
              <a:cxnLst/>
              <a:rect l="l" t="t" r="r" b="b"/>
              <a:pathLst>
                <a:path w="3022600" h="683260">
                  <a:moveTo>
                    <a:pt x="2899486" y="0"/>
                  </a:moveTo>
                  <a:lnTo>
                    <a:pt x="122872" y="0"/>
                  </a:lnTo>
                  <a:lnTo>
                    <a:pt x="75046" y="9654"/>
                  </a:lnTo>
                  <a:lnTo>
                    <a:pt x="35990" y="35983"/>
                  </a:lnTo>
                  <a:lnTo>
                    <a:pt x="9656" y="75036"/>
                  </a:lnTo>
                  <a:lnTo>
                    <a:pt x="0" y="122859"/>
                  </a:lnTo>
                  <a:lnTo>
                    <a:pt x="0" y="560057"/>
                  </a:lnTo>
                  <a:lnTo>
                    <a:pt x="9656" y="607882"/>
                  </a:lnTo>
                  <a:lnTo>
                    <a:pt x="35990" y="646939"/>
                  </a:lnTo>
                  <a:lnTo>
                    <a:pt x="75046" y="673273"/>
                  </a:lnTo>
                  <a:lnTo>
                    <a:pt x="122872" y="682929"/>
                  </a:lnTo>
                  <a:lnTo>
                    <a:pt x="2899486" y="682929"/>
                  </a:lnTo>
                  <a:lnTo>
                    <a:pt x="2947317" y="673273"/>
                  </a:lnTo>
                  <a:lnTo>
                    <a:pt x="2986373" y="646939"/>
                  </a:lnTo>
                  <a:lnTo>
                    <a:pt x="3012703" y="607882"/>
                  </a:lnTo>
                  <a:lnTo>
                    <a:pt x="3022358" y="560057"/>
                  </a:lnTo>
                  <a:lnTo>
                    <a:pt x="3022358" y="122859"/>
                  </a:lnTo>
                  <a:lnTo>
                    <a:pt x="3012703" y="75036"/>
                  </a:lnTo>
                  <a:lnTo>
                    <a:pt x="2986373" y="35983"/>
                  </a:lnTo>
                  <a:lnTo>
                    <a:pt x="2947317" y="9654"/>
                  </a:lnTo>
                  <a:lnTo>
                    <a:pt x="2899486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9580537" y="5562142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9580537" y="5562142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5" name="object 95"/>
          <p:cNvSpPr txBox="1"/>
          <p:nvPr/>
        </p:nvSpPr>
        <p:spPr>
          <a:xfrm>
            <a:off x="7122807" y="5795476"/>
            <a:ext cx="2834005" cy="51371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594995" marR="30480" indent="-557530">
              <a:lnSpc>
                <a:spcPts val="1750"/>
              </a:lnSpc>
              <a:spcBef>
                <a:spcPts val="445"/>
              </a:spcBef>
              <a:tabLst>
                <a:tab pos="2569210" algn="l"/>
              </a:tabLst>
            </a:pPr>
            <a:r>
              <a:rPr dirty="0" sz="1750" spc="-50" b="1">
                <a:solidFill>
                  <a:srgbClr val="FFFFFF"/>
                </a:solidFill>
                <a:latin typeface="Arial"/>
                <a:cs typeface="Arial"/>
              </a:rPr>
              <a:t>КАДРОВАЯ</a:t>
            </a:r>
            <a:r>
              <a:rPr dirty="0" sz="17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5" b="1">
                <a:solidFill>
                  <a:srgbClr val="FFFFFF"/>
                </a:solidFill>
                <a:latin typeface="Arial"/>
                <a:cs typeface="Arial"/>
              </a:rPr>
              <a:t>КОМАНДА</a:t>
            </a:r>
            <a:r>
              <a:rPr dirty="0" sz="175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baseline="42857" sz="2625" spc="-97" b="1">
                <a:solidFill>
                  <a:srgbClr val="4B21B1"/>
                </a:solidFill>
                <a:latin typeface="Arial"/>
                <a:cs typeface="Arial"/>
              </a:rPr>
              <a:t>15  </a:t>
            </a:r>
            <a:r>
              <a:rPr dirty="0" sz="1750" spc="-30" b="1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endParaRPr sz="17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0085895" y="7057321"/>
            <a:ext cx="337185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20"/>
              </a:lnSpc>
            </a:pPr>
            <a:r>
              <a:rPr dirty="0" sz="2000" spc="110" b="1">
                <a:solidFill>
                  <a:srgbClr val="1D1D1B"/>
                </a:solidFill>
                <a:latin typeface="Arial"/>
                <a:cs typeface="Arial"/>
              </a:rPr>
              <a:t>08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2022-11-30T06:28:03Z</dcterms:created>
  <dcterms:modified xsi:type="dcterms:W3CDTF">2022-11-30T06:28:03Z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2022-11-30T00:00:00Z</vt:filetime>
  </property>
</Properties>
</file>