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57" r:id="rId7"/>
    <p:sldId id="258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2944DF-A27E-40B7-A43E-9CE2F3257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E7938A-230A-4E69-8520-A0929B6D71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464679-DA6D-42D4-AD32-94E04AAB6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4FDCA2-F1C0-4882-A9AE-E040FBEE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4C121D-5996-4C41-8E10-86D79C4D2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19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492091-E5E4-4B80-A1C6-64A5C0DFA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CAE981-A309-4A00-9096-E0601F9FDF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66F6B6-81FA-430F-965A-7C46C5488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31BB01-2497-4ABA-9227-42851C90A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2955E1-C694-4634-9B7F-D0420544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599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EDF143-A70F-49C5-856B-FCA5735C24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EAAEE85-0475-4384-A948-D58CE7BAF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5FC33F-ED1F-473E-B1F8-C9D53F973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96A203-1E59-4C3D-ABC5-C75FD460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AA46CB-AF16-492C-80DD-110ADD0AA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32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A293D6-19C8-41D4-9A8F-E99E34048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BE6C4C1-BBCF-43E7-943E-A2ABF2A0C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42A380-8928-43A5-9033-AB992216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E21154-3184-424C-ACF7-9520597D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8F1178-B1D0-439D-956E-672C69706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04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AD57C-F166-41AE-A152-9A4FE95F4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FE50BF-3C3A-4773-8A92-7ABC34C39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44A72C-4A71-42D5-B89E-75D7926A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3C02CD-8C8D-44C0-87F8-A3891E18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50047-A20D-4A7A-B939-0455AA9B7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24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732400-F504-409A-8BB6-EAFDF87F5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4AFB79-58AF-4E17-BABF-3ABEA2FF52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B3B6DA-00B1-49E6-97A7-05F8E18080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DA251-19C0-45CA-A401-8E57CDA3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F2AFF2-6725-4183-B9BA-02000FBC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3FA98B-B60A-4535-939A-0C522D0F4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680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2B2FC-B5B4-4305-B64D-7A0678782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8B3235-40F2-4B10-8AE7-5245E8AB7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85953D-14D7-4AF5-B4D4-E0A1EF4B3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4CBFF9-C0E1-4409-A1E3-6A785CC37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222A2A3-8256-4A15-BE66-A1456500A7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959EA4-4212-4F42-B1A7-20CC39AD9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13BD7E-CAE7-4C30-854B-98BE9C085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65C075-9511-420F-A650-F48F0203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99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B7B0F3-8672-44D8-B823-16338283A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541217-C7FB-4A93-A9CC-BA924469B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0040F0-31AA-405A-B398-AB27569A1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80F64A6-A6F4-45A1-B6C2-E30397AD0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29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1BA56C-2991-4411-97DD-604C379E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C88C74-7638-42F4-B9E4-C3307859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5265A8-4796-4923-8307-1B733378B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61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CA3D8-2D91-41AB-ABA2-8D9F079F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219C92-8F2B-4106-8C89-2E83B46DA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BCB9B35-D84E-430D-A37A-362381A4F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08AF68-01D1-4A13-9107-676A2719F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ED7583-CE68-463F-A889-04594B19D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BFF73B-021A-4A81-860B-CB60F70E6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74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1B5A0-7A68-4C77-AA0C-9A85B2727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6838E5D-C3B4-448C-879D-E226BFFFF4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E6A7A4-94C3-4B0B-9D85-1B974CB89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E7795F-5CBB-4053-8BEE-6D02A63B0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B185D-1906-4274-9AD6-BC4411060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33A13-AEBF-4716-AB4F-7B24857A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842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0F096-7245-4710-8CF2-019EB0F9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1D7AD6-50D3-4279-B7B7-EADEA2D20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7D5F0B-1EB2-41B7-927F-A4A2409F45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EC72D-A874-44B8-9C20-550F59CC520E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E53EC-D7BE-411C-B1D5-CE480A258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689303-0979-495B-AD74-E686F6CA0E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5733E-BA29-4F1F-897C-AC881556DA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15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2566F2-A8DB-4536-982B-1E9ECB600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5" y="-180974"/>
            <a:ext cx="13916957" cy="70389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6EFAB5-6528-4D34-A1AC-71AD038F291F}"/>
              </a:ext>
            </a:extLst>
          </p:cNvPr>
          <p:cNvSpPr txBox="1"/>
          <p:nvPr/>
        </p:nvSpPr>
        <p:spPr>
          <a:xfrm>
            <a:off x="2252869" y="1464364"/>
            <a:ext cx="8680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Организация работы по патриотическому воспитанию в  МОУ «Стальновская школа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494789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95E94-6A1C-477B-9DE7-B37A5CE6F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3F7068-5552-4BE5-81B7-AB257D46018B}"/>
              </a:ext>
            </a:extLst>
          </p:cNvPr>
          <p:cNvSpPr txBox="1"/>
          <p:nvPr/>
        </p:nvSpPr>
        <p:spPr>
          <a:xfrm>
            <a:off x="940904" y="715617"/>
            <a:ext cx="106017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333333"/>
                </a:solidFill>
                <a:effectLst/>
                <a:latin typeface="PT Sans" panose="020B0503020203020204" pitchFamily="34" charset="-52"/>
              </a:rPr>
              <a:t>Целью патриотического воспитания является развитие и углубление знаний об истории и культуре России и родного края. Решая задачи патриотического воспитания МОУ «Стальновская школа» проводит  традиционные формы работы, в которые входят: классные часы, беседы, викторины, выставки рисунков, торжественные линейки, дни памяти.</a:t>
            </a: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34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71501A9-6DF8-44FC-8F49-157E51E66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00B761-D4FB-42DB-8574-12DF44093019}"/>
              </a:ext>
            </a:extLst>
          </p:cNvPr>
          <p:cNvSpPr txBox="1"/>
          <p:nvPr/>
        </p:nvSpPr>
        <p:spPr>
          <a:xfrm>
            <a:off x="516834" y="6122504"/>
            <a:ext cx="9104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Проведение мероприятия посвященного Дню Победы.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A0E160-0714-4A1E-8FA6-9CBDE6B3C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945" y="583095"/>
            <a:ext cx="5007152" cy="3759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54123D-2A61-457B-8B37-00EFE460D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5" y="273831"/>
            <a:ext cx="5436055" cy="328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57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C87053-6ABB-4A5A-9132-781F8728E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A4EECB-1601-402A-8CAC-DE1AAF8AA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91" y="304799"/>
            <a:ext cx="5751443" cy="3578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79DF14-9639-49D9-9500-2D19C9722DCC}"/>
              </a:ext>
            </a:extLst>
          </p:cNvPr>
          <p:cNvSpPr txBox="1"/>
          <p:nvPr/>
        </p:nvSpPr>
        <p:spPr>
          <a:xfrm>
            <a:off x="974035" y="5506519"/>
            <a:ext cx="5367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День памяти и скорби.</a:t>
            </a:r>
          </a:p>
        </p:txBody>
      </p:sp>
    </p:spTree>
    <p:extLst>
      <p:ext uri="{BB962C8B-B14F-4D97-AF65-F5344CB8AC3E}">
        <p14:creationId xmlns:p14="http://schemas.microsoft.com/office/powerpoint/2010/main" val="285533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6DE068-293B-4FE0-85E6-D4F8984C9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AA4D1-11D0-4EBA-B2D1-A890BC71ABB4}"/>
              </a:ext>
            </a:extLst>
          </p:cNvPr>
          <p:cNvSpPr txBox="1"/>
          <p:nvPr/>
        </p:nvSpPr>
        <p:spPr>
          <a:xfrm>
            <a:off x="874642" y="5650971"/>
            <a:ext cx="5062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Участие в конкурсе «Вахта памяти».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0E28573-E935-4442-980A-4C9AB04B7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224" y="157783"/>
            <a:ext cx="4672749" cy="35086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4CFB3-3D85-4231-BE5F-95AC907A0F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483" y="157783"/>
            <a:ext cx="5381952" cy="414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23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D5578C5-B1CF-4BFC-80A2-DF0A2CBB9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C68929-B1D1-44DA-ACDC-EF535C255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963" y="160130"/>
            <a:ext cx="3552411" cy="47365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9F6C8E5-F081-4B9F-A3BD-E1F470B94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8" y="347870"/>
            <a:ext cx="3670852" cy="308113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A3B242F-982E-47DA-A1C6-8AA906FFDC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172" y="347870"/>
            <a:ext cx="2810289" cy="37470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426AF24-FA31-4C65-B255-CC0BF5F0D609}"/>
              </a:ext>
            </a:extLst>
          </p:cNvPr>
          <p:cNvSpPr txBox="1"/>
          <p:nvPr/>
        </p:nvSpPr>
        <p:spPr>
          <a:xfrm>
            <a:off x="410818" y="5685182"/>
            <a:ext cx="73019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Участие в военно-спортивной игре «Зарница»</a:t>
            </a:r>
          </a:p>
        </p:txBody>
      </p:sp>
    </p:spTree>
    <p:extLst>
      <p:ext uri="{BB962C8B-B14F-4D97-AF65-F5344CB8AC3E}">
        <p14:creationId xmlns:p14="http://schemas.microsoft.com/office/powerpoint/2010/main" val="298409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72E7EE-A6F8-47BC-8713-BA45EA2B5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98131D-2CB4-46AA-867A-47DD17A6F41A}"/>
              </a:ext>
            </a:extLst>
          </p:cNvPr>
          <p:cNvSpPr txBox="1"/>
          <p:nvPr/>
        </p:nvSpPr>
        <p:spPr>
          <a:xfrm>
            <a:off x="265044" y="5287617"/>
            <a:ext cx="4678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     Письма Солдатам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76534D-B3A0-4BE2-9E94-13326139E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22" y="265043"/>
            <a:ext cx="4382052" cy="3286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CB923A-5821-4CF6-A224-E1FFB9861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052" y="569843"/>
            <a:ext cx="5166870" cy="384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25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759ED4-C807-4A60-9561-1EC103945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781432-7740-464E-A4F7-67B22CD61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65" y="384313"/>
            <a:ext cx="7195930" cy="47972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B80C05-EDD4-4F60-9E15-766024B77B93}"/>
              </a:ext>
            </a:extLst>
          </p:cNvPr>
          <p:cNvSpPr txBox="1"/>
          <p:nvPr/>
        </p:nvSpPr>
        <p:spPr>
          <a:xfrm>
            <a:off x="4651514" y="5835134"/>
            <a:ext cx="5579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Акция «Бессмертный полк»</a:t>
            </a:r>
          </a:p>
        </p:txBody>
      </p:sp>
    </p:spTree>
    <p:extLst>
      <p:ext uri="{BB962C8B-B14F-4D97-AF65-F5344CB8AC3E}">
        <p14:creationId xmlns:p14="http://schemas.microsoft.com/office/powerpoint/2010/main" val="128258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EFD0BE-D805-4292-A0BB-19AD578AD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B3D0CD-D123-420A-836F-65394D79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33" y="155713"/>
            <a:ext cx="4042741" cy="5390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238201-691D-4899-9FA2-D8935375222F}"/>
              </a:ext>
            </a:extLst>
          </p:cNvPr>
          <p:cNvSpPr txBox="1"/>
          <p:nvPr/>
        </p:nvSpPr>
        <p:spPr>
          <a:xfrm>
            <a:off x="4187686" y="5701747"/>
            <a:ext cx="5314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Смотр песни и строя</a:t>
            </a:r>
          </a:p>
        </p:txBody>
      </p:sp>
    </p:spTree>
    <p:extLst>
      <p:ext uri="{BB962C8B-B14F-4D97-AF65-F5344CB8AC3E}">
        <p14:creationId xmlns:p14="http://schemas.microsoft.com/office/powerpoint/2010/main" val="3641322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101</Words>
  <Application>Microsoft Office PowerPoint</Application>
  <PresentationFormat>Широкоэкранный</PresentationFormat>
  <Paragraphs>9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PT Sans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10</cp:revision>
  <dcterms:created xsi:type="dcterms:W3CDTF">2024-03-11T09:13:26Z</dcterms:created>
  <dcterms:modified xsi:type="dcterms:W3CDTF">2024-03-11T15:30:01Z</dcterms:modified>
</cp:coreProperties>
</file>