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5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1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3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5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9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9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4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3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41E2-EAB5-4E1C-BB66-30719CEAE277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53157-1ADD-486D-9504-EE3E15047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3065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282" y="494522"/>
            <a:ext cx="7296538" cy="543041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>Презентация на тему: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 «О результатах мониторинговых мероприятий родительского контроля по организации питания в 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МОУ «</a:t>
            </a:r>
            <a:r>
              <a:rPr lang="ru-RU" sz="3600" b="1" dirty="0" err="1" smtClean="0">
                <a:latin typeface="Arial Black" panose="020B0A04020102020204" pitchFamily="34" charset="0"/>
              </a:rPr>
              <a:t>Светловская</a:t>
            </a:r>
            <a:r>
              <a:rPr lang="ru-RU" sz="3600" b="1" dirty="0" smtClean="0">
                <a:latin typeface="Arial Black" panose="020B0A04020102020204" pitchFamily="34" charset="0"/>
              </a:rPr>
              <a:t> школа».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 Новые  цели и задачи на 2025-2026 учебный год»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1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604"/>
            <a:ext cx="10515600" cy="7184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Мониторинг питания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3062"/>
            <a:ext cx="10515600" cy="524390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latin typeface="Monotype Corsiva" panose="03010101010201010101" pitchFamily="66" charset="0"/>
              </a:rPr>
              <a:t>Важным фактором в обеспечении безопасности школьного питания является организация родительского контроля. Организация родительского контроля может осуществляться как в форме анкетирования родителей и детей, так и участия в работе общешкольной комиссии.</a:t>
            </a:r>
          </a:p>
          <a:p>
            <a:pPr marL="0" indent="0" algn="just">
              <a:buNone/>
            </a:pPr>
            <a:r>
              <a:rPr lang="ru-RU" sz="3600" b="1" dirty="0">
                <a:latin typeface="Monotype Corsiva" panose="03010101010201010101" pitchFamily="66" charset="0"/>
              </a:rPr>
              <a:t>	</a:t>
            </a:r>
            <a:r>
              <a:rPr lang="ru-RU" sz="3600" b="1" dirty="0" smtClean="0">
                <a:latin typeface="Monotype Corsiva" panose="03010101010201010101" pitchFamily="66" charset="0"/>
              </a:rPr>
              <a:t>В течении 2024-2025 учебного года в МОУ «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Светловская</a:t>
            </a:r>
            <a:r>
              <a:rPr lang="ru-RU" sz="3600" b="1" dirty="0" smtClean="0">
                <a:latin typeface="Monotype Corsiva" panose="03010101010201010101" pitchFamily="66" charset="0"/>
              </a:rPr>
              <a:t> школа» по графику осуществлялся родительский контроль. Итоги работы комиссии обсуждались на общешкольных родительских собраниях.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99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604"/>
            <a:ext cx="10515600" cy="7184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Мониторинг питания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2980" y="1037627"/>
            <a:ext cx="3854210" cy="513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32" y="933062"/>
            <a:ext cx="6008915" cy="450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56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604"/>
            <a:ext cx="10515600" cy="7184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Мониторинг питания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7389" y="621517"/>
            <a:ext cx="3993502" cy="524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13" y="1246523"/>
            <a:ext cx="5324669" cy="399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5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604"/>
            <a:ext cx="10515600" cy="7184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Мониторинг питания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3062"/>
            <a:ext cx="10515600" cy="524390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b="1" i="1" dirty="0" smtClean="0">
                <a:latin typeface="Monotype Corsiva" panose="03010101010201010101" pitchFamily="66" charset="0"/>
              </a:rPr>
              <a:t>4 августа 2025г родительским контролем был проведен мониторинг подготовки школьной столовой к новому учебному году. Комиссия установила следующее:</a:t>
            </a:r>
          </a:p>
          <a:p>
            <a:pPr marL="0" indent="0" algn="just">
              <a:buNone/>
            </a:pPr>
            <a:r>
              <a:rPr lang="ru-RU" sz="3600" b="1" i="1" dirty="0" smtClean="0">
                <a:latin typeface="Monotype Corsiva" panose="03010101010201010101" pitchFamily="66" charset="0"/>
              </a:rPr>
              <a:t>	Внешний вид помещения – проведен косметический ремонт всех помещений пищеблока.</a:t>
            </a:r>
          </a:p>
          <a:p>
            <a:pPr marL="0" indent="0" algn="just">
              <a:buNone/>
            </a:pPr>
            <a:r>
              <a:rPr lang="ru-RU" sz="3600" b="1" i="1" dirty="0" smtClean="0">
                <a:latin typeface="Monotype Corsiva" panose="03010101010201010101" pitchFamily="66" charset="0"/>
              </a:rPr>
              <a:t>	Мебель – соответствует всем необходимым требованиям, рассчитана на количество питающихся детей.</a:t>
            </a:r>
          </a:p>
          <a:p>
            <a:pPr marL="0" indent="0" algn="just">
              <a:buNone/>
            </a:pPr>
            <a:r>
              <a:rPr lang="ru-RU" sz="3600" b="1" i="1" dirty="0" smtClean="0">
                <a:latin typeface="Monotype Corsiva" panose="03010101010201010101" pitchFamily="66" charset="0"/>
              </a:rPr>
              <a:t>	Имеется все необходимое кухонное оборудование.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2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604"/>
            <a:ext cx="10515600" cy="7184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Мониторинг питания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017037"/>
            <a:ext cx="10515600" cy="51599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600" b="1" dirty="0" smtClean="0">
                <a:latin typeface="Monotype Corsiva" panose="03010101010201010101" pitchFamily="66" charset="0"/>
              </a:rPr>
              <a:t>Приобретена  новая посуда (кастрюли, тарелки, миски, лотки, чашки, ложки, разделочные доски).</a:t>
            </a:r>
          </a:p>
          <a:p>
            <a:pPr algn="just"/>
            <a:r>
              <a:rPr lang="ru-RU" sz="3600" b="1" dirty="0" smtClean="0">
                <a:latin typeface="Monotype Corsiva" panose="03010101010201010101" pitchFamily="66" charset="0"/>
              </a:rPr>
              <a:t>Есть  график уборок, соблюдена чистота во всех помещениях.</a:t>
            </a:r>
          </a:p>
          <a:p>
            <a:pPr algn="just"/>
            <a:r>
              <a:rPr lang="ru-RU" sz="3600" b="1" dirty="0" smtClean="0">
                <a:latin typeface="Monotype Corsiva" panose="03010101010201010101" pitchFamily="66" charset="0"/>
              </a:rPr>
              <a:t>Работники столовой используют спецодежду.</a:t>
            </a:r>
          </a:p>
          <a:p>
            <a:pPr algn="just"/>
            <a:r>
              <a:rPr lang="ru-RU" sz="3600" b="1" dirty="0" smtClean="0">
                <a:latin typeface="Monotype Corsiva" panose="03010101010201010101" pitchFamily="66" charset="0"/>
              </a:rPr>
              <a:t>Продукция поставляется: И.П. Бутусов О.Г. г. Феодосия, ул. Боевая 14-В и 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Джанкойский</a:t>
            </a:r>
            <a:r>
              <a:rPr lang="ru-RU" sz="3600" b="1" dirty="0" smtClean="0">
                <a:latin typeface="Monotype Corsiva" panose="03010101010201010101" pitchFamily="66" charset="0"/>
              </a:rPr>
              <a:t> 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хлебокомбинат</a:t>
            </a:r>
            <a:r>
              <a:rPr lang="ru-RU" sz="3600" b="1" dirty="0" smtClean="0">
                <a:latin typeface="Monotype Corsiva" panose="03010101010201010101" pitchFamily="66" charset="0"/>
              </a:rPr>
              <a:t> – Филиал АО «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Крымхлеб</a:t>
            </a:r>
            <a:r>
              <a:rPr lang="ru-RU" sz="3600" b="1" dirty="0" smtClean="0">
                <a:latin typeface="Monotype Corsiva" panose="03010101010201010101" pitchFamily="66" charset="0"/>
              </a:rPr>
              <a:t>» г. Джанкой, ул.           Интернациональная, д. 173/34.</a:t>
            </a:r>
          </a:p>
          <a:p>
            <a:pPr algn="just"/>
            <a:r>
              <a:rPr lang="ru-RU" sz="3600" b="1" dirty="0" smtClean="0">
                <a:latin typeface="Monotype Corsiva" panose="03010101010201010101" pitchFamily="66" charset="0"/>
              </a:rPr>
              <a:t>Ведется вся необходимая документация</a:t>
            </a:r>
          </a:p>
          <a:p>
            <a:pPr algn="just"/>
            <a:r>
              <a:rPr lang="ru-RU" sz="3600" b="1" dirty="0" smtClean="0">
                <a:latin typeface="Monotype Corsiva" panose="03010101010201010101" pitchFamily="66" charset="0"/>
              </a:rPr>
              <a:t>Медосмотр сотрудников будет проходить по утвержденному графику в сентябре 2025г.</a:t>
            </a:r>
          </a:p>
          <a:p>
            <a:pPr algn="just"/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604"/>
            <a:ext cx="10515600" cy="7184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Мониторинг питания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08" y="1746064"/>
            <a:ext cx="5284042" cy="396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7068" y="1586205"/>
            <a:ext cx="5710334" cy="428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97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603"/>
            <a:ext cx="10515600" cy="13436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Цели и задачи родительского контроля на 2025-2026 учебный год: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584"/>
            <a:ext cx="10515600" cy="4749379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Monotype Corsiva" panose="03010101010201010101" pitchFamily="66" charset="0"/>
              </a:rPr>
              <a:t>создание условий, способствующих укреплению здоровья, формированию навыков правильного питания; </a:t>
            </a:r>
          </a:p>
          <a:p>
            <a:pPr algn="just"/>
            <a:r>
              <a:rPr lang="ru-RU" b="1" dirty="0" smtClean="0">
                <a:latin typeface="Monotype Corsiva" panose="03010101010201010101" pitchFamily="66" charset="0"/>
              </a:rPr>
              <a:t>организация общественного контроля над питанием учащихся, работой столовой, соблюдением работниками и учащимися требований СанПиН; </a:t>
            </a:r>
          </a:p>
          <a:p>
            <a:pPr algn="just"/>
            <a:r>
              <a:rPr lang="ru-RU" b="1" dirty="0" smtClean="0">
                <a:latin typeface="Monotype Corsiva" panose="03010101010201010101" pitchFamily="66" charset="0"/>
              </a:rPr>
              <a:t>пропаганда принципов здорового образа жизни и полноценного питания; </a:t>
            </a:r>
          </a:p>
          <a:p>
            <a:pPr algn="just"/>
            <a:r>
              <a:rPr lang="ru-RU" b="1" dirty="0" smtClean="0">
                <a:latin typeface="Monotype Corsiva" panose="03010101010201010101" pitchFamily="66" charset="0"/>
              </a:rPr>
              <a:t>исполнение нормативно-правовых актов, регламентирующих деятельность школы в области защиты прав и свобод учащихся, их здоровья, питания, охраны труда, отдыха, самоуправления; </a:t>
            </a:r>
          </a:p>
          <a:p>
            <a:pPr algn="just"/>
            <a:r>
              <a:rPr lang="ru-RU" b="1" dirty="0" smtClean="0">
                <a:latin typeface="Monotype Corsiva" panose="03010101010201010101" pitchFamily="66" charset="0"/>
              </a:rPr>
              <a:t>реализация принципов государственной политики в области образования, охраны здоровья и безопасности жизнедеятельности учащихся граждан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3141608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195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Monotype Corsiva</vt:lpstr>
      <vt:lpstr>Тема Office</vt:lpstr>
      <vt:lpstr>Презентация на тему:  «О результатах мониторинговых мероприятий родительского контроля по организации питания в  МОУ «Светловская школа».  Новые  цели и задачи на 2025-2026 учебный год»</vt:lpstr>
      <vt:lpstr>Мониторинг питания</vt:lpstr>
      <vt:lpstr>Мониторинг питания</vt:lpstr>
      <vt:lpstr>Мониторинг питания</vt:lpstr>
      <vt:lpstr>Мониторинг питания</vt:lpstr>
      <vt:lpstr>Мониторинг питания</vt:lpstr>
      <vt:lpstr>Мониторинг питания</vt:lpstr>
      <vt:lpstr>Цели и задачи родительского контроля на 2025-2026 учебный год: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«О результатах мониторинговых мероприятий родительского контроля по организации питания в  МОУ «Светловская школа».  Новые  цели и задачи на 2025-2026 учебный год»</dc:title>
  <dc:creator>1</dc:creator>
  <cp:lastModifiedBy>1</cp:lastModifiedBy>
  <cp:revision>5</cp:revision>
  <dcterms:created xsi:type="dcterms:W3CDTF">2025-08-06T08:19:46Z</dcterms:created>
  <dcterms:modified xsi:type="dcterms:W3CDTF">2025-08-06T09:17:18Z</dcterms:modified>
</cp:coreProperties>
</file>