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ableStyles" Target="tableStyles.xml" /><Relationship Id="rId5" Type="http://schemas.openxmlformats.org/officeDocument/2006/relationships/theme" Target="theme/theme1.xml" /><Relationship Id="rId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9.xml" /><Relationship Id="rId4" Type="http://schemas.openxmlformats.org/officeDocument/2006/relationships/image" Target="../media/image6.jpe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-3173" y="228600"/>
            <a:ext cx="7057116" cy="1371600"/>
          </a:xfrm>
        </p:spPr>
        <p:txBody>
          <a:bodyPr>
            <a:normAutofit fontScale="90000"/>
          </a:bodyPr>
          <a:lstStyle/>
          <a:p>
            <a:r>
              <a:rPr lang="ru-RU" sz="7200" b="1" dirty="0">
                <a:solidFill>
                  <a:schemeClr val="bg1"/>
                </a:solidFill>
                <a:latin typeface="Arial Black" panose="020B0A04020102020204" pitchFamily="34" charset="0"/>
              </a:rPr>
              <a:t>ПРОЕКТ</a:t>
            </a:r>
            <a:br>
              <a:rPr lang="ru-RU" sz="72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4400" b="1" dirty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Комфортная гардеробная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idx="1"/>
          </p:nvPr>
        </p:nvSpPr>
        <p:spPr/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-3173" y="1600200"/>
            <a:ext cx="6799217" cy="2653998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ЦЕЛЬ:</a:t>
            </a:r>
          </a:p>
          <a:p>
            <a: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Сделать больше пространства для комфортного хранения одежды и обуви учащихся.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044" y="0"/>
            <a:ext cx="5425529" cy="3905794"/>
          </a:xfrm>
          <a:prstGeom prst="rect">
            <a:avLst/>
          </a:prstGeom>
        </p:spPr>
      </p:pic>
      <p:pic>
        <p:nvPicPr>
          <p:cNvPr id="1026" name="Picture 2" descr="https://api.crimeaschool.ru/api/object_storage/1d200dbe032947debfb345955d82b0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8197"/>
            <a:ext cx="4605574" cy="237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16.userapi.com/impg/TpT341QsVawmyqGEUZjvycn8VTKdsDMKy0L5uQ/g2cUcfnmntM.jpg?size=1280x1280&amp;quality=95&amp;sign=16faa08c0d4442a6b4bd94b1db308f5b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5286" y="4031286"/>
            <a:ext cx="2826714" cy="282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38762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Небеса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TM03457452[[fn=Небесная]]</Template>
  <TotalTime>580</TotalTime>
  <Words>17</Words>
  <Application>Microsoft Office PowerPoint</Application>
  <PresentationFormat>Широкоэкранный</PresentationFormat>
  <Paragraphs>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Небеса</vt:lpstr>
      <vt:lpstr>ПРОЕКТ Комфортная гардеробная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Комфортная гардеробная</dc:title>
  <dc:creator>admin</dc:creator>
  <cp:lastModifiedBy>Mixanya Skurk0</cp:lastModifiedBy>
  <cp:revision>6</cp:revision>
  <dcterms:created xsi:type="dcterms:W3CDTF">2023-10-25T18:19:39Z</dcterms:created>
  <dcterms:modified xsi:type="dcterms:W3CDTF">2023-11-01T16:08:16Z</dcterms:modified>
</cp:coreProperties>
</file>