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58" r:id="rId4"/>
    <p:sldId id="259" r:id="rId5"/>
    <p:sldId id="260" r:id="rId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2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7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7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1580284"/>
            <a:ext cx="2971800" cy="6117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11580284"/>
            <a:ext cx="2971800" cy="6117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0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9359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hape 25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26" name="Shape 26"/>
            <p:cNvSpPr/>
            <p:nvPr/>
          </p:nvSpPr>
          <p:spPr>
            <a:xfrm>
              <a:off x="9371012" y="8467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0">
              <a:schemeClr val="accent1"/>
            </a:fillRef>
            <a:effectRef idx="0">
              <a:srgbClr val="FFFFFF"/>
            </a:effectRef>
            <a:fontRef idx="none"/>
          </p:style>
        </p:sp>
        <p:sp>
          <p:nvSpPr>
            <p:cNvPr id="27" name="Shape 27"/>
            <p:cNvSpPr/>
            <p:nvPr/>
          </p:nvSpPr>
          <p:spPr>
            <a:xfrm flipH="1">
              <a:off x="7425267" y="3689879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0">
              <a:schemeClr val="accent1"/>
            </a:fillRef>
            <a:effectRef idx="0">
              <a:srgbClr val="FFFFFF"/>
            </a:effectRef>
            <a:fontRef idx="none"/>
          </p:style>
        </p:sp>
        <p:sp>
          <p:nvSpPr>
            <p:cNvPr id="28" name="Shape 28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007349"/>
                <a:gd name="ODFBottom" fmla="val 6866467"/>
                <a:gd name="ODFWidth" fmla="val 3007349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</p:sp>
        <p:sp>
          <p:nvSpPr>
            <p:cNvPr id="29" name="Shape 29"/>
            <p:cNvSpPr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573311"/>
                <a:gd name="ODFBottom" fmla="val 6866467"/>
                <a:gd name="ODFWidth" fmla="val 2573311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8932333" y="3056467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9334500" y="0"/>
              <a:ext cx="2854325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858013"/>
                <a:gd name="ODFBottom" fmla="val 6866467"/>
                <a:gd name="ODFWidth" fmla="val 2858013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90094"/>
                <a:gd name="ODFBottom" fmla="val 6858000"/>
                <a:gd name="ODFWidth" fmla="val 1290094"/>
                <a:gd name="ODFHeight" fmla="val 6858000"/>
              </a:gdLst>
              <a:ahLst/>
              <a:cxnLst/>
              <a:rect l="OXMLTextRectL" t="OXMLTextRectT" r="OXMLTextRectR" b="OXMLTextRect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</p:spPr>
        </p:sp>
        <p:sp>
          <p:nvSpPr>
            <p:cNvPr id="33" name="Shape 33"/>
            <p:cNvSpPr/>
            <p:nvPr/>
          </p:nvSpPr>
          <p:spPr>
            <a:xfrm>
              <a:off x="10938999" y="0"/>
              <a:ext cx="1249826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49825"/>
                <a:gd name="ODFBottom" fmla="val 6858000"/>
                <a:gd name="ODFWidth" fmla="val 1249825"/>
                <a:gd name="ODFHeight" fmla="val 6858000"/>
              </a:gdLst>
              <a:ahLst/>
              <a:cxnLst/>
              <a:rect l="OXMLTextRectL" t="OXMLTextRectT" r="OXMLTextRectR" b="OXMLTextRect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</p:sp>
        <p:sp>
          <p:nvSpPr>
            <p:cNvPr id="34" name="Shape 34"/>
            <p:cNvSpPr/>
            <p:nvPr/>
          </p:nvSpPr>
          <p:spPr>
            <a:xfrm>
              <a:off x="10371666" y="3598333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</p:sp>
        <p:sp>
          <p:nvSpPr>
            <p:cNvPr id="35" name="Shape 35"/>
            <p:cNvSpPr/>
            <p:nvPr/>
          </p:nvSpPr>
          <p:spPr>
            <a:xfrm rot="10800000">
              <a:off x="0" y="8467"/>
              <a:ext cx="842595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defPPr/>
            <a:lvl1pPr marL="0" lv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7967673" y="609599"/>
            <a:ext cx="1304742" cy="5251451"/>
          </a:xfrm>
          <a:prstGeom prst="rect">
            <a:avLst/>
          </a:prstGeom>
        </p:spPr>
        <p:txBody>
          <a:bodyPr vert="eaVert" anchor="ctr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49" cy="5251450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Group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 algn="l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marL="0" lv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Group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 algn="l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>
                <a:solidFill>
                  <a:schemeClr val="accent1"/>
                </a:solidFill>
              </a:defRPr>
            </a:lvl1pPr>
            <a:lvl2pPr marL="457200" lvl="1" indent="0">
              <a:buNone/>
            </a:lvl2pPr>
            <a:lvl3pPr marL="914400" lvl="2" indent="0">
              <a:buNone/>
            </a:lvl3pPr>
            <a:lvl4pPr marL="1371600" lvl="3" indent="0">
              <a:buNone/>
            </a:lvl4pPr>
            <a:lvl5pPr marL="1828800" lvl="4" indent="0">
              <a:buNone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marL="0" lv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с подписью">
    <p:spTree>
      <p:nvGrpSpPr>
        <p:cNvPr id="1" name="Group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 algn="l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marL="0" lv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lvl="1" indent="0">
              <a:buNone/>
            </a:lvl2pPr>
            <a:lvl3pPr marL="914400" lvl="2" indent="0">
              <a:buNone/>
            </a:lvl3pPr>
            <a:lvl4pPr marL="1371600" lvl="3" indent="0">
              <a:buNone/>
            </a:lvl4pPr>
            <a:lvl5pPr marL="1828800" lvl="4" indent="0">
              <a:buNone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marL="0" lv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marL="0" indent="0" algn="l"/>
            <a:r>
              <a:rPr sz="80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“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marL="0" indent="0" algn="l"/>
            <a:r>
              <a:rPr sz="80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”</a:t>
            </a:r>
            <a:endParaRPr sz="180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Group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 algn="l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lvl="1" indent="0">
              <a:buNone/>
            </a:lvl2pPr>
            <a:lvl3pPr marL="914400" lvl="2" indent="0">
              <a:buNone/>
            </a:lvl3pPr>
            <a:lvl4pPr marL="1371600" lvl="3" indent="0">
              <a:buNone/>
            </a:lvl4pPr>
            <a:lvl5pPr marL="1828800" lvl="4" indent="0">
              <a:buNone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marL="0" lv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marL="0" indent="0" algn="l"/>
            <a:r>
              <a:rPr sz="80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“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marL="0" indent="0" algn="l"/>
            <a:r>
              <a:rPr sz="80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”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Group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lvl="0" algn="l">
              <a:defRPr sz="44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marL="0" lv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/>
            <a:lvl1pPr lvl="0">
              <a:defRPr sz="3600"/>
            </a:lvl1pPr>
          </a:lstStyle>
          <a:p>
            <a:r>
              <a:t>Образец заголовка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0"/>
          </a:xfrm>
          <a:prstGeom prst="rect">
            <a:avLst/>
          </a:prstGeom>
        </p:spPr>
        <p:txBody>
          <a:bodyPr anchor="b"/>
          <a:lstStyle>
            <a:defPPr/>
            <a:lvl1pPr lvl="0" algn="l">
              <a:defRPr sz="4000" b="0" cap="none"/>
            </a:lvl1pPr>
          </a:lstStyle>
          <a:p>
            <a:r>
              <a:t>Образец заголовка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399"/>
          </a:xfrm>
          <a:prstGeom prst="rect">
            <a:avLst/>
          </a:prstGeom>
        </p:spPr>
        <p:txBody>
          <a:bodyPr anchor="t"/>
          <a:lstStyle>
            <a:defPPr/>
            <a:lvl1pPr marL="0" lv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3"/>
          </p:nvPr>
        </p:nvSpPr>
        <p:spPr>
          <a:xfrm>
            <a:off x="5089970" y="2160589"/>
            <a:ext cx="4184034" cy="38807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2" cy="57626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0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675745" y="2737245"/>
            <a:ext cx="4185622" cy="3304117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5088383" y="2160983"/>
            <a:ext cx="4185618" cy="57626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0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lvl="0">
              <a:defRPr sz="2000"/>
            </a:lvl1pPr>
          </a:lstStyle>
          <a:p>
            <a:r>
              <a:t>Образец заголовка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>
              <a:buNone/>
              <a:defRPr sz="14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0965" lvl="3" indent="0">
              <a:buNone/>
              <a:defRPr sz="1000"/>
            </a:lvl4pPr>
            <a:lvl5pPr marL="1828165" lvl="4" indent="0">
              <a:buNone/>
              <a:defRPr sz="1000"/>
            </a:lvl5pPr>
            <a:lvl6pPr marL="2285365" lvl="5" indent="0">
              <a:buNone/>
              <a:defRPr sz="1000"/>
            </a:lvl6pPr>
            <a:lvl7pPr marL="2742565" lvl="6" indent="0">
              <a:buNone/>
              <a:defRPr sz="1000"/>
            </a:lvl7pPr>
            <a:lvl8pPr marL="3199130" lvl="7" indent="0">
              <a:buNone/>
              <a:defRPr sz="1000"/>
            </a:lvl8pPr>
            <a:lvl9pPr marL="365633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7"/>
          </a:xfrm>
          <a:prstGeom prst="rect">
            <a:avLst/>
          </a:prstGeom>
        </p:spPr>
        <p:txBody>
          <a:bodyPr anchor="b">
            <a:normAutofit/>
          </a:bodyPr>
          <a:lstStyle>
            <a:defPPr/>
            <a:lvl1pPr lvl="0" algn="l">
              <a:defRPr sz="2400" b="0"/>
            </a:lvl1pPr>
          </a:lstStyle>
          <a:p>
            <a:r>
              <a:t>Образец заголовка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 hasCustomPrompt="1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</p:spPr>
        <p:txBody>
          <a:bodyPr anchor="t">
            <a:normAutofit/>
          </a:bodyPr>
          <a:lstStyle>
            <a:defPPr/>
            <a:lvl1pPr marL="0" lvl="0" indent="0" algn="ctr">
              <a:buNone/>
              <a:defRPr sz="1600"/>
            </a:lvl1pPr>
            <a:lvl2pPr marL="457200" lvl="1" indent="0">
              <a:buNone/>
              <a:defRPr sz="1600"/>
            </a:lvl2pPr>
            <a:lvl3pPr marL="914400" lvl="2" indent="0">
              <a:buNone/>
              <a:defRPr sz="1600"/>
            </a:lvl3pPr>
            <a:lvl4pPr marL="1371600" lvl="3" indent="0">
              <a:buNone/>
              <a:defRPr sz="1600"/>
            </a:lvl4pPr>
            <a:lvl5pPr marL="1828800" lvl="4" indent="0">
              <a:buNone/>
              <a:defRPr sz="1600"/>
            </a:lvl5pPr>
            <a:lvl6pPr marL="2286000" lvl="5" indent="0">
              <a:buNone/>
              <a:defRPr sz="1600"/>
            </a:lvl6pPr>
            <a:lvl7pPr marL="2743200" lvl="6" indent="0">
              <a:buNone/>
              <a:defRPr sz="1600"/>
            </a:lvl7pPr>
            <a:lvl8pPr marL="3200400" lvl="7" indent="0">
              <a:buNone/>
              <a:defRPr sz="1600"/>
            </a:lvl8pPr>
            <a:lvl9pPr marL="3657600" lvl="8" indent="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>
              <a:buNone/>
              <a:defRPr sz="12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9/6/2025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2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Shape 3"/>
            <p:cNvSpPr/>
            <p:nvPr/>
          </p:nvSpPr>
          <p:spPr>
            <a:xfrm>
              <a:off x="9371012" y="8467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0">
              <a:schemeClr val="accent1"/>
            </a:fillRef>
            <a:effectRef idx="0">
              <a:srgbClr val="FFFFFF"/>
            </a:effectRef>
            <a:fontRef idx="none"/>
          </p:style>
        </p:sp>
        <p:sp>
          <p:nvSpPr>
            <p:cNvPr id="4" name="Shape 4"/>
            <p:cNvSpPr/>
            <p:nvPr/>
          </p:nvSpPr>
          <p:spPr>
            <a:xfrm flipH="1">
              <a:off x="7425267" y="3689879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0">
              <a:schemeClr val="accent1"/>
            </a:fillRef>
            <a:effectRef idx="0">
              <a:srgbClr val="FFFFFF"/>
            </a:effectRef>
            <a:fontRef idx="none"/>
          </p:style>
        </p:sp>
        <p:sp>
          <p:nvSpPr>
            <p:cNvPr id="5" name="Shape 5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007349"/>
                <a:gd name="ODFBottom" fmla="val 6866467"/>
                <a:gd name="ODFWidth" fmla="val 3007349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</p:sp>
        <p:sp>
          <p:nvSpPr>
            <p:cNvPr id="6" name="Shape 6"/>
            <p:cNvSpPr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573311"/>
                <a:gd name="ODFBottom" fmla="val 6866467"/>
                <a:gd name="ODFWidth" fmla="val 2573311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7" name="Shape 7"/>
            <p:cNvSpPr/>
            <p:nvPr/>
          </p:nvSpPr>
          <p:spPr>
            <a:xfrm>
              <a:off x="8932333" y="3056467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</p:sp>
        <p:sp>
          <p:nvSpPr>
            <p:cNvPr id="8" name="Shape 8"/>
            <p:cNvSpPr/>
            <p:nvPr/>
          </p:nvSpPr>
          <p:spPr>
            <a:xfrm>
              <a:off x="9334500" y="0"/>
              <a:ext cx="2854325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858013"/>
                <a:gd name="ODFBottom" fmla="val 6866467"/>
                <a:gd name="ODFWidth" fmla="val 2858013"/>
                <a:gd name="ODFHeight" fmla="val 6866467"/>
              </a:gdLst>
              <a:ahLst/>
              <a:cxnLst/>
              <a:rect l="OXMLTextRectL" t="OXMLTextRectT" r="OXMLTextRectR" b="OXMLTextRect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</p:sp>
        <p:sp>
          <p:nvSpPr>
            <p:cNvPr id="9" name="Shape 9"/>
            <p:cNvSpPr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90094"/>
                <a:gd name="ODFBottom" fmla="val 6858000"/>
                <a:gd name="ODFWidth" fmla="val 1290094"/>
                <a:gd name="ODFHeight" fmla="val 6858000"/>
              </a:gdLst>
              <a:ahLst/>
              <a:cxnLst/>
              <a:rect l="OXMLTextRectL" t="OXMLTextRectT" r="OXMLTextRectR" b="OXMLTextRect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</p:spPr>
        </p:sp>
        <p:sp>
          <p:nvSpPr>
            <p:cNvPr id="10" name="Shape 10"/>
            <p:cNvSpPr/>
            <p:nvPr/>
          </p:nvSpPr>
          <p:spPr>
            <a:xfrm>
              <a:off x="10938999" y="0"/>
              <a:ext cx="1249826" cy="686646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49825"/>
                <a:gd name="ODFBottom" fmla="val 6858000"/>
                <a:gd name="ODFWidth" fmla="val 1249825"/>
                <a:gd name="ODFHeight" fmla="val 6858000"/>
              </a:gdLst>
              <a:ahLst/>
              <a:cxnLst/>
              <a:rect l="OXMLTextRectL" t="OXMLTextRectT" r="OXMLTextRectR" b="OXMLTextRect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</p:sp>
        <p:sp>
          <p:nvSpPr>
            <p:cNvPr id="11" name="Shape 11"/>
            <p:cNvSpPr/>
            <p:nvPr/>
          </p:nvSpPr>
          <p:spPr>
            <a:xfrm>
              <a:off x="10371666" y="3598333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</p:sp>
        <p:sp>
          <p:nvSpPr>
            <p:cNvPr id="12" name="Shape 12"/>
            <p:cNvSpPr/>
            <p:nvPr/>
          </p:nvSpPr>
          <p:spPr>
            <a:xfrm>
              <a:off x="0" y="4021667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</p:sp>
      </p:grp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2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dt" idx="2"/>
          </p:nvPr>
        </p:nvSpPr>
        <p:spPr>
          <a:xfrm>
            <a:off x="7205133" y="6041362"/>
            <a:ext cx="911938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9/6/2025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ft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4"/>
          </p:nvPr>
        </p:nvSpPr>
        <p:spPr>
          <a:xfrm>
            <a:off x="8590663" y="6041362"/>
            <a:ext cx="683338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9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defPPr/>
      <a:lvl1pPr lvl="0" algn="l"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lvl="1">
        <a:defRPr>
          <a:solidFill>
            <a:schemeClr val="tx2"/>
          </a:solidFill>
        </a:defRPr>
      </a:lvl2pPr>
      <a:lvl3pPr lvl="2">
        <a:defRPr>
          <a:solidFill>
            <a:schemeClr val="tx2"/>
          </a:solidFill>
        </a:defRPr>
      </a:lvl3pPr>
      <a:lvl4pPr lvl="3">
        <a:defRPr>
          <a:solidFill>
            <a:schemeClr val="tx2"/>
          </a:solidFill>
        </a:defRPr>
      </a:lvl4pPr>
      <a:lvl5pPr lvl="4">
        <a:defRPr>
          <a:solidFill>
            <a:schemeClr val="tx2"/>
          </a:solidFill>
        </a:defRPr>
      </a:lvl5pPr>
      <a:lvl6pPr lvl="5">
        <a:defRPr>
          <a:solidFill>
            <a:schemeClr val="tx2"/>
          </a:solidFill>
        </a:defRPr>
      </a:lvl6pPr>
      <a:lvl7pPr lvl="6">
        <a:defRPr>
          <a:solidFill>
            <a:schemeClr val="tx2"/>
          </a:solidFill>
        </a:defRPr>
      </a:lvl7pPr>
      <a:lvl8pPr lvl="7">
        <a:defRPr>
          <a:solidFill>
            <a:schemeClr val="tx2"/>
          </a:solidFill>
        </a:defRPr>
      </a:lvl8pPr>
      <a:lvl9pPr lvl="8">
        <a:defRPr>
          <a:solidFill>
            <a:schemeClr val="tx2"/>
          </a:solidFill>
        </a:defRPr>
      </a:lvl9pPr>
    </p:titleStyle>
    <p:bodyStyle>
      <a:defPPr/>
      <a:lvl1pPr marL="342900" lvl="0" indent="-342900" algn="l">
        <a:spcBef>
          <a:spcPts val="1000"/>
        </a:spcBef>
        <a:spcAft>
          <a:spcPts val="0"/>
        </a:spcAft>
        <a:buClr>
          <a:schemeClr val="accent1"/>
        </a:buClr>
        <a:buSzPts val="1440"/>
        <a:buFont typeface="Wingdings 3" panose="05040102010807070707"/>
        <a:buChar char="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lvl="1" indent="-285750" algn="l">
        <a:spcBef>
          <a:spcPts val="1000"/>
        </a:spcBef>
        <a:spcAft>
          <a:spcPts val="0"/>
        </a:spcAft>
        <a:buClr>
          <a:schemeClr val="accent1"/>
        </a:buClr>
        <a:buSzPts val="1280"/>
        <a:buFont typeface="Wingdings 3" panose="05040102010807070707"/>
        <a:buChar char="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lvl="2" indent="-228600" algn="l">
        <a:spcBef>
          <a:spcPts val="1000"/>
        </a:spcBef>
        <a:spcAft>
          <a:spcPts val="0"/>
        </a:spcAft>
        <a:buClr>
          <a:schemeClr val="accent1"/>
        </a:buClr>
        <a:buSzPts val="1120"/>
        <a:buFont typeface="Wingdings 3" panose="05040102010807070707"/>
        <a:buChar char="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lvl="3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lvl="4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lvl="5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lvl="6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lvl="7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lvl="8" indent="-228600" algn="l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 panose="05040102010807070707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507067" y="104503"/>
            <a:ext cx="7766936" cy="87521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sz="2000" smtClean="0"/>
              <a:t>Муниципальное бюджетное общеобразовательное учреждение</a:t>
            </a:r>
            <a:br>
              <a:rPr sz="2000" smtClean="0"/>
            </a:br>
            <a:r>
              <a:rPr sz="2000" smtClean="0"/>
              <a:t>«РОЩИНСКАЯ ШКОЛА-ДЕТСКИЙ САД» </a:t>
            </a:r>
            <a:r>
              <a:rPr sz="2000" b="1" smtClean="0"/>
              <a:t> </a:t>
            </a:r>
            <a:endParaRPr sz="2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1507066" y="2468881"/>
            <a:ext cx="7937379" cy="4101736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4000" b="1" smtClean="0"/>
              <a:t>ВЫБОРЫ ПРЕЗ</a:t>
            </a:r>
            <a:r>
              <a:rPr lang="ru-RU" sz="4000" b="1" smtClean="0"/>
              <a:t>И</a:t>
            </a:r>
            <a:r>
              <a:rPr sz="4000" b="1" smtClean="0"/>
              <a:t>ДЕНТА ШКОЛЬНОГО УЧЕНИЧЕСКОГО САМОУПРАВЛЕНИЯ 2025</a:t>
            </a:r>
          </a:p>
          <a:p>
            <a:endParaRPr sz="4000" b="1" smtClean="0"/>
          </a:p>
          <a:p>
            <a:endParaRPr sz="4000" b="1" smtClean="0"/>
          </a:p>
          <a:p>
            <a:pPr algn="ctr"/>
            <a:r>
              <a:rPr sz="2400" smtClean="0"/>
              <a:t> с.Рощино,2025 </a:t>
            </a:r>
            <a:endParaRPr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-33709"/>
            <a:ext cx="1395494" cy="139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2" y="91160"/>
            <a:ext cx="1080120" cy="1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35" y="26035"/>
            <a:ext cx="12199620" cy="828675"/>
          </a:xfrm>
        </p:spPr>
        <p:txBody>
          <a:bodyPr/>
          <a:lstStyle/>
          <a:p>
            <a:pPr algn="l"/>
            <a:r>
              <a:rPr lang="ru-RU" altLang="en-US" b="1" dirty="0"/>
              <a:t>КАНДИДАТ НА ПОСТ </a:t>
            </a:r>
            <a:r>
              <a:rPr lang="ru-RU" altLang="en-US" b="1" dirty="0" smtClean="0"/>
              <a:t>ПРЕЗИДЕНТА </a:t>
            </a:r>
            <a:r>
              <a:rPr lang="ru-RU" altLang="en-US" b="1" dirty="0"/>
              <a:t>ШКОЛЫ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7315" y="1036320"/>
            <a:ext cx="7706995" cy="57677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2400" dirty="0"/>
              <a:t> </a:t>
            </a:r>
            <a:r>
              <a:rPr lang="ru-RU" altLang="en-US" sz="2400" b="1" dirty="0"/>
              <a:t>МЕНЯ ЗОВУТ ТЕЛЮКОВ МАКСИМ СЕРГЕЕВИЧ </a:t>
            </a:r>
          </a:p>
          <a:p>
            <a:pPr marL="0" indent="0" algn="ctr">
              <a:buNone/>
            </a:pPr>
            <a:r>
              <a:rPr lang="ru-RU" altLang="en-US" sz="2400" b="1" dirty="0"/>
              <a:t> Я ОБУЧАЮЩИЙСЯ 10 КЛАССА 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 sz="2000" b="1" dirty="0"/>
              <a:t>Долгое время </a:t>
            </a:r>
            <a:r>
              <a:rPr lang="ru-RU" altLang="en-US" sz="2000" b="1" dirty="0" smtClean="0"/>
              <a:t>состою </a:t>
            </a:r>
            <a:r>
              <a:rPr lang="ru-RU" altLang="en-US" sz="2000" b="1" dirty="0"/>
              <a:t>в команде школьного ученического самоуправления;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 sz="2000" b="1" dirty="0"/>
              <a:t>Активно участвую в школьных мероприятиях;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 sz="2000" b="1" dirty="0" smtClean="0"/>
              <a:t>Состою </a:t>
            </a:r>
            <a:r>
              <a:rPr lang="ru-RU" altLang="en-US" sz="2000" b="1" dirty="0"/>
              <a:t>в школьном театральном кружке «Овация»;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 sz="2000" b="1" dirty="0" smtClean="0"/>
              <a:t>Состою </a:t>
            </a:r>
            <a:r>
              <a:rPr lang="ru-RU" altLang="en-US" sz="2000" b="1" dirty="0"/>
              <a:t>в </a:t>
            </a:r>
            <a:r>
              <a:rPr lang="ru-RU" altLang="en-US" sz="2000" b="1" dirty="0" err="1"/>
              <a:t>юнашеском</a:t>
            </a:r>
            <a:r>
              <a:rPr lang="ru-RU" altLang="en-US" sz="2000" b="1" dirty="0"/>
              <a:t> военно-</a:t>
            </a:r>
            <a:r>
              <a:rPr lang="ru-RU" altLang="en-US" sz="2000" b="1" dirty="0" err="1"/>
              <a:t>патриатическом</a:t>
            </a:r>
            <a:r>
              <a:rPr lang="ru-RU" altLang="en-US" sz="2000" b="1" dirty="0"/>
              <a:t> движении «</a:t>
            </a:r>
            <a:r>
              <a:rPr lang="ru-RU" altLang="en-US" sz="2000" b="1" dirty="0" err="1"/>
              <a:t>Юнармия</a:t>
            </a:r>
            <a:r>
              <a:rPr lang="ru-RU" altLang="en-US" sz="2000" b="1" dirty="0"/>
              <a:t>». </a:t>
            </a:r>
            <a:endParaRPr lang="ru-RU" altLang="en-US" b="1" dirty="0"/>
          </a:p>
          <a:p>
            <a:pPr marL="0" indent="0">
              <a:buFont typeface="Wingdings" panose="05000000000000000000" charset="0"/>
              <a:buNone/>
            </a:pPr>
            <a:r>
              <a:rPr lang="ru-RU" altLang="en-US" sz="2000" b="1" dirty="0"/>
              <a:t> </a:t>
            </a:r>
            <a:r>
              <a:rPr lang="ru-RU" altLang="en-US" sz="2000" b="1" dirty="0" smtClean="0"/>
              <a:t>Обладаю </a:t>
            </a:r>
            <a:r>
              <a:rPr lang="ru-RU" altLang="en-US" sz="2000" b="1" dirty="0"/>
              <a:t>такими качествами как:                       </a:t>
            </a:r>
            <a:r>
              <a:rPr lang="ru-RU" altLang="en-US" sz="2000" dirty="0" err="1"/>
              <a:t>ответственность,коммуникабельность,трудолюбие,терпение</a:t>
            </a:r>
            <a:r>
              <a:rPr lang="ru-RU" altLang="en-US" sz="2000" dirty="0"/>
              <a:t>, </a:t>
            </a:r>
            <a:r>
              <a:rPr lang="ru-RU" altLang="en-US" sz="2000" dirty="0" err="1"/>
              <a:t>честность,целеустремлённость,справедливость,отзывчивость</a:t>
            </a:r>
            <a:r>
              <a:rPr lang="ru-RU" altLang="en-US" sz="2000" dirty="0" smtClean="0"/>
              <a:t>.</a:t>
            </a:r>
          </a:p>
          <a:p>
            <a:pPr marL="0" indent="0">
              <a:buFont typeface="Wingdings" panose="05000000000000000000" charset="0"/>
              <a:buNone/>
            </a:pPr>
            <a:endParaRPr lang="ru-RU" altLang="en-US" sz="2000" dirty="0"/>
          </a:p>
          <a:p>
            <a:pPr marL="0" indent="0">
              <a:buFont typeface="Wingdings" panose="05000000000000000000" charset="0"/>
              <a:buNone/>
            </a:pPr>
            <a:r>
              <a:rPr lang="ru-RU" altLang="en-US" sz="2000" b="1" dirty="0" smtClean="0"/>
              <a:t>Мой лозунг</a:t>
            </a:r>
            <a:r>
              <a:rPr lang="ru-RU" altLang="en-US" sz="2000" dirty="0" smtClean="0"/>
              <a:t>: </a:t>
            </a:r>
            <a:r>
              <a:rPr lang="ru-RU" altLang="en-US" sz="2000" u="sng" dirty="0" smtClean="0"/>
              <a:t>«Не абстрактно </a:t>
            </a:r>
            <a:r>
              <a:rPr lang="ru-RU" altLang="en-US" sz="2000" u="sng" dirty="0" err="1" smtClean="0"/>
              <a:t>обещаю,а</a:t>
            </a:r>
            <a:r>
              <a:rPr lang="ru-RU" altLang="en-US" sz="2000" u="sng" dirty="0" smtClean="0"/>
              <a:t> конкретно делаю!»</a:t>
            </a:r>
            <a:endParaRPr lang="ru-RU" altLang="en-US" sz="2000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052736"/>
            <a:ext cx="3528392" cy="470472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365" cy="120205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b="1"/>
              <a:t>Почему именно я должен стать президентом школы?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263525" y="1419225"/>
            <a:ext cx="7385050" cy="537591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/>
            <a:lvl1pPr lvl="0"/>
          </a:lstStyle>
          <a:p>
            <a:pPr marL="0" indent="0">
              <a:buFont typeface="Wingdings" panose="05000000000000000000"/>
              <a:buNone/>
            </a:pPr>
            <a:r>
              <a:rPr lang="ru-RU" dirty="0"/>
              <a:t> </a:t>
            </a:r>
          </a:p>
        </p:txBody>
      </p:sp>
      <p:pic>
        <p:nvPicPr>
          <p:cNvPr id="9" name="Изображение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90" y="3860800"/>
            <a:ext cx="1788160" cy="136080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5" y="692785"/>
            <a:ext cx="1689100" cy="225298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350" y="657225"/>
            <a:ext cx="2291715" cy="17208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785" y="5534660"/>
            <a:ext cx="1670685" cy="12534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rcRect l="18698" t="7472" r="25198"/>
          <a:stretch>
            <a:fillRect/>
          </a:stretch>
        </p:blipFill>
        <p:spPr>
          <a:xfrm>
            <a:off x="8112125" y="2996565"/>
            <a:ext cx="1623060" cy="21062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350" y="4148455"/>
            <a:ext cx="2260600" cy="127190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715" y="5380990"/>
            <a:ext cx="2217420" cy="134747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2350" y="2493010"/>
            <a:ext cx="2078355" cy="155892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6390" y="2164715"/>
            <a:ext cx="2065020" cy="15494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0" y="1844675"/>
            <a:ext cx="2210435" cy="165798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770" y="514350"/>
            <a:ext cx="1708785" cy="128143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8080" y="2378075"/>
            <a:ext cx="1684655" cy="126365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4200" y="5393055"/>
            <a:ext cx="1869440" cy="140208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5530" y="1988820"/>
            <a:ext cx="1807210" cy="1355725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8355" y="642620"/>
            <a:ext cx="2008505" cy="1506855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5685" y="5367655"/>
            <a:ext cx="1895475" cy="1421765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33215" y="3812540"/>
            <a:ext cx="1878965" cy="140906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7470" y="657225"/>
            <a:ext cx="1674495" cy="125603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43355" y="5300980"/>
            <a:ext cx="1939290" cy="1454785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9370" y="5013325"/>
            <a:ext cx="1360805" cy="18154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56130" y="647700"/>
            <a:ext cx="1544320" cy="115824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72615" y="3514725"/>
            <a:ext cx="2155190" cy="161671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3629660"/>
            <a:ext cx="1820545" cy="12141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0795" y="13335"/>
            <a:ext cx="9868535" cy="893445"/>
          </a:xfrm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r>
              <a:rPr lang="ru-RU" sz="3200" b="1" dirty="0" smtClean="0"/>
              <a:t>Что </a:t>
            </a:r>
            <a:r>
              <a:rPr lang="ru-RU" sz="3200" b="1" dirty="0"/>
              <a:t>я могу предложить обучающимся и педагогам нашей школы</a:t>
            </a:r>
            <a:r>
              <a:rPr lang="en-US" sz="3200" b="1" dirty="0"/>
              <a:t>?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191134" y="1052830"/>
            <a:ext cx="9387537" cy="533019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lnSpc>
                <a:spcPct val="150000"/>
              </a:lnSpc>
            </a:pPr>
            <a:r>
              <a:rPr lang="ru-RU" dirty="0" smtClean="0"/>
              <a:t>Создание комнаты отдыха;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Проведение спортивных мероприятий(эстафеты,футбол и др.);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Регулярное проведение дискотек с 7 по 11 класс(после каждой четверти);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Проведение благотворительных акций(сбор макулатуры,крышечек);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Проведение дня самоуправления;</a:t>
            </a:r>
            <a:endParaRPr dirty="0"/>
          </a:p>
          <a:p>
            <a:pPr>
              <a:lnSpc>
                <a:spcPct val="150000"/>
              </a:lnSpc>
            </a:pPr>
            <a:r>
              <a:rPr lang="ru-RU" dirty="0"/>
              <a:t>Проведение весёлых переменок.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30" y="4940935"/>
            <a:ext cx="2748280" cy="15506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620395"/>
            <a:ext cx="1440815" cy="14458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5085080"/>
            <a:ext cx="2237105" cy="1491615"/>
          </a:xfrm>
          <a:prstGeom prst="round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5"/>
          <a:stretch>
            <a:fillRect/>
          </a:stretch>
        </p:blipFill>
        <p:spPr>
          <a:xfrm>
            <a:off x="6680200" y="4940935"/>
            <a:ext cx="2587625" cy="1514475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90" y="3284855"/>
            <a:ext cx="2376170" cy="15322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919536" y="4077072"/>
            <a:ext cx="7354466" cy="216024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lang="ru-RU" dirty="0" smtClean="0"/>
              <a:t> СПАСИБО ЗА ВНИМАНИЕ!</a:t>
            </a:r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 flipH="1">
            <a:off x="0" y="1916832"/>
            <a:ext cx="11640616" cy="4124529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marL="0" indent="0" algn="ctr">
              <a:buNone/>
            </a:pPr>
            <a:r>
              <a:rPr lang="ru-RU" sz="4000" b="1" dirty="0" smtClean="0">
                <a:latin typeface="Book Antiqua" panose="02040602050305030304" pitchFamily="18" charset="0"/>
              </a:rPr>
              <a:t>-НЕ АБСТРАКТНО ОБЕЩАЮ,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Book Antiqua" panose="02040602050305030304" pitchFamily="18" charset="0"/>
              </a:rPr>
              <a:t> А  КОНКРЕТНО ДЕЛАЮ!</a:t>
            </a:r>
            <a:endParaRPr sz="4000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theme/theme1.xml><?xml version="1.0" encoding="utf-8"?>
<a:theme xmlns:a="http://schemas.openxmlformats.org/drawingml/2006/main" name="Аспект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Facet"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1</TotalTime>
  <Words>149</Words>
  <Application>Microsoft Office PowerPoint</Application>
  <PresentationFormat>Широкоэкранный</PresentationFormat>
  <Paragraphs>27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Book Antiqua</vt:lpstr>
      <vt:lpstr>Calibri</vt:lpstr>
      <vt:lpstr>Trebuchet MS</vt:lpstr>
      <vt:lpstr>Wingdings</vt:lpstr>
      <vt:lpstr>Wingdings 3</vt:lpstr>
      <vt:lpstr>Аспект</vt:lpstr>
      <vt:lpstr>Муниципальное бюджетное общеобразовательное учреждение «РОЩИНСКАЯ ШКОЛА-ДЕТСКИЙ САД»  </vt:lpstr>
      <vt:lpstr>КАНДИДАТ НА ПОСТ ПРЕЗИДЕНТА ШКОЛЫ</vt:lpstr>
      <vt:lpstr>Почему именно я должен стать президентом школы?</vt:lpstr>
      <vt:lpstr>Что я могу предложить обучающимся и педагогам нашей школы?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«РОЩИНСКАЯ ШКОЛА-ДЕТСКИЙ САД»</dc:title>
  <dc:creator>Владелец</dc:creator>
  <cp:lastModifiedBy>Admin</cp:lastModifiedBy>
  <cp:revision>27</cp:revision>
  <dcterms:created xsi:type="dcterms:W3CDTF">2025-09-09T19:16:00Z</dcterms:created>
  <dcterms:modified xsi:type="dcterms:W3CDTF">2025-10-08T10:37:07Z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E93479F4BE794D88BC85376B0A330FF8_13</vt:lpwstr>
  </property>
  <property fmtid="{D5CDD505-2E9C-101B-9397-08002B2CF9AE}" pid="3" name="KSOProductBuildVer">
    <vt:lpwstr>1049-12.2.0.22549</vt:lpwstr>
  </property>
</Properties>
</file>