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46" r:id="rId1"/>
    <p:sldMasterId id="2147483776" r:id="rId2"/>
  </p:sldMasterIdLst>
  <p:notesMasterIdLst>
    <p:notesMasterId r:id="rId19"/>
  </p:notesMasterIdLst>
  <p:sldIdLst>
    <p:sldId id="270" r:id="rId3"/>
    <p:sldId id="269" r:id="rId4"/>
    <p:sldId id="257" r:id="rId5"/>
    <p:sldId id="282" r:id="rId6"/>
    <p:sldId id="258" r:id="rId7"/>
    <p:sldId id="281" r:id="rId8"/>
    <p:sldId id="263" r:id="rId9"/>
    <p:sldId id="266" r:id="rId10"/>
    <p:sldId id="273" r:id="rId11"/>
    <p:sldId id="268" r:id="rId12"/>
    <p:sldId id="280" r:id="rId13"/>
    <p:sldId id="275" r:id="rId14"/>
    <p:sldId id="276" r:id="rId15"/>
    <p:sldId id="277" r:id="rId16"/>
    <p:sldId id="279" r:id="rId17"/>
    <p:sldId id="278" r:id="rId18"/>
  </p:sldIdLst>
  <p:sldSz cx="15125700" cy="10693400"/>
  <p:notesSz cx="9926638" cy="6797675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422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752" cy="341095"/>
          </a:xfrm>
          <a:prstGeom prst="rect">
            <a:avLst/>
          </a:prstGeom>
        </p:spPr>
        <p:txBody>
          <a:bodyPr vert="horz" lIns="59226" tIns="29613" rIns="59226" bIns="29613" rtlCol="0"/>
          <a:lstStyle>
            <a:lvl1pPr algn="l">
              <a:defRPr sz="8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804" y="0"/>
            <a:ext cx="4301751" cy="341095"/>
          </a:xfrm>
          <a:prstGeom prst="rect">
            <a:avLst/>
          </a:prstGeom>
        </p:spPr>
        <p:txBody>
          <a:bodyPr vert="horz" lIns="59226" tIns="29613" rIns="59226" bIns="29613" rtlCol="0"/>
          <a:lstStyle>
            <a:lvl1pPr algn="r">
              <a:defRPr sz="800"/>
            </a:lvl1pPr>
          </a:lstStyle>
          <a:p>
            <a:fld id="{FCD8D6DE-462C-446C-841B-F9E76E0467F1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849313"/>
            <a:ext cx="324326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9226" tIns="29613" rIns="59226" bIns="296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73" y="3271684"/>
            <a:ext cx="7940894" cy="2676282"/>
          </a:xfrm>
          <a:prstGeom prst="rect">
            <a:avLst/>
          </a:prstGeom>
        </p:spPr>
        <p:txBody>
          <a:bodyPr vert="horz" lIns="59226" tIns="29613" rIns="59226" bIns="2961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580"/>
            <a:ext cx="4301752" cy="341095"/>
          </a:xfrm>
          <a:prstGeom prst="rect">
            <a:avLst/>
          </a:prstGeom>
        </p:spPr>
        <p:txBody>
          <a:bodyPr vert="horz" lIns="59226" tIns="29613" rIns="59226" bIns="29613" rtlCol="0" anchor="b"/>
          <a:lstStyle>
            <a:lvl1pPr algn="l">
              <a:defRPr sz="8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804" y="6456580"/>
            <a:ext cx="4301751" cy="341095"/>
          </a:xfrm>
          <a:prstGeom prst="rect">
            <a:avLst/>
          </a:prstGeom>
        </p:spPr>
        <p:txBody>
          <a:bodyPr vert="horz" lIns="59226" tIns="29613" rIns="59226" bIns="29613" rtlCol="0" anchor="b"/>
          <a:lstStyle>
            <a:lvl1pPr algn="r">
              <a:defRPr sz="800"/>
            </a:lvl1pPr>
          </a:lstStyle>
          <a:p>
            <a:fld id="{679234E5-B13E-4759-98B4-AEAB74200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342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88FE9-0491-4116-97E8-FE60FF2CE6B7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9141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4004" y="-13203"/>
            <a:ext cx="15168384" cy="10719806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0194" y="3749292"/>
            <a:ext cx="9638364" cy="2567012"/>
          </a:xfrm>
        </p:spPr>
        <p:txBody>
          <a:bodyPr anchor="b">
            <a:noAutofit/>
          </a:bodyPr>
          <a:lstStyle>
            <a:lvl1pPr algn="r">
              <a:defRPr sz="842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0194" y="6316301"/>
            <a:ext cx="9638364" cy="1710350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12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25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38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51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56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277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990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703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1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380" y="950524"/>
            <a:ext cx="10500177" cy="5307095"/>
          </a:xfrm>
        </p:spPr>
        <p:txBody>
          <a:bodyPr anchor="ctr">
            <a:normAutofit/>
          </a:bodyPr>
          <a:lstStyle>
            <a:lvl1pPr algn="l">
              <a:defRPr sz="6861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8380" y="6970513"/>
            <a:ext cx="10500177" cy="2449537"/>
          </a:xfrm>
        </p:spPr>
        <p:txBody>
          <a:bodyPr anchor="ctr">
            <a:normAutofit/>
          </a:bodyPr>
          <a:lstStyle>
            <a:lvl1pPr marL="0" indent="0" algn="l">
              <a:buNone/>
              <a:defRPr sz="280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12912" indent="0">
              <a:buNone/>
              <a:defRPr sz="2807">
                <a:solidFill>
                  <a:schemeClr val="tx1">
                    <a:tint val="75000"/>
                  </a:schemeClr>
                </a:solidFill>
              </a:defRPr>
            </a:lvl2pPr>
            <a:lvl3pPr marL="1425824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3pPr>
            <a:lvl4pPr marL="2138736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4pPr>
            <a:lvl5pPr marL="2851648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5pPr>
            <a:lvl6pPr marL="3564560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6pPr>
            <a:lvl7pPr marL="4277472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7pPr>
            <a:lvl8pPr marL="499038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8pPr>
            <a:lvl9pPr marL="5703296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594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789" y="950524"/>
            <a:ext cx="10044401" cy="4713017"/>
          </a:xfrm>
        </p:spPr>
        <p:txBody>
          <a:bodyPr anchor="ctr">
            <a:normAutofit/>
          </a:bodyPr>
          <a:lstStyle>
            <a:lvl1pPr algn="l">
              <a:defRPr sz="6861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21360" y="5663541"/>
            <a:ext cx="8965259" cy="594078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9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12912" indent="0">
              <a:buFontTx/>
              <a:buNone/>
              <a:defRPr/>
            </a:lvl2pPr>
            <a:lvl3pPr marL="1425824" indent="0">
              <a:buFontTx/>
              <a:buNone/>
              <a:defRPr/>
            </a:lvl3pPr>
            <a:lvl4pPr marL="2138736" indent="0">
              <a:buFontTx/>
              <a:buNone/>
              <a:defRPr/>
            </a:lvl4pPr>
            <a:lvl5pPr marL="2851648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8377" y="6970513"/>
            <a:ext cx="10500179" cy="2449537"/>
          </a:xfrm>
        </p:spPr>
        <p:txBody>
          <a:bodyPr anchor="ctr">
            <a:normAutofit/>
          </a:bodyPr>
          <a:lstStyle>
            <a:lvl1pPr marL="0" indent="0" algn="l">
              <a:buNone/>
              <a:defRPr sz="280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12912" indent="0">
              <a:buNone/>
              <a:defRPr sz="2807">
                <a:solidFill>
                  <a:schemeClr val="tx1">
                    <a:tint val="75000"/>
                  </a:schemeClr>
                </a:solidFill>
              </a:defRPr>
            </a:lvl2pPr>
            <a:lvl3pPr marL="1425824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3pPr>
            <a:lvl4pPr marL="2138736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4pPr>
            <a:lvl5pPr marL="2851648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5pPr>
            <a:lvl6pPr marL="3564560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6pPr>
            <a:lvl7pPr marL="4277472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7pPr>
            <a:lvl8pPr marL="499038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8pPr>
            <a:lvl9pPr marL="5703296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798485" y="1232404"/>
            <a:ext cx="756482" cy="911817"/>
          </a:xfrm>
          <a:prstGeom prst="rect">
            <a:avLst/>
          </a:prstGeom>
        </p:spPr>
        <p:txBody>
          <a:bodyPr vert="horz" lIns="142579" tIns="71289" rIns="142579" bIns="71289" rtlCol="0" anchor="ctr">
            <a:noAutofit/>
          </a:bodyPr>
          <a:lstStyle/>
          <a:p>
            <a:pPr lvl="0"/>
            <a:r>
              <a:rPr lang="en-US" sz="12474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161820" y="4500889"/>
            <a:ext cx="756482" cy="911817"/>
          </a:xfrm>
          <a:prstGeom prst="rect">
            <a:avLst/>
          </a:prstGeom>
        </p:spPr>
        <p:txBody>
          <a:bodyPr vert="horz" lIns="142579" tIns="71289" rIns="142579" bIns="71289" rtlCol="0" anchor="ctr">
            <a:noAutofit/>
          </a:bodyPr>
          <a:lstStyle/>
          <a:p>
            <a:pPr lvl="0"/>
            <a:r>
              <a:rPr lang="en-US" sz="12474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910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377" y="3012470"/>
            <a:ext cx="10500179" cy="4046995"/>
          </a:xfrm>
        </p:spPr>
        <p:txBody>
          <a:bodyPr anchor="b">
            <a:normAutofit/>
          </a:bodyPr>
          <a:lstStyle>
            <a:lvl1pPr algn="l">
              <a:defRPr sz="6861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8377" y="7059465"/>
            <a:ext cx="10500179" cy="2360584"/>
          </a:xfrm>
        </p:spPr>
        <p:txBody>
          <a:bodyPr anchor="t">
            <a:normAutofit/>
          </a:bodyPr>
          <a:lstStyle>
            <a:lvl1pPr marL="0" indent="0" algn="l">
              <a:buNone/>
              <a:defRPr sz="280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12912" indent="0">
              <a:buNone/>
              <a:defRPr sz="2807">
                <a:solidFill>
                  <a:schemeClr val="tx1">
                    <a:tint val="75000"/>
                  </a:schemeClr>
                </a:solidFill>
              </a:defRPr>
            </a:lvl2pPr>
            <a:lvl3pPr marL="1425824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3pPr>
            <a:lvl4pPr marL="2138736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4pPr>
            <a:lvl5pPr marL="2851648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5pPr>
            <a:lvl6pPr marL="3564560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6pPr>
            <a:lvl7pPr marL="4277472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7pPr>
            <a:lvl8pPr marL="499038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8pPr>
            <a:lvl9pPr marL="5703296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140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789" y="950524"/>
            <a:ext cx="10044401" cy="4713017"/>
          </a:xfrm>
        </p:spPr>
        <p:txBody>
          <a:bodyPr anchor="ctr">
            <a:normAutofit/>
          </a:bodyPr>
          <a:lstStyle>
            <a:lvl1pPr algn="l">
              <a:defRPr sz="6861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08375" y="6257619"/>
            <a:ext cx="10500180" cy="80184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74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12912" indent="0">
              <a:buFontTx/>
              <a:buNone/>
              <a:defRPr/>
            </a:lvl2pPr>
            <a:lvl3pPr marL="1425824" indent="0">
              <a:buFontTx/>
              <a:buNone/>
              <a:defRPr/>
            </a:lvl3pPr>
            <a:lvl4pPr marL="2138736" indent="0">
              <a:buFontTx/>
              <a:buNone/>
              <a:defRPr/>
            </a:lvl4pPr>
            <a:lvl5pPr marL="2851648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8377" y="7059465"/>
            <a:ext cx="10500179" cy="2360584"/>
          </a:xfrm>
        </p:spPr>
        <p:txBody>
          <a:bodyPr anchor="t">
            <a:normAutofit/>
          </a:bodyPr>
          <a:lstStyle>
            <a:lvl1pPr marL="0" indent="0" algn="l">
              <a:buNone/>
              <a:defRPr sz="280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12912" indent="0">
              <a:buNone/>
              <a:defRPr sz="2807">
                <a:solidFill>
                  <a:schemeClr val="tx1">
                    <a:tint val="75000"/>
                  </a:schemeClr>
                </a:solidFill>
              </a:defRPr>
            </a:lvl2pPr>
            <a:lvl3pPr marL="1425824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3pPr>
            <a:lvl4pPr marL="2138736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4pPr>
            <a:lvl5pPr marL="2851648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5pPr>
            <a:lvl6pPr marL="3564560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6pPr>
            <a:lvl7pPr marL="4277472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7pPr>
            <a:lvl8pPr marL="499038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8pPr>
            <a:lvl9pPr marL="5703296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798485" y="1232404"/>
            <a:ext cx="756482" cy="911817"/>
          </a:xfrm>
          <a:prstGeom prst="rect">
            <a:avLst/>
          </a:prstGeom>
        </p:spPr>
        <p:txBody>
          <a:bodyPr vert="horz" lIns="142579" tIns="71289" rIns="142579" bIns="71289" rtlCol="0" anchor="ctr">
            <a:noAutofit/>
          </a:bodyPr>
          <a:lstStyle/>
          <a:p>
            <a:pPr lvl="0"/>
            <a:r>
              <a:rPr lang="en-US" sz="12474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161820" y="4500889"/>
            <a:ext cx="756482" cy="911817"/>
          </a:xfrm>
          <a:prstGeom prst="rect">
            <a:avLst/>
          </a:prstGeom>
        </p:spPr>
        <p:txBody>
          <a:bodyPr vert="horz" lIns="142579" tIns="71289" rIns="142579" bIns="71289" rtlCol="0" anchor="ctr">
            <a:noAutofit/>
          </a:bodyPr>
          <a:lstStyle/>
          <a:p>
            <a:pPr lvl="0"/>
            <a:r>
              <a:rPr lang="en-US" sz="12474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0804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716" y="950524"/>
            <a:ext cx="10489840" cy="4713017"/>
          </a:xfrm>
        </p:spPr>
        <p:txBody>
          <a:bodyPr anchor="ctr">
            <a:normAutofit/>
          </a:bodyPr>
          <a:lstStyle>
            <a:lvl1pPr algn="l">
              <a:defRPr sz="6861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08375" y="6257619"/>
            <a:ext cx="10500180" cy="80184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742">
                <a:solidFill>
                  <a:schemeClr val="accent1"/>
                </a:solidFill>
              </a:defRPr>
            </a:lvl1pPr>
            <a:lvl2pPr marL="712912" indent="0">
              <a:buFontTx/>
              <a:buNone/>
              <a:defRPr/>
            </a:lvl2pPr>
            <a:lvl3pPr marL="1425824" indent="0">
              <a:buFontTx/>
              <a:buNone/>
              <a:defRPr/>
            </a:lvl3pPr>
            <a:lvl4pPr marL="2138736" indent="0">
              <a:buFontTx/>
              <a:buNone/>
              <a:defRPr/>
            </a:lvl4pPr>
            <a:lvl5pPr marL="2851648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8377" y="7059465"/>
            <a:ext cx="10500179" cy="2360584"/>
          </a:xfrm>
        </p:spPr>
        <p:txBody>
          <a:bodyPr anchor="t">
            <a:normAutofit/>
          </a:bodyPr>
          <a:lstStyle>
            <a:lvl1pPr marL="0" indent="0" algn="l">
              <a:buNone/>
              <a:defRPr sz="280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12912" indent="0">
              <a:buNone/>
              <a:defRPr sz="2807">
                <a:solidFill>
                  <a:schemeClr val="tx1">
                    <a:tint val="75000"/>
                  </a:schemeClr>
                </a:solidFill>
              </a:defRPr>
            </a:lvl2pPr>
            <a:lvl3pPr marL="1425824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3pPr>
            <a:lvl4pPr marL="2138736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4pPr>
            <a:lvl5pPr marL="2851648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5pPr>
            <a:lvl6pPr marL="3564560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6pPr>
            <a:lvl7pPr marL="4277472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7pPr>
            <a:lvl8pPr marL="499038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8pPr>
            <a:lvl9pPr marL="5703296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192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946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87470" y="950525"/>
            <a:ext cx="1619118" cy="818837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8378" y="950525"/>
            <a:ext cx="8593439" cy="818837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709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423C6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5628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78973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92347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4004" y="-13203"/>
            <a:ext cx="15168384" cy="10719806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0194" y="3749292"/>
            <a:ext cx="9638364" cy="2567012"/>
          </a:xfrm>
        </p:spPr>
        <p:txBody>
          <a:bodyPr anchor="b">
            <a:noAutofit/>
          </a:bodyPr>
          <a:lstStyle>
            <a:lvl1pPr algn="r">
              <a:defRPr sz="842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0194" y="6316301"/>
            <a:ext cx="9638364" cy="1710350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12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25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38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51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56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277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990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703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4763-AEFA-4770-B812-A1B50981E587}" type="datetime1">
              <a:rPr lang="ru-RU" smtClean="0">
                <a:solidFill>
                  <a:srgbClr val="000000"/>
                </a:solidFill>
              </a:rPr>
              <a:pPr/>
              <a:t>20.08.2025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1721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FCB3-3AAC-43DE-9B8B-1D21E58F1D07}" type="datetime1">
              <a:rPr lang="ru-RU" smtClean="0">
                <a:solidFill>
                  <a:srgbClr val="000000"/>
                </a:solidFill>
              </a:rPr>
              <a:pPr/>
              <a:t>20.08.2025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7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297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377" y="4211354"/>
            <a:ext cx="10500179" cy="2848113"/>
          </a:xfrm>
        </p:spPr>
        <p:txBody>
          <a:bodyPr anchor="b"/>
          <a:lstStyle>
            <a:lvl1pPr algn="l">
              <a:defRPr sz="6237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8377" y="7059465"/>
            <a:ext cx="10500179" cy="1341587"/>
          </a:xfrm>
        </p:spPr>
        <p:txBody>
          <a:bodyPr anchor="t"/>
          <a:lstStyle>
            <a:lvl1pPr marL="0" indent="0" algn="l">
              <a:buNone/>
              <a:defRPr sz="311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12912" indent="0">
              <a:buNone/>
              <a:defRPr sz="2807">
                <a:solidFill>
                  <a:schemeClr val="tx1">
                    <a:tint val="75000"/>
                  </a:schemeClr>
                </a:solidFill>
              </a:defRPr>
            </a:lvl2pPr>
            <a:lvl3pPr marL="1425824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3pPr>
            <a:lvl4pPr marL="2138736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4pPr>
            <a:lvl5pPr marL="2851648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5pPr>
            <a:lvl6pPr marL="3564560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6pPr>
            <a:lvl7pPr marL="4277472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7pPr>
            <a:lvl8pPr marL="499038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8pPr>
            <a:lvl9pPr marL="5703296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8242F-5088-4460-93FD-AFA4E5E04405}" type="datetime1">
              <a:rPr lang="ru-RU" smtClean="0">
                <a:solidFill>
                  <a:srgbClr val="000000"/>
                </a:solidFill>
              </a:rPr>
              <a:pPr/>
              <a:t>20.08.2025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681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380" y="950524"/>
            <a:ext cx="10500177" cy="20594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8381" y="3368918"/>
            <a:ext cx="5108247" cy="6051130"/>
          </a:xfrm>
        </p:spPr>
        <p:txBody>
          <a:bodyPr>
            <a:normAutofit/>
          </a:bodyPr>
          <a:lstStyle>
            <a:lvl1pPr>
              <a:defRPr sz="2807"/>
            </a:lvl1pPr>
            <a:lvl2pPr>
              <a:defRPr sz="2495"/>
            </a:lvl2pPr>
            <a:lvl3pPr>
              <a:defRPr sz="2183"/>
            </a:lvl3pPr>
            <a:lvl4pPr>
              <a:defRPr sz="1871"/>
            </a:lvl4pPr>
            <a:lvl5pPr>
              <a:defRPr sz="1871"/>
            </a:lvl5pPr>
            <a:lvl6pPr>
              <a:defRPr sz="1871"/>
            </a:lvl6pPr>
            <a:lvl7pPr>
              <a:defRPr sz="1871"/>
            </a:lvl7pPr>
            <a:lvl8pPr>
              <a:defRPr sz="1871"/>
            </a:lvl8pPr>
            <a:lvl9pPr>
              <a:defRPr sz="187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308" y="3368921"/>
            <a:ext cx="5108249" cy="6051131"/>
          </a:xfrm>
        </p:spPr>
        <p:txBody>
          <a:bodyPr>
            <a:normAutofit/>
          </a:bodyPr>
          <a:lstStyle>
            <a:lvl1pPr>
              <a:defRPr sz="2807"/>
            </a:lvl1pPr>
            <a:lvl2pPr>
              <a:defRPr sz="2495"/>
            </a:lvl2pPr>
            <a:lvl3pPr>
              <a:defRPr sz="2183"/>
            </a:lvl3pPr>
            <a:lvl4pPr>
              <a:defRPr sz="1871"/>
            </a:lvl4pPr>
            <a:lvl5pPr>
              <a:defRPr sz="1871"/>
            </a:lvl5pPr>
            <a:lvl6pPr>
              <a:defRPr sz="1871"/>
            </a:lvl6pPr>
            <a:lvl7pPr>
              <a:defRPr sz="1871"/>
            </a:lvl7pPr>
            <a:lvl8pPr>
              <a:defRPr sz="1871"/>
            </a:lvl8pPr>
            <a:lvl9pPr>
              <a:defRPr sz="187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504AA-4D2E-4B89-B18B-8E4A911CB6EB}" type="datetime1">
              <a:rPr lang="ru-RU" smtClean="0">
                <a:solidFill>
                  <a:srgbClr val="000000"/>
                </a:solidFill>
              </a:rPr>
              <a:pPr/>
              <a:t>20.08.2025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337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379" y="950524"/>
            <a:ext cx="10500175" cy="205947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8378" y="3369533"/>
            <a:ext cx="5112487" cy="898542"/>
          </a:xfrm>
        </p:spPr>
        <p:txBody>
          <a:bodyPr anchor="b">
            <a:noAutofit/>
          </a:bodyPr>
          <a:lstStyle>
            <a:lvl1pPr marL="0" indent="0">
              <a:buNone/>
              <a:defRPr sz="3742" b="0"/>
            </a:lvl1pPr>
            <a:lvl2pPr marL="712912" indent="0">
              <a:buNone/>
              <a:defRPr sz="3119" b="1"/>
            </a:lvl2pPr>
            <a:lvl3pPr marL="1425824" indent="0">
              <a:buNone/>
              <a:defRPr sz="2807" b="1"/>
            </a:lvl3pPr>
            <a:lvl4pPr marL="2138736" indent="0">
              <a:buNone/>
              <a:defRPr sz="2495" b="1"/>
            </a:lvl4pPr>
            <a:lvl5pPr marL="2851648" indent="0">
              <a:buNone/>
              <a:defRPr sz="2495" b="1"/>
            </a:lvl5pPr>
            <a:lvl6pPr marL="3564560" indent="0">
              <a:buNone/>
              <a:defRPr sz="2495" b="1"/>
            </a:lvl6pPr>
            <a:lvl7pPr marL="4277472" indent="0">
              <a:buNone/>
              <a:defRPr sz="2495" b="1"/>
            </a:lvl7pPr>
            <a:lvl8pPr marL="4990384" indent="0">
              <a:buNone/>
              <a:defRPr sz="2495" b="1"/>
            </a:lvl8pPr>
            <a:lvl9pPr marL="5703296" indent="0">
              <a:buNone/>
              <a:defRPr sz="249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8378" y="4268077"/>
            <a:ext cx="5112487" cy="515197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067" y="3369533"/>
            <a:ext cx="5112487" cy="898542"/>
          </a:xfrm>
        </p:spPr>
        <p:txBody>
          <a:bodyPr anchor="b">
            <a:noAutofit/>
          </a:bodyPr>
          <a:lstStyle>
            <a:lvl1pPr marL="0" indent="0">
              <a:buNone/>
              <a:defRPr sz="3742" b="0"/>
            </a:lvl1pPr>
            <a:lvl2pPr marL="712912" indent="0">
              <a:buNone/>
              <a:defRPr sz="3119" b="1"/>
            </a:lvl2pPr>
            <a:lvl3pPr marL="1425824" indent="0">
              <a:buNone/>
              <a:defRPr sz="2807" b="1"/>
            </a:lvl3pPr>
            <a:lvl4pPr marL="2138736" indent="0">
              <a:buNone/>
              <a:defRPr sz="2495" b="1"/>
            </a:lvl4pPr>
            <a:lvl5pPr marL="2851648" indent="0">
              <a:buNone/>
              <a:defRPr sz="2495" b="1"/>
            </a:lvl5pPr>
            <a:lvl6pPr marL="3564560" indent="0">
              <a:buNone/>
              <a:defRPr sz="2495" b="1"/>
            </a:lvl6pPr>
            <a:lvl7pPr marL="4277472" indent="0">
              <a:buNone/>
              <a:defRPr sz="2495" b="1"/>
            </a:lvl7pPr>
            <a:lvl8pPr marL="4990384" indent="0">
              <a:buNone/>
              <a:defRPr sz="2495" b="1"/>
            </a:lvl8pPr>
            <a:lvl9pPr marL="5703296" indent="0">
              <a:buNone/>
              <a:defRPr sz="249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6067" y="4268077"/>
            <a:ext cx="5112487" cy="515197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0FA4D-2C93-47D8-B508-7341BC2CD235}" type="datetime1">
              <a:rPr lang="ru-RU" smtClean="0">
                <a:solidFill>
                  <a:srgbClr val="000000"/>
                </a:solidFill>
              </a:rPr>
              <a:pPr/>
              <a:t>20.08.2025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9818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378" y="950524"/>
            <a:ext cx="10500177" cy="20594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4BCE-979B-4A7A-B453-263EDC9FF313}" type="datetime1">
              <a:rPr lang="ru-RU" smtClean="0">
                <a:solidFill>
                  <a:srgbClr val="000000"/>
                </a:solidFill>
              </a:rPr>
              <a:pPr/>
              <a:t>20.08.2025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7571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54CF3-DED1-4C40-B959-33ACB0216F25}" type="datetime1">
              <a:rPr lang="ru-RU" smtClean="0">
                <a:solidFill>
                  <a:srgbClr val="000000"/>
                </a:solidFill>
              </a:rPr>
              <a:pPr/>
              <a:t>20.08.2025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6462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378" y="2336712"/>
            <a:ext cx="4615426" cy="1993460"/>
          </a:xfrm>
        </p:spPr>
        <p:txBody>
          <a:bodyPr anchor="b">
            <a:normAutofit/>
          </a:bodyPr>
          <a:lstStyle>
            <a:lvl1pPr>
              <a:defRPr sz="311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7485" y="802902"/>
            <a:ext cx="5601070" cy="861714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8378" y="4330171"/>
            <a:ext cx="4615426" cy="4029826"/>
          </a:xfrm>
        </p:spPr>
        <p:txBody>
          <a:bodyPr>
            <a:normAutofit/>
          </a:bodyPr>
          <a:lstStyle>
            <a:lvl1pPr marL="0" indent="0">
              <a:buNone/>
              <a:defRPr sz="2183"/>
            </a:lvl1pPr>
            <a:lvl2pPr marL="534684" indent="0">
              <a:buNone/>
              <a:defRPr sz="1637"/>
            </a:lvl2pPr>
            <a:lvl3pPr marL="1069368" indent="0">
              <a:buNone/>
              <a:defRPr sz="1403"/>
            </a:lvl3pPr>
            <a:lvl4pPr marL="1604052" indent="0">
              <a:buNone/>
              <a:defRPr sz="1169"/>
            </a:lvl4pPr>
            <a:lvl5pPr marL="2138736" indent="0">
              <a:buNone/>
              <a:defRPr sz="1169"/>
            </a:lvl5pPr>
            <a:lvl6pPr marL="2673420" indent="0">
              <a:buNone/>
              <a:defRPr sz="1169"/>
            </a:lvl6pPr>
            <a:lvl7pPr marL="3208104" indent="0">
              <a:buNone/>
              <a:defRPr sz="1169"/>
            </a:lvl7pPr>
            <a:lvl8pPr marL="3742788" indent="0">
              <a:buNone/>
              <a:defRPr sz="1169"/>
            </a:lvl8pPr>
            <a:lvl9pPr marL="4277472" indent="0">
              <a:buNone/>
              <a:defRPr sz="116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C27E-A646-4ED8-8075-53B994D18833}" type="datetime1">
              <a:rPr lang="ru-RU" smtClean="0">
                <a:solidFill>
                  <a:srgbClr val="000000"/>
                </a:solidFill>
              </a:rPr>
              <a:pPr/>
              <a:t>20.08.2025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2166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378" y="7485380"/>
            <a:ext cx="10500177" cy="883691"/>
          </a:xfrm>
        </p:spPr>
        <p:txBody>
          <a:bodyPr anchor="b">
            <a:normAutofit/>
          </a:bodyPr>
          <a:lstStyle>
            <a:lvl1pPr algn="l">
              <a:defRPr sz="3742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08378" y="950525"/>
            <a:ext cx="10500177" cy="5996471"/>
          </a:xfrm>
        </p:spPr>
        <p:txBody>
          <a:bodyPr anchor="t">
            <a:normAutofit/>
          </a:bodyPr>
          <a:lstStyle>
            <a:lvl1pPr marL="0" indent="0" algn="ctr">
              <a:buNone/>
              <a:defRPr sz="2495"/>
            </a:lvl1pPr>
            <a:lvl2pPr marL="712912" indent="0">
              <a:buNone/>
              <a:defRPr sz="2495"/>
            </a:lvl2pPr>
            <a:lvl3pPr marL="1425824" indent="0">
              <a:buNone/>
              <a:defRPr sz="2495"/>
            </a:lvl3pPr>
            <a:lvl4pPr marL="2138736" indent="0">
              <a:buNone/>
              <a:defRPr sz="2495"/>
            </a:lvl4pPr>
            <a:lvl5pPr marL="2851648" indent="0">
              <a:buNone/>
              <a:defRPr sz="2495"/>
            </a:lvl5pPr>
            <a:lvl6pPr marL="3564560" indent="0">
              <a:buNone/>
              <a:defRPr sz="2495"/>
            </a:lvl6pPr>
            <a:lvl7pPr marL="4277472" indent="0">
              <a:buNone/>
              <a:defRPr sz="2495"/>
            </a:lvl7pPr>
            <a:lvl8pPr marL="4990384" indent="0">
              <a:buNone/>
              <a:defRPr sz="2495"/>
            </a:lvl8pPr>
            <a:lvl9pPr marL="5703296" indent="0">
              <a:buNone/>
              <a:defRPr sz="249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8378" y="8369072"/>
            <a:ext cx="10500177" cy="1050978"/>
          </a:xfrm>
        </p:spPr>
        <p:txBody>
          <a:bodyPr>
            <a:normAutofit/>
          </a:bodyPr>
          <a:lstStyle>
            <a:lvl1pPr marL="0" indent="0">
              <a:buNone/>
              <a:defRPr sz="1871"/>
            </a:lvl1pPr>
            <a:lvl2pPr marL="712912" indent="0">
              <a:buNone/>
              <a:defRPr sz="1871"/>
            </a:lvl2pPr>
            <a:lvl3pPr marL="1425824" indent="0">
              <a:buNone/>
              <a:defRPr sz="1559"/>
            </a:lvl3pPr>
            <a:lvl4pPr marL="2138736" indent="0">
              <a:buNone/>
              <a:defRPr sz="1403"/>
            </a:lvl4pPr>
            <a:lvl5pPr marL="2851648" indent="0">
              <a:buNone/>
              <a:defRPr sz="1403"/>
            </a:lvl5pPr>
            <a:lvl6pPr marL="3564560" indent="0">
              <a:buNone/>
              <a:defRPr sz="1403"/>
            </a:lvl6pPr>
            <a:lvl7pPr marL="4277472" indent="0">
              <a:buNone/>
              <a:defRPr sz="1403"/>
            </a:lvl7pPr>
            <a:lvl8pPr marL="4990384" indent="0">
              <a:buNone/>
              <a:defRPr sz="1403"/>
            </a:lvl8pPr>
            <a:lvl9pPr marL="5703296" indent="0">
              <a:buNone/>
              <a:defRPr sz="140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8F7C-907A-49D4-9497-3F23F11A569E}" type="datetime1">
              <a:rPr lang="ru-RU" smtClean="0">
                <a:solidFill>
                  <a:srgbClr val="000000"/>
                </a:solidFill>
              </a:rPr>
              <a:pPr/>
              <a:t>20.08.2025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391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380" y="950524"/>
            <a:ext cx="10500177" cy="5307095"/>
          </a:xfrm>
        </p:spPr>
        <p:txBody>
          <a:bodyPr anchor="ctr">
            <a:normAutofit/>
          </a:bodyPr>
          <a:lstStyle>
            <a:lvl1pPr algn="l">
              <a:defRPr sz="6861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8380" y="6970513"/>
            <a:ext cx="10500177" cy="2449537"/>
          </a:xfrm>
        </p:spPr>
        <p:txBody>
          <a:bodyPr anchor="ctr">
            <a:normAutofit/>
          </a:bodyPr>
          <a:lstStyle>
            <a:lvl1pPr marL="0" indent="0" algn="l">
              <a:buNone/>
              <a:defRPr sz="280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12912" indent="0">
              <a:buNone/>
              <a:defRPr sz="2807">
                <a:solidFill>
                  <a:schemeClr val="tx1">
                    <a:tint val="75000"/>
                  </a:schemeClr>
                </a:solidFill>
              </a:defRPr>
            </a:lvl2pPr>
            <a:lvl3pPr marL="1425824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3pPr>
            <a:lvl4pPr marL="2138736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4pPr>
            <a:lvl5pPr marL="2851648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5pPr>
            <a:lvl6pPr marL="3564560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6pPr>
            <a:lvl7pPr marL="4277472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7pPr>
            <a:lvl8pPr marL="499038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8pPr>
            <a:lvl9pPr marL="5703296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6641FED-26D8-4A10-BCE4-ECACACF9AF85}" type="datetime1">
              <a:rPr lang="ru-RU" kern="120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rtl="0"/>
              <a:t>20.08.2025</a:t>
            </a:fld>
            <a:endParaRPr lang="ru-RU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07794B0-8DC9-4372-93DD-572F8AE7CFD3}" type="slidenum">
              <a:rPr lang="ru-RU" kern="1200" smtClean="0">
                <a:solidFill>
                  <a:srgbClr val="D1282E"/>
                </a:solidFill>
                <a:latin typeface="Arial"/>
                <a:ea typeface="+mn-ea"/>
                <a:cs typeface="+mn-cs"/>
              </a:rPr>
              <a:pPr rtl="0"/>
              <a:t>‹#›</a:t>
            </a:fld>
            <a:endParaRPr lang="ru-RU" kern="1200">
              <a:solidFill>
                <a:srgbClr val="D1282E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232219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789" y="950524"/>
            <a:ext cx="10044401" cy="4713017"/>
          </a:xfrm>
        </p:spPr>
        <p:txBody>
          <a:bodyPr anchor="ctr">
            <a:normAutofit/>
          </a:bodyPr>
          <a:lstStyle>
            <a:lvl1pPr algn="l">
              <a:defRPr sz="6861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21360" y="5663541"/>
            <a:ext cx="8965259" cy="594078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9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12912" indent="0">
              <a:buFontTx/>
              <a:buNone/>
              <a:defRPr/>
            </a:lvl2pPr>
            <a:lvl3pPr marL="1425824" indent="0">
              <a:buFontTx/>
              <a:buNone/>
              <a:defRPr/>
            </a:lvl3pPr>
            <a:lvl4pPr marL="2138736" indent="0">
              <a:buFontTx/>
              <a:buNone/>
              <a:defRPr/>
            </a:lvl4pPr>
            <a:lvl5pPr marL="2851648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8377" y="6970513"/>
            <a:ext cx="10500179" cy="2449537"/>
          </a:xfrm>
        </p:spPr>
        <p:txBody>
          <a:bodyPr anchor="ctr">
            <a:normAutofit/>
          </a:bodyPr>
          <a:lstStyle>
            <a:lvl1pPr marL="0" indent="0" algn="l">
              <a:buNone/>
              <a:defRPr sz="280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12912" indent="0">
              <a:buNone/>
              <a:defRPr sz="2807">
                <a:solidFill>
                  <a:schemeClr val="tx1">
                    <a:tint val="75000"/>
                  </a:schemeClr>
                </a:solidFill>
              </a:defRPr>
            </a:lvl2pPr>
            <a:lvl3pPr marL="1425824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3pPr>
            <a:lvl4pPr marL="2138736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4pPr>
            <a:lvl5pPr marL="2851648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5pPr>
            <a:lvl6pPr marL="3564560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6pPr>
            <a:lvl7pPr marL="4277472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7pPr>
            <a:lvl8pPr marL="499038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8pPr>
            <a:lvl9pPr marL="5703296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6641FED-26D8-4A10-BCE4-ECACACF9AF85}" type="datetime1">
              <a:rPr lang="ru-RU" kern="120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rtl="0"/>
              <a:t>20.08.2025</a:t>
            </a:fld>
            <a:endParaRPr lang="ru-RU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07794B0-8DC9-4372-93DD-572F8AE7CFD3}" type="slidenum">
              <a:rPr lang="ru-RU" kern="1200" smtClean="0">
                <a:solidFill>
                  <a:srgbClr val="D1282E"/>
                </a:solidFill>
                <a:latin typeface="Arial"/>
                <a:ea typeface="+mn-ea"/>
                <a:cs typeface="+mn-cs"/>
              </a:rPr>
              <a:pPr rtl="0"/>
              <a:t>‹#›</a:t>
            </a:fld>
            <a:endParaRPr lang="ru-RU" kern="1200">
              <a:solidFill>
                <a:srgbClr val="D1282E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8485" y="1232404"/>
            <a:ext cx="756482" cy="911817"/>
          </a:xfrm>
          <a:prstGeom prst="rect">
            <a:avLst/>
          </a:prstGeom>
        </p:spPr>
        <p:txBody>
          <a:bodyPr vert="horz" lIns="142579" tIns="71289" rIns="142579" bIns="71289" rtlCol="0" anchor="ctr">
            <a:noAutofit/>
          </a:bodyPr>
          <a:lstStyle/>
          <a:p>
            <a:pPr lvl="0"/>
            <a:r>
              <a:rPr lang="en-US" sz="12474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161820" y="4500889"/>
            <a:ext cx="756482" cy="911817"/>
          </a:xfrm>
          <a:prstGeom prst="rect">
            <a:avLst/>
          </a:prstGeom>
        </p:spPr>
        <p:txBody>
          <a:bodyPr vert="horz" lIns="142579" tIns="71289" rIns="142579" bIns="71289" rtlCol="0" anchor="ctr">
            <a:noAutofit/>
          </a:bodyPr>
          <a:lstStyle/>
          <a:p>
            <a:pPr lvl="0"/>
            <a:r>
              <a:rPr lang="en-US" sz="12474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4301158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377" y="3012470"/>
            <a:ext cx="10500179" cy="4046995"/>
          </a:xfrm>
        </p:spPr>
        <p:txBody>
          <a:bodyPr anchor="b">
            <a:normAutofit/>
          </a:bodyPr>
          <a:lstStyle>
            <a:lvl1pPr algn="l">
              <a:defRPr sz="6861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8377" y="7059465"/>
            <a:ext cx="10500179" cy="2360584"/>
          </a:xfrm>
        </p:spPr>
        <p:txBody>
          <a:bodyPr anchor="t">
            <a:normAutofit/>
          </a:bodyPr>
          <a:lstStyle>
            <a:lvl1pPr marL="0" indent="0" algn="l">
              <a:buNone/>
              <a:defRPr sz="280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12912" indent="0">
              <a:buNone/>
              <a:defRPr sz="2807">
                <a:solidFill>
                  <a:schemeClr val="tx1">
                    <a:tint val="75000"/>
                  </a:schemeClr>
                </a:solidFill>
              </a:defRPr>
            </a:lvl2pPr>
            <a:lvl3pPr marL="1425824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3pPr>
            <a:lvl4pPr marL="2138736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4pPr>
            <a:lvl5pPr marL="2851648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5pPr>
            <a:lvl6pPr marL="3564560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6pPr>
            <a:lvl7pPr marL="4277472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7pPr>
            <a:lvl8pPr marL="499038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8pPr>
            <a:lvl9pPr marL="5703296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6641FED-26D8-4A10-BCE4-ECACACF9AF85}" type="datetime1">
              <a:rPr lang="ru-RU" kern="120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rtl="0"/>
              <a:t>20.08.2025</a:t>
            </a:fld>
            <a:endParaRPr lang="ru-RU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07794B0-8DC9-4372-93DD-572F8AE7CFD3}" type="slidenum">
              <a:rPr lang="ru-RU" kern="1200" smtClean="0">
                <a:solidFill>
                  <a:srgbClr val="D1282E"/>
                </a:solidFill>
                <a:latin typeface="Arial"/>
                <a:ea typeface="+mn-ea"/>
                <a:cs typeface="+mn-cs"/>
              </a:rPr>
              <a:pPr rtl="0"/>
              <a:t>‹#›</a:t>
            </a:fld>
            <a:endParaRPr lang="ru-RU" kern="1200">
              <a:solidFill>
                <a:srgbClr val="D1282E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45873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377" y="4211354"/>
            <a:ext cx="10500179" cy="2848113"/>
          </a:xfrm>
        </p:spPr>
        <p:txBody>
          <a:bodyPr anchor="b"/>
          <a:lstStyle>
            <a:lvl1pPr algn="l">
              <a:defRPr sz="6237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8377" y="7059465"/>
            <a:ext cx="10500179" cy="1341587"/>
          </a:xfrm>
        </p:spPr>
        <p:txBody>
          <a:bodyPr anchor="t"/>
          <a:lstStyle>
            <a:lvl1pPr marL="0" indent="0" algn="l">
              <a:buNone/>
              <a:defRPr sz="311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12912" indent="0">
              <a:buNone/>
              <a:defRPr sz="2807">
                <a:solidFill>
                  <a:schemeClr val="tx1">
                    <a:tint val="75000"/>
                  </a:schemeClr>
                </a:solidFill>
              </a:defRPr>
            </a:lvl2pPr>
            <a:lvl3pPr marL="1425824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3pPr>
            <a:lvl4pPr marL="2138736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4pPr>
            <a:lvl5pPr marL="2851648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5pPr>
            <a:lvl6pPr marL="3564560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6pPr>
            <a:lvl7pPr marL="4277472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7pPr>
            <a:lvl8pPr marL="499038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8pPr>
            <a:lvl9pPr marL="5703296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0076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789" y="950524"/>
            <a:ext cx="10044401" cy="4713017"/>
          </a:xfrm>
        </p:spPr>
        <p:txBody>
          <a:bodyPr anchor="ctr">
            <a:normAutofit/>
          </a:bodyPr>
          <a:lstStyle>
            <a:lvl1pPr algn="l">
              <a:defRPr sz="6861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08375" y="6257619"/>
            <a:ext cx="10500180" cy="80184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74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12912" indent="0">
              <a:buFontTx/>
              <a:buNone/>
              <a:defRPr/>
            </a:lvl2pPr>
            <a:lvl3pPr marL="1425824" indent="0">
              <a:buFontTx/>
              <a:buNone/>
              <a:defRPr/>
            </a:lvl3pPr>
            <a:lvl4pPr marL="2138736" indent="0">
              <a:buFontTx/>
              <a:buNone/>
              <a:defRPr/>
            </a:lvl4pPr>
            <a:lvl5pPr marL="2851648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8377" y="7059465"/>
            <a:ext cx="10500179" cy="2360584"/>
          </a:xfrm>
        </p:spPr>
        <p:txBody>
          <a:bodyPr anchor="t">
            <a:normAutofit/>
          </a:bodyPr>
          <a:lstStyle>
            <a:lvl1pPr marL="0" indent="0" algn="l">
              <a:buNone/>
              <a:defRPr sz="280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12912" indent="0">
              <a:buNone/>
              <a:defRPr sz="2807">
                <a:solidFill>
                  <a:schemeClr val="tx1">
                    <a:tint val="75000"/>
                  </a:schemeClr>
                </a:solidFill>
              </a:defRPr>
            </a:lvl2pPr>
            <a:lvl3pPr marL="1425824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3pPr>
            <a:lvl4pPr marL="2138736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4pPr>
            <a:lvl5pPr marL="2851648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5pPr>
            <a:lvl6pPr marL="3564560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6pPr>
            <a:lvl7pPr marL="4277472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7pPr>
            <a:lvl8pPr marL="499038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8pPr>
            <a:lvl9pPr marL="5703296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6641FED-26D8-4A10-BCE4-ECACACF9AF85}" type="datetime1">
              <a:rPr lang="ru-RU" kern="120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rtl="0"/>
              <a:t>20.08.2025</a:t>
            </a:fld>
            <a:endParaRPr lang="ru-RU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07794B0-8DC9-4372-93DD-572F8AE7CFD3}" type="slidenum">
              <a:rPr lang="ru-RU" kern="1200" smtClean="0">
                <a:solidFill>
                  <a:srgbClr val="D1282E"/>
                </a:solidFill>
                <a:latin typeface="Arial"/>
                <a:ea typeface="+mn-ea"/>
                <a:cs typeface="+mn-cs"/>
              </a:rPr>
              <a:pPr rtl="0"/>
              <a:t>‹#›</a:t>
            </a:fld>
            <a:endParaRPr lang="ru-RU" kern="1200">
              <a:solidFill>
                <a:srgbClr val="D1282E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8485" y="1232404"/>
            <a:ext cx="756482" cy="911817"/>
          </a:xfrm>
          <a:prstGeom prst="rect">
            <a:avLst/>
          </a:prstGeom>
        </p:spPr>
        <p:txBody>
          <a:bodyPr vert="horz" lIns="142579" tIns="71289" rIns="142579" bIns="71289" rtlCol="0" anchor="ctr">
            <a:noAutofit/>
          </a:bodyPr>
          <a:lstStyle/>
          <a:p>
            <a:pPr lvl="0"/>
            <a:r>
              <a:rPr lang="en-US" sz="12474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161820" y="4500889"/>
            <a:ext cx="756482" cy="911817"/>
          </a:xfrm>
          <a:prstGeom prst="rect">
            <a:avLst/>
          </a:prstGeom>
        </p:spPr>
        <p:txBody>
          <a:bodyPr vert="horz" lIns="142579" tIns="71289" rIns="142579" bIns="71289" rtlCol="0" anchor="ctr">
            <a:noAutofit/>
          </a:bodyPr>
          <a:lstStyle/>
          <a:p>
            <a:pPr lvl="0"/>
            <a:r>
              <a:rPr lang="en-US" sz="12474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5265508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716" y="950524"/>
            <a:ext cx="10489840" cy="4713017"/>
          </a:xfrm>
        </p:spPr>
        <p:txBody>
          <a:bodyPr anchor="ctr">
            <a:normAutofit/>
          </a:bodyPr>
          <a:lstStyle>
            <a:lvl1pPr algn="l">
              <a:defRPr sz="6861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08375" y="6257619"/>
            <a:ext cx="10500180" cy="80184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742">
                <a:solidFill>
                  <a:schemeClr val="accent1"/>
                </a:solidFill>
              </a:defRPr>
            </a:lvl1pPr>
            <a:lvl2pPr marL="712912" indent="0">
              <a:buFontTx/>
              <a:buNone/>
              <a:defRPr/>
            </a:lvl2pPr>
            <a:lvl3pPr marL="1425824" indent="0">
              <a:buFontTx/>
              <a:buNone/>
              <a:defRPr/>
            </a:lvl3pPr>
            <a:lvl4pPr marL="2138736" indent="0">
              <a:buFontTx/>
              <a:buNone/>
              <a:defRPr/>
            </a:lvl4pPr>
            <a:lvl5pPr marL="2851648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8377" y="7059465"/>
            <a:ext cx="10500179" cy="2360584"/>
          </a:xfrm>
        </p:spPr>
        <p:txBody>
          <a:bodyPr anchor="t">
            <a:normAutofit/>
          </a:bodyPr>
          <a:lstStyle>
            <a:lvl1pPr marL="0" indent="0" algn="l">
              <a:buNone/>
              <a:defRPr sz="280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12912" indent="0">
              <a:buNone/>
              <a:defRPr sz="2807">
                <a:solidFill>
                  <a:schemeClr val="tx1">
                    <a:tint val="75000"/>
                  </a:schemeClr>
                </a:solidFill>
              </a:defRPr>
            </a:lvl2pPr>
            <a:lvl3pPr marL="1425824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3pPr>
            <a:lvl4pPr marL="2138736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4pPr>
            <a:lvl5pPr marL="2851648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5pPr>
            <a:lvl6pPr marL="3564560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6pPr>
            <a:lvl7pPr marL="4277472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7pPr>
            <a:lvl8pPr marL="499038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8pPr>
            <a:lvl9pPr marL="5703296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6641FED-26D8-4A10-BCE4-ECACACF9AF85}" type="datetime1">
              <a:rPr lang="ru-RU" kern="120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rtl="0"/>
              <a:t>20.08.2025</a:t>
            </a:fld>
            <a:endParaRPr lang="ru-RU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07794B0-8DC9-4372-93DD-572F8AE7CFD3}" type="slidenum">
              <a:rPr lang="ru-RU" kern="1200" smtClean="0">
                <a:solidFill>
                  <a:srgbClr val="D1282E"/>
                </a:solidFill>
                <a:latin typeface="Arial"/>
                <a:ea typeface="+mn-ea"/>
                <a:cs typeface="+mn-cs"/>
              </a:rPr>
              <a:pPr rtl="0"/>
              <a:t>‹#›</a:t>
            </a:fld>
            <a:endParaRPr lang="ru-RU" kern="1200">
              <a:solidFill>
                <a:srgbClr val="D1282E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747925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5426-8B68-42B3-9FBB-A3891EE0F75B}" type="datetime1">
              <a:rPr lang="ru-RU" smtClean="0">
                <a:solidFill>
                  <a:srgbClr val="000000"/>
                </a:solidFill>
              </a:rPr>
              <a:pPr/>
              <a:t>20.08.2025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7293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87470" y="950525"/>
            <a:ext cx="1619118" cy="818837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8378" y="950525"/>
            <a:ext cx="8593439" cy="818837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A6E8A-7A6A-4FA9-9252-79DF6868F2EE}" type="datetime1">
              <a:rPr lang="ru-RU" smtClean="0">
                <a:solidFill>
                  <a:srgbClr val="000000"/>
                </a:solidFill>
              </a:rPr>
              <a:pPr/>
              <a:t>20.08.2025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32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380" y="950524"/>
            <a:ext cx="10500177" cy="20594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8381" y="3368918"/>
            <a:ext cx="5108247" cy="6051130"/>
          </a:xfrm>
        </p:spPr>
        <p:txBody>
          <a:bodyPr>
            <a:normAutofit/>
          </a:bodyPr>
          <a:lstStyle>
            <a:lvl1pPr>
              <a:defRPr sz="2807"/>
            </a:lvl1pPr>
            <a:lvl2pPr>
              <a:defRPr sz="2495"/>
            </a:lvl2pPr>
            <a:lvl3pPr>
              <a:defRPr sz="2183"/>
            </a:lvl3pPr>
            <a:lvl4pPr>
              <a:defRPr sz="1871"/>
            </a:lvl4pPr>
            <a:lvl5pPr>
              <a:defRPr sz="1871"/>
            </a:lvl5pPr>
            <a:lvl6pPr>
              <a:defRPr sz="1871"/>
            </a:lvl6pPr>
            <a:lvl7pPr>
              <a:defRPr sz="1871"/>
            </a:lvl7pPr>
            <a:lvl8pPr>
              <a:defRPr sz="1871"/>
            </a:lvl8pPr>
            <a:lvl9pPr>
              <a:defRPr sz="187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308" y="3368921"/>
            <a:ext cx="5108249" cy="6051131"/>
          </a:xfrm>
        </p:spPr>
        <p:txBody>
          <a:bodyPr>
            <a:normAutofit/>
          </a:bodyPr>
          <a:lstStyle>
            <a:lvl1pPr>
              <a:defRPr sz="2807"/>
            </a:lvl1pPr>
            <a:lvl2pPr>
              <a:defRPr sz="2495"/>
            </a:lvl2pPr>
            <a:lvl3pPr>
              <a:defRPr sz="2183"/>
            </a:lvl3pPr>
            <a:lvl4pPr>
              <a:defRPr sz="1871"/>
            </a:lvl4pPr>
            <a:lvl5pPr>
              <a:defRPr sz="1871"/>
            </a:lvl5pPr>
            <a:lvl6pPr>
              <a:defRPr sz="1871"/>
            </a:lvl6pPr>
            <a:lvl7pPr>
              <a:defRPr sz="1871"/>
            </a:lvl7pPr>
            <a:lvl8pPr>
              <a:defRPr sz="1871"/>
            </a:lvl8pPr>
            <a:lvl9pPr>
              <a:defRPr sz="187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88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379" y="950524"/>
            <a:ext cx="10500175" cy="205947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8378" y="3369533"/>
            <a:ext cx="5112487" cy="898542"/>
          </a:xfrm>
        </p:spPr>
        <p:txBody>
          <a:bodyPr anchor="b">
            <a:noAutofit/>
          </a:bodyPr>
          <a:lstStyle>
            <a:lvl1pPr marL="0" indent="0">
              <a:buNone/>
              <a:defRPr sz="3742" b="0"/>
            </a:lvl1pPr>
            <a:lvl2pPr marL="712912" indent="0">
              <a:buNone/>
              <a:defRPr sz="3119" b="1"/>
            </a:lvl2pPr>
            <a:lvl3pPr marL="1425824" indent="0">
              <a:buNone/>
              <a:defRPr sz="2807" b="1"/>
            </a:lvl3pPr>
            <a:lvl4pPr marL="2138736" indent="0">
              <a:buNone/>
              <a:defRPr sz="2495" b="1"/>
            </a:lvl4pPr>
            <a:lvl5pPr marL="2851648" indent="0">
              <a:buNone/>
              <a:defRPr sz="2495" b="1"/>
            </a:lvl5pPr>
            <a:lvl6pPr marL="3564560" indent="0">
              <a:buNone/>
              <a:defRPr sz="2495" b="1"/>
            </a:lvl6pPr>
            <a:lvl7pPr marL="4277472" indent="0">
              <a:buNone/>
              <a:defRPr sz="2495" b="1"/>
            </a:lvl7pPr>
            <a:lvl8pPr marL="4990384" indent="0">
              <a:buNone/>
              <a:defRPr sz="2495" b="1"/>
            </a:lvl8pPr>
            <a:lvl9pPr marL="5703296" indent="0">
              <a:buNone/>
              <a:defRPr sz="249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8378" y="4268077"/>
            <a:ext cx="5112487" cy="515197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067" y="3369533"/>
            <a:ext cx="5112487" cy="898542"/>
          </a:xfrm>
        </p:spPr>
        <p:txBody>
          <a:bodyPr anchor="b">
            <a:noAutofit/>
          </a:bodyPr>
          <a:lstStyle>
            <a:lvl1pPr marL="0" indent="0">
              <a:buNone/>
              <a:defRPr sz="3742" b="0"/>
            </a:lvl1pPr>
            <a:lvl2pPr marL="712912" indent="0">
              <a:buNone/>
              <a:defRPr sz="3119" b="1"/>
            </a:lvl2pPr>
            <a:lvl3pPr marL="1425824" indent="0">
              <a:buNone/>
              <a:defRPr sz="2807" b="1"/>
            </a:lvl3pPr>
            <a:lvl4pPr marL="2138736" indent="0">
              <a:buNone/>
              <a:defRPr sz="2495" b="1"/>
            </a:lvl4pPr>
            <a:lvl5pPr marL="2851648" indent="0">
              <a:buNone/>
              <a:defRPr sz="2495" b="1"/>
            </a:lvl5pPr>
            <a:lvl6pPr marL="3564560" indent="0">
              <a:buNone/>
              <a:defRPr sz="2495" b="1"/>
            </a:lvl6pPr>
            <a:lvl7pPr marL="4277472" indent="0">
              <a:buNone/>
              <a:defRPr sz="2495" b="1"/>
            </a:lvl7pPr>
            <a:lvl8pPr marL="4990384" indent="0">
              <a:buNone/>
              <a:defRPr sz="2495" b="1"/>
            </a:lvl8pPr>
            <a:lvl9pPr marL="5703296" indent="0">
              <a:buNone/>
              <a:defRPr sz="249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6067" y="4268077"/>
            <a:ext cx="5112487" cy="515197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82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378" y="950524"/>
            <a:ext cx="10500177" cy="20594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40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873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378" y="2336712"/>
            <a:ext cx="4615426" cy="1993460"/>
          </a:xfrm>
        </p:spPr>
        <p:txBody>
          <a:bodyPr anchor="b">
            <a:normAutofit/>
          </a:bodyPr>
          <a:lstStyle>
            <a:lvl1pPr>
              <a:defRPr sz="311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7485" y="802902"/>
            <a:ext cx="5601070" cy="861714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8378" y="4330171"/>
            <a:ext cx="4615426" cy="4029826"/>
          </a:xfrm>
        </p:spPr>
        <p:txBody>
          <a:bodyPr>
            <a:normAutofit/>
          </a:bodyPr>
          <a:lstStyle>
            <a:lvl1pPr marL="0" indent="0">
              <a:buNone/>
              <a:defRPr sz="2183"/>
            </a:lvl1pPr>
            <a:lvl2pPr marL="534684" indent="0">
              <a:buNone/>
              <a:defRPr sz="1637"/>
            </a:lvl2pPr>
            <a:lvl3pPr marL="1069368" indent="0">
              <a:buNone/>
              <a:defRPr sz="1403"/>
            </a:lvl3pPr>
            <a:lvl4pPr marL="1604052" indent="0">
              <a:buNone/>
              <a:defRPr sz="1169"/>
            </a:lvl4pPr>
            <a:lvl5pPr marL="2138736" indent="0">
              <a:buNone/>
              <a:defRPr sz="1169"/>
            </a:lvl5pPr>
            <a:lvl6pPr marL="2673420" indent="0">
              <a:buNone/>
              <a:defRPr sz="1169"/>
            </a:lvl6pPr>
            <a:lvl7pPr marL="3208104" indent="0">
              <a:buNone/>
              <a:defRPr sz="1169"/>
            </a:lvl7pPr>
            <a:lvl8pPr marL="3742788" indent="0">
              <a:buNone/>
              <a:defRPr sz="1169"/>
            </a:lvl8pPr>
            <a:lvl9pPr marL="4277472" indent="0">
              <a:buNone/>
              <a:defRPr sz="116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353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378" y="7485380"/>
            <a:ext cx="10500177" cy="883691"/>
          </a:xfrm>
        </p:spPr>
        <p:txBody>
          <a:bodyPr anchor="b">
            <a:normAutofit/>
          </a:bodyPr>
          <a:lstStyle>
            <a:lvl1pPr algn="l">
              <a:defRPr sz="3742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08378" y="950525"/>
            <a:ext cx="10500177" cy="5996471"/>
          </a:xfrm>
        </p:spPr>
        <p:txBody>
          <a:bodyPr anchor="t">
            <a:normAutofit/>
          </a:bodyPr>
          <a:lstStyle>
            <a:lvl1pPr marL="0" indent="0" algn="ctr">
              <a:buNone/>
              <a:defRPr sz="2495"/>
            </a:lvl1pPr>
            <a:lvl2pPr marL="712912" indent="0">
              <a:buNone/>
              <a:defRPr sz="2495"/>
            </a:lvl2pPr>
            <a:lvl3pPr marL="1425824" indent="0">
              <a:buNone/>
              <a:defRPr sz="2495"/>
            </a:lvl3pPr>
            <a:lvl4pPr marL="2138736" indent="0">
              <a:buNone/>
              <a:defRPr sz="2495"/>
            </a:lvl4pPr>
            <a:lvl5pPr marL="2851648" indent="0">
              <a:buNone/>
              <a:defRPr sz="2495"/>
            </a:lvl5pPr>
            <a:lvl6pPr marL="3564560" indent="0">
              <a:buNone/>
              <a:defRPr sz="2495"/>
            </a:lvl6pPr>
            <a:lvl7pPr marL="4277472" indent="0">
              <a:buNone/>
              <a:defRPr sz="2495"/>
            </a:lvl7pPr>
            <a:lvl8pPr marL="4990384" indent="0">
              <a:buNone/>
              <a:defRPr sz="2495"/>
            </a:lvl8pPr>
            <a:lvl9pPr marL="5703296" indent="0">
              <a:buNone/>
              <a:defRPr sz="249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8378" y="8369072"/>
            <a:ext cx="10500177" cy="1050978"/>
          </a:xfrm>
        </p:spPr>
        <p:txBody>
          <a:bodyPr>
            <a:normAutofit/>
          </a:bodyPr>
          <a:lstStyle>
            <a:lvl1pPr marL="0" indent="0">
              <a:buNone/>
              <a:defRPr sz="1871"/>
            </a:lvl1pPr>
            <a:lvl2pPr marL="712912" indent="0">
              <a:buNone/>
              <a:defRPr sz="1871"/>
            </a:lvl2pPr>
            <a:lvl3pPr marL="1425824" indent="0">
              <a:buNone/>
              <a:defRPr sz="1559"/>
            </a:lvl3pPr>
            <a:lvl4pPr marL="2138736" indent="0">
              <a:buNone/>
              <a:defRPr sz="1403"/>
            </a:lvl4pPr>
            <a:lvl5pPr marL="2851648" indent="0">
              <a:buNone/>
              <a:defRPr sz="1403"/>
            </a:lvl5pPr>
            <a:lvl6pPr marL="3564560" indent="0">
              <a:buNone/>
              <a:defRPr sz="1403"/>
            </a:lvl6pPr>
            <a:lvl7pPr marL="4277472" indent="0">
              <a:buNone/>
              <a:defRPr sz="1403"/>
            </a:lvl7pPr>
            <a:lvl8pPr marL="4990384" indent="0">
              <a:buNone/>
              <a:defRPr sz="1403"/>
            </a:lvl8pPr>
            <a:lvl9pPr marL="5703296" indent="0">
              <a:buNone/>
              <a:defRPr sz="140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45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4005" y="-13203"/>
            <a:ext cx="15168386" cy="1071980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8379" y="950524"/>
            <a:ext cx="10500175" cy="20594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8378" y="3368921"/>
            <a:ext cx="10500177" cy="6051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1198" y="9420052"/>
            <a:ext cx="1131668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8379" y="9420052"/>
            <a:ext cx="7647168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0568" y="9420052"/>
            <a:ext cx="84798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828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</p:sldLayoutIdLst>
  <p:txStyles>
    <p:titleStyle>
      <a:lvl1pPr algn="l" defTabSz="712912" rtl="0" eaLnBrk="1" latinLnBrk="0" hangingPunct="1">
        <a:spcBef>
          <a:spcPct val="0"/>
        </a:spcBef>
        <a:buNone/>
        <a:defRPr sz="5613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34684" indent="-534684" algn="l" defTabSz="712912" rtl="0" eaLnBrk="1" latinLnBrk="0" hangingPunct="1">
        <a:spcBef>
          <a:spcPts val="155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58482" indent="-445570" algn="l" defTabSz="712912" rtl="0" eaLnBrk="1" latinLnBrk="0" hangingPunct="1">
        <a:spcBef>
          <a:spcPts val="155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9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82280" indent="-356456" algn="l" defTabSz="712912" rtl="0" eaLnBrk="1" latinLnBrk="0" hangingPunct="1">
        <a:spcBef>
          <a:spcPts val="155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8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95192" indent="-356456" algn="l" defTabSz="712912" rtl="0" eaLnBrk="1" latinLnBrk="0" hangingPunct="1">
        <a:spcBef>
          <a:spcPts val="155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7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8104" indent="-356456" algn="l" defTabSz="712912" rtl="0" eaLnBrk="1" latinLnBrk="0" hangingPunct="1">
        <a:spcBef>
          <a:spcPts val="155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7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921016" indent="-356456" algn="l" defTabSz="712912" rtl="0" eaLnBrk="1" latinLnBrk="0" hangingPunct="1">
        <a:spcBef>
          <a:spcPts val="155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7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633928" indent="-356456" algn="l" defTabSz="712912" rtl="0" eaLnBrk="1" latinLnBrk="0" hangingPunct="1">
        <a:spcBef>
          <a:spcPts val="155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7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346840" indent="-356456" algn="l" defTabSz="712912" rtl="0" eaLnBrk="1" latinLnBrk="0" hangingPunct="1">
        <a:spcBef>
          <a:spcPts val="155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7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6059752" indent="-356456" algn="l" defTabSz="712912" rtl="0" eaLnBrk="1" latinLnBrk="0" hangingPunct="1">
        <a:spcBef>
          <a:spcPts val="155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7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291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1pPr>
      <a:lvl2pPr marL="712912" algn="l" defTabSz="71291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2pPr>
      <a:lvl3pPr marL="1425824" algn="l" defTabSz="71291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3pPr>
      <a:lvl4pPr marL="2138736" algn="l" defTabSz="71291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4pPr>
      <a:lvl5pPr marL="2851648" algn="l" defTabSz="71291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5pPr>
      <a:lvl6pPr marL="3564560" algn="l" defTabSz="71291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6pPr>
      <a:lvl7pPr marL="4277472" algn="l" defTabSz="71291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7pPr>
      <a:lvl8pPr marL="4990384" algn="l" defTabSz="71291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8pPr>
      <a:lvl9pPr marL="5703296" algn="l" defTabSz="71291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4005" y="-13203"/>
            <a:ext cx="15168386" cy="1071980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8379" y="950524"/>
            <a:ext cx="10500175" cy="20594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8378" y="3368921"/>
            <a:ext cx="10500177" cy="6051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1198" y="9420052"/>
            <a:ext cx="1131668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8379" y="9420052"/>
            <a:ext cx="7647168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0568" y="9420052"/>
            <a:ext cx="84798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820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</p:sldLayoutIdLst>
  <p:txStyles>
    <p:titleStyle>
      <a:lvl1pPr algn="l" defTabSz="712912" rtl="0" eaLnBrk="1" latinLnBrk="0" hangingPunct="1">
        <a:spcBef>
          <a:spcPct val="0"/>
        </a:spcBef>
        <a:buNone/>
        <a:defRPr sz="5613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34684" indent="-534684" algn="l" defTabSz="712912" rtl="0" eaLnBrk="1" latinLnBrk="0" hangingPunct="1">
        <a:spcBef>
          <a:spcPts val="155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58482" indent="-445570" algn="l" defTabSz="712912" rtl="0" eaLnBrk="1" latinLnBrk="0" hangingPunct="1">
        <a:spcBef>
          <a:spcPts val="155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9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82280" indent="-356456" algn="l" defTabSz="712912" rtl="0" eaLnBrk="1" latinLnBrk="0" hangingPunct="1">
        <a:spcBef>
          <a:spcPts val="155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8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95192" indent="-356456" algn="l" defTabSz="712912" rtl="0" eaLnBrk="1" latinLnBrk="0" hangingPunct="1">
        <a:spcBef>
          <a:spcPts val="155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7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8104" indent="-356456" algn="l" defTabSz="712912" rtl="0" eaLnBrk="1" latinLnBrk="0" hangingPunct="1">
        <a:spcBef>
          <a:spcPts val="155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7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921016" indent="-356456" algn="l" defTabSz="712912" rtl="0" eaLnBrk="1" latinLnBrk="0" hangingPunct="1">
        <a:spcBef>
          <a:spcPts val="155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7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633928" indent="-356456" algn="l" defTabSz="712912" rtl="0" eaLnBrk="1" latinLnBrk="0" hangingPunct="1">
        <a:spcBef>
          <a:spcPts val="155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7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346840" indent="-356456" algn="l" defTabSz="712912" rtl="0" eaLnBrk="1" latinLnBrk="0" hangingPunct="1">
        <a:spcBef>
          <a:spcPts val="155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7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6059752" indent="-356456" algn="l" defTabSz="712912" rtl="0" eaLnBrk="1" latinLnBrk="0" hangingPunct="1">
        <a:spcBef>
          <a:spcPts val="155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7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291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1pPr>
      <a:lvl2pPr marL="712912" algn="l" defTabSz="71291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2pPr>
      <a:lvl3pPr marL="1425824" algn="l" defTabSz="71291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3pPr>
      <a:lvl4pPr marL="2138736" algn="l" defTabSz="71291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4pPr>
      <a:lvl5pPr marL="2851648" algn="l" defTabSz="71291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5pPr>
      <a:lvl6pPr marL="3564560" algn="l" defTabSz="71291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6pPr>
      <a:lvl7pPr marL="4277472" algn="l" defTabSz="71291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7pPr>
      <a:lvl8pPr marL="4990384" algn="l" defTabSz="71291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8pPr>
      <a:lvl9pPr marL="5703296" algn="l" defTabSz="71291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71650" y="3746500"/>
            <a:ext cx="11658600" cy="5410199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1247" b="1" dirty="0"/>
              <a:t>Общие подходы к решению актуальных вопросов оценки качества среднего профессионального образования»</a:t>
            </a:r>
            <a:endParaRPr lang="ru-RU" sz="19959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buNone/>
            </a:pPr>
            <a:endParaRPr lang="ru-RU" sz="14969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22454" b="1" dirty="0" smtClean="0">
                <a:solidFill>
                  <a:srgbClr val="00B050"/>
                </a:solidFill>
                <a:latin typeface="Times New Roman"/>
                <a:ea typeface="Calibri"/>
              </a:rPr>
              <a:t>«Снижение бюрократической нагрузки на педагогических работников образовательных организаций» </a:t>
            </a:r>
            <a:endParaRPr lang="ru-RU" sz="22454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buNone/>
            </a:pPr>
            <a:endParaRPr lang="ru-RU" sz="11227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buNone/>
            </a:pPr>
            <a:endParaRPr lang="ru-RU" sz="11227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buNone/>
            </a:pPr>
            <a:endParaRPr lang="ru-RU" sz="11227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buNone/>
            </a:pPr>
            <a:r>
              <a:rPr lang="ru-RU" sz="11227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август </a:t>
            </a:r>
            <a:r>
              <a:rPr lang="ru-RU" sz="11227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1227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19959" b="1" dirty="0">
                <a:solidFill>
                  <a:srgbClr val="002060"/>
                </a:solidFill>
                <a:latin typeface="Candara"/>
              </a:rPr>
              <a:t> </a:t>
            </a:r>
            <a:endParaRPr lang="ru-RU" sz="19959" dirty="0"/>
          </a:p>
          <a:p>
            <a:pPr algn="ctr">
              <a:lnSpc>
                <a:spcPct val="100000"/>
              </a:lnSpc>
              <a:buNone/>
            </a:pPr>
            <a:r>
              <a:rPr lang="ru-RU" sz="15593" b="1" dirty="0">
                <a:solidFill>
                  <a:srgbClr val="1B4171"/>
                </a:solidFill>
                <a:latin typeface="Candara"/>
              </a:rPr>
              <a:t> </a:t>
            </a:r>
            <a:endParaRPr lang="ru-RU" sz="15593" dirty="0"/>
          </a:p>
          <a:p>
            <a:endParaRPr lang="ru-RU" dirty="0"/>
          </a:p>
        </p:txBody>
      </p:sp>
      <p:pic>
        <p:nvPicPr>
          <p:cNvPr id="4" name="Picture 6"/>
          <p:cNvPicPr/>
          <p:nvPr/>
        </p:nvPicPr>
        <p:blipFill>
          <a:blip r:embed="rId3" cstate="print"/>
          <a:srcRect l="5489" t="15625" r="6662" b="39458"/>
          <a:stretch/>
        </p:blipFill>
        <p:spPr>
          <a:xfrm>
            <a:off x="0" y="31996"/>
            <a:ext cx="15125699" cy="408875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0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209550" y="165100"/>
            <a:ext cx="12192000" cy="126592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398271" rIns="0" bIns="0" rtlCol="0">
            <a:spAutoFit/>
          </a:bodyPr>
          <a:lstStyle/>
          <a:p>
            <a:pPr marL="426720">
              <a:lnSpc>
                <a:spcPct val="100000"/>
              </a:lnSpc>
              <a:spcBef>
                <a:spcPts val="100"/>
              </a:spcBef>
            </a:pPr>
            <a:r>
              <a:rPr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b="1" spc="-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 ОО</a:t>
            </a:r>
            <a:endParaRPr b="1" spc="-25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idx="1"/>
          </p:nvPr>
        </p:nvSpPr>
        <p:spPr>
          <a:xfrm>
            <a:off x="247650" y="1841500"/>
            <a:ext cx="14554200" cy="8474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0">
              <a:lnSpc>
                <a:spcPct val="100000"/>
              </a:lnSpc>
              <a:spcBef>
                <a:spcPts val="600"/>
              </a:spcBef>
              <a:buSzPct val="97222"/>
              <a:buNone/>
              <a:tabLst>
                <a:tab pos="266700" algn="l"/>
              </a:tabLst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r>
              <a:rPr sz="2400" b="1" spc="-2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</a:t>
            </a:r>
            <a:r>
              <a:rPr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правовых</a:t>
            </a:r>
            <a:r>
              <a:rPr sz="2400" b="1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актов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400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связанных</a:t>
            </a:r>
            <a:r>
              <a:rPr sz="24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400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</a:t>
            </a:r>
            <a:r>
              <a:rPr sz="24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деятельностью</a:t>
            </a:r>
            <a:r>
              <a:rPr sz="2400" spc="-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 </a:t>
            </a:r>
            <a:r>
              <a:rPr sz="2400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их</a:t>
            </a:r>
            <a:r>
              <a:rPr sz="24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актуализация.</a:t>
            </a:r>
          </a:p>
          <a:p>
            <a:pPr marL="12700" marR="1430020" indent="0">
              <a:lnSpc>
                <a:spcPct val="100000"/>
              </a:lnSpc>
              <a:spcBef>
                <a:spcPts val="600"/>
              </a:spcBef>
              <a:buSzPct val="97222"/>
              <a:buNone/>
              <a:tabLst>
                <a:tab pos="266700" algn="l"/>
              </a:tabLst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Актуализация</a:t>
            </a:r>
            <a:r>
              <a:rPr sz="2400" b="1" spc="-4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b="1" spc="-8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упорядочение</a:t>
            </a:r>
            <a:r>
              <a:rPr sz="2400" b="1" spc="-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перечня</a:t>
            </a:r>
            <a:r>
              <a:rPr sz="2400" b="1" spc="-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внутренних</a:t>
            </a:r>
            <a:r>
              <a:rPr sz="24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отчётных</a:t>
            </a:r>
            <a:r>
              <a:rPr sz="2400" spc="-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  <a:r>
              <a:rPr sz="2400" spc="-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мониторингов,</a:t>
            </a:r>
            <a:r>
              <a:rPr sz="2400" spc="-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требующих</a:t>
            </a:r>
            <a:r>
              <a:rPr sz="2400" spc="-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</a:t>
            </a:r>
            <a:r>
              <a:rPr lang="ru-RU" sz="2400" spc="-2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2400" spc="-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</a:t>
            </a:r>
            <a:r>
              <a:rPr lang="ru-RU" sz="2400" spc="-1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ических</a:t>
            </a:r>
            <a:r>
              <a:rPr lang="ru-RU" sz="2400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работников</a:t>
            </a:r>
            <a:r>
              <a:rPr sz="2400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spc="-1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indent="0">
              <a:lnSpc>
                <a:spcPct val="100000"/>
              </a:lnSpc>
              <a:spcBef>
                <a:spcPts val="600"/>
              </a:spcBef>
              <a:buSzPct val="97222"/>
              <a:buNone/>
              <a:tabLst>
                <a:tab pos="266065" algn="l"/>
              </a:tabLst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</a:t>
            </a:r>
            <a:r>
              <a:rPr sz="2400" b="1" spc="-8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</a:t>
            </a:r>
            <a:r>
              <a:rPr sz="2400" b="1" spc="-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b="1" spc="-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должностные</a:t>
            </a:r>
            <a:r>
              <a:rPr sz="2400" b="1" spc="-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инструкции</a:t>
            </a:r>
            <a:r>
              <a:rPr sz="2400" b="1" spc="-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400" spc="-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учётом</a:t>
            </a:r>
            <a:r>
              <a:rPr sz="2400" spc="-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3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положений</a:t>
            </a:r>
            <a:r>
              <a:rPr lang="ru-RU" sz="2400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</a:t>
            </a:r>
            <a:r>
              <a:rPr lang="ru-RU" sz="2400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400" spc="-2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закона</a:t>
            </a:r>
            <a:r>
              <a:rPr sz="2400" spc="-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</a:t>
            </a:r>
            <a:r>
              <a:rPr sz="2400" spc="-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</a:t>
            </a:r>
            <a:r>
              <a:rPr sz="24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spc="-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РФ»,</a:t>
            </a:r>
            <a:r>
              <a:rPr sz="24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приказов</a:t>
            </a:r>
            <a:r>
              <a:rPr sz="24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sz="2400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sz="24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Минтруда</a:t>
            </a:r>
            <a:r>
              <a:rPr sz="24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России.</a:t>
            </a:r>
          </a:p>
          <a:p>
            <a:pPr marL="12700" marR="361315" indent="0" algn="just">
              <a:lnSpc>
                <a:spcPct val="100000"/>
              </a:lnSpc>
              <a:spcBef>
                <a:spcPts val="600"/>
              </a:spcBef>
              <a:buSzPct val="97222"/>
              <a:buNone/>
              <a:tabLst>
                <a:tab pos="266700" algn="l"/>
              </a:tabLst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Внесение</a:t>
            </a:r>
            <a:r>
              <a:rPr sz="2400" b="1" spc="-4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</a:t>
            </a:r>
            <a:r>
              <a:rPr sz="2400" b="1" spc="-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b="1" spc="-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локальные</a:t>
            </a:r>
            <a:r>
              <a:rPr sz="2400" b="1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акты</a:t>
            </a:r>
            <a:r>
              <a:rPr sz="2400" b="1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</a:t>
            </a:r>
            <a:r>
              <a:rPr sz="2400" spc="-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(должностные</a:t>
            </a:r>
            <a:r>
              <a:rPr sz="2400" spc="-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инструкции,</a:t>
            </a:r>
            <a:r>
              <a:rPr sz="2400" spc="-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должностные обязанности,</a:t>
            </a:r>
            <a:r>
              <a:rPr sz="2400" spc="-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  <a:r>
              <a:rPr sz="2400" spc="-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внутреннего</a:t>
            </a:r>
            <a:r>
              <a:rPr sz="2400" spc="-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распорядка,</a:t>
            </a:r>
            <a:r>
              <a:rPr sz="2400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</a:t>
            </a:r>
            <a:r>
              <a:rPr sz="2400" spc="-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sz="2400" spc="-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оплате</a:t>
            </a:r>
            <a:r>
              <a:rPr sz="2400" spc="-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труда,</a:t>
            </a:r>
            <a:r>
              <a:rPr sz="2400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</a:t>
            </a:r>
            <a:r>
              <a:rPr sz="2400" spc="-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sz="24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разработке</a:t>
            </a:r>
            <a:r>
              <a:rPr sz="2400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</a:t>
            </a:r>
            <a:r>
              <a:rPr sz="2400" spc="-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</a:t>
            </a:r>
            <a:r>
              <a:rPr sz="24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программы,</a:t>
            </a:r>
            <a:r>
              <a:rPr sz="2400" spc="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</a:t>
            </a:r>
            <a:r>
              <a:rPr sz="2400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400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</a:t>
            </a:r>
            <a:r>
              <a:rPr lang="ru-RU" sz="2400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педагогической</a:t>
            </a:r>
            <a:r>
              <a:rPr sz="2400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диагностики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spc="4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др.).</a:t>
            </a:r>
          </a:p>
          <a:p>
            <a:pPr marL="12700" marR="1170940" indent="0" algn="just">
              <a:lnSpc>
                <a:spcPct val="100000"/>
              </a:lnSpc>
              <a:spcBef>
                <a:spcPts val="600"/>
              </a:spcBef>
              <a:buSzPct val="97222"/>
              <a:buNone/>
              <a:tabLst>
                <a:tab pos="266700" algn="l"/>
              </a:tabLst>
            </a:pPr>
            <a:r>
              <a:rPr lang="ru-RU" sz="2400" b="1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Исключение</a:t>
            </a:r>
            <a:r>
              <a:rPr sz="2400" b="1" spc="-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незапланированных</a:t>
            </a:r>
            <a:r>
              <a:rPr sz="2400" b="1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поручений</a:t>
            </a:r>
            <a:r>
              <a:rPr sz="2400" b="1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spc="-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обязанностей,</a:t>
            </a:r>
            <a:r>
              <a:rPr sz="24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24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связанных </a:t>
            </a:r>
            <a:r>
              <a:rPr sz="2400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непосредственным</a:t>
            </a:r>
            <a:r>
              <a:rPr sz="24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</a:t>
            </a:r>
            <a:r>
              <a:rPr sz="2400" spc="-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</a:t>
            </a:r>
            <a:r>
              <a:rPr sz="2400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задач.</a:t>
            </a:r>
          </a:p>
          <a:p>
            <a:pPr marL="12700" indent="0">
              <a:lnSpc>
                <a:spcPct val="100000"/>
              </a:lnSpc>
              <a:spcBef>
                <a:spcPts val="605"/>
              </a:spcBef>
              <a:buSzPct val="97222"/>
              <a:buNone/>
              <a:tabLst>
                <a:tab pos="266065" algn="l"/>
              </a:tabLst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</a:t>
            </a:r>
            <a:r>
              <a:rPr sz="2400" b="1" spc="-6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</a:t>
            </a:r>
            <a:r>
              <a:rPr sz="2400" b="1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</a:t>
            </a:r>
            <a:r>
              <a:rPr sz="2400" b="1" spc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4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сбора</a:t>
            </a:r>
            <a:r>
              <a:rPr sz="2400" spc="-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отчётных</a:t>
            </a:r>
            <a:r>
              <a:rPr sz="24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sz="2400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spc="-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lang="ru-RU" sz="2400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мониторингов</a:t>
            </a: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700" indent="0">
              <a:lnSpc>
                <a:spcPct val="100000"/>
              </a:lnSpc>
              <a:spcBef>
                <a:spcPts val="600"/>
              </a:spcBef>
              <a:buSzPct val="97222"/>
              <a:buNone/>
              <a:tabLst>
                <a:tab pos="266700" algn="l"/>
              </a:tabLst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Замещение</a:t>
            </a:r>
            <a:r>
              <a:rPr sz="2400" b="1" spc="-5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4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оформляемых</a:t>
            </a:r>
            <a:r>
              <a:rPr sz="24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400" spc="-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бумажном</a:t>
            </a:r>
            <a:r>
              <a:rPr sz="24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носителе,</a:t>
            </a:r>
            <a:r>
              <a:rPr sz="2400" spc="-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400" spc="-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электронную</a:t>
            </a:r>
            <a:r>
              <a:rPr sz="2400" spc="-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форму.</a:t>
            </a:r>
          </a:p>
          <a:p>
            <a:pPr marL="12700" indent="0">
              <a:lnSpc>
                <a:spcPct val="100000"/>
              </a:lnSpc>
              <a:spcBef>
                <a:spcPts val="600"/>
              </a:spcBef>
              <a:buSzPct val="97222"/>
              <a:buNone/>
              <a:tabLst>
                <a:tab pos="266700" algn="l"/>
              </a:tabLst>
            </a:pPr>
            <a:r>
              <a:rPr lang="ru-RU" sz="2400" b="1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sz="2400" b="1" spc="-1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</a:t>
            </a:r>
            <a:r>
              <a:rPr sz="2400" b="1" spc="-5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дублирования</a:t>
            </a:r>
            <a:r>
              <a:rPr sz="2400" b="1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r>
              <a:rPr sz="2400" b="1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400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электронном</a:t>
            </a:r>
            <a:r>
              <a:rPr sz="2400" spc="-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бумажном</a:t>
            </a:r>
            <a:r>
              <a:rPr sz="24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носителе.</a:t>
            </a:r>
          </a:p>
          <a:p>
            <a:pPr marL="6350" marR="188595" indent="0">
              <a:lnSpc>
                <a:spcPct val="100000"/>
              </a:lnSpc>
              <a:spcBef>
                <a:spcPts val="600"/>
              </a:spcBef>
              <a:buSzPct val="97222"/>
              <a:buNone/>
              <a:tabLst>
                <a:tab pos="328930" algn="l"/>
              </a:tabLst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Правовое</a:t>
            </a:r>
            <a:r>
              <a:rPr sz="2400" b="1" spc="-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просвещение</a:t>
            </a:r>
            <a:r>
              <a:rPr sz="2400" b="1" spc="-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</a:t>
            </a:r>
            <a:r>
              <a:rPr sz="2400" spc="-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2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размещения</a:t>
            </a:r>
            <a:r>
              <a:rPr sz="2400" spc="-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правовой</a:t>
            </a:r>
            <a:r>
              <a:rPr sz="2400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r>
              <a:rPr sz="2400" spc="-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spc="-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открытых</a:t>
            </a:r>
            <a:r>
              <a:rPr sz="2400" spc="-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общедоступных</a:t>
            </a:r>
            <a:r>
              <a:rPr sz="24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</a:t>
            </a:r>
            <a:r>
              <a:rPr sz="24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ресурсах</a:t>
            </a:r>
            <a:r>
              <a:rPr sz="24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</a:t>
            </a:r>
            <a:r>
              <a:rPr sz="2400" spc="-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</a:t>
            </a:r>
            <a:r>
              <a:rPr sz="2400" spc="-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заседания</a:t>
            </a:r>
            <a:r>
              <a:rPr sz="2400" spc="-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</a:t>
            </a:r>
            <a:r>
              <a:rPr sz="2400" spc="-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совета,</a:t>
            </a:r>
            <a:r>
              <a:rPr sz="2400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</a:t>
            </a:r>
            <a:r>
              <a:rPr sz="2400" spc="-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консультаций,</a:t>
            </a:r>
            <a:r>
              <a:rPr sz="2400" spc="-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опросов.</a:t>
            </a:r>
          </a:p>
          <a:p>
            <a:pPr marL="12700" indent="0">
              <a:lnSpc>
                <a:spcPct val="100000"/>
              </a:lnSpc>
              <a:spcBef>
                <a:spcPts val="600"/>
              </a:spcBef>
              <a:buSzPct val="97222"/>
              <a:buNone/>
              <a:tabLst>
                <a:tab pos="392430" algn="l"/>
              </a:tabLst>
            </a:pPr>
            <a:r>
              <a:rPr lang="ru-RU" sz="2400" b="1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sz="2400" b="1" spc="-1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</a:t>
            </a:r>
            <a:r>
              <a:rPr sz="2400" b="1" spc="-6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</a:t>
            </a:r>
            <a:r>
              <a:rPr sz="2400" b="1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spc="-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sz="2400" spc="-8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</a:t>
            </a:r>
            <a:r>
              <a:rPr sz="2400" spc="-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</a:t>
            </a:r>
            <a:r>
              <a:rPr sz="2400" spc="-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</a:t>
            </a:r>
            <a:r>
              <a:rPr sz="2400" spc="-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2400" spc="-2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оформления</a:t>
            </a:r>
            <a:r>
              <a:rPr sz="2400" spc="-3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</a:t>
            </a:r>
            <a:r>
              <a:rPr sz="24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spc="-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педагогической</a:t>
            </a:r>
            <a:r>
              <a:rPr sz="2400" spc="-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</a:p>
          <a:p>
            <a:pPr marL="12700" marR="207010" indent="0">
              <a:lnSpc>
                <a:spcPct val="100000"/>
              </a:lnSpc>
              <a:spcBef>
                <a:spcPts val="100"/>
              </a:spcBef>
              <a:buSzPct val="97222"/>
              <a:buNone/>
              <a:tabLst>
                <a:tab pos="266700" algn="l"/>
              </a:tabLst>
            </a:pPr>
            <a:r>
              <a:rPr lang="ru-RU" sz="2400" b="1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Проведение</a:t>
            </a:r>
            <a:r>
              <a:rPr lang="ru-RU" sz="2400" b="1" spc="-7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</a:t>
            </a:r>
            <a:r>
              <a:rPr lang="ru-RU" sz="2400" b="1" spc="-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совета</a:t>
            </a:r>
            <a:r>
              <a:rPr lang="ru-RU" sz="2400" b="1" spc="-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2400" spc="-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вопросу</a:t>
            </a:r>
            <a:r>
              <a:rPr lang="ru-RU" sz="2400" spc="-4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снижения</a:t>
            </a:r>
            <a:r>
              <a:rPr lang="ru-RU" sz="2400" spc="-5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2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документационной</a:t>
            </a:r>
            <a:r>
              <a:rPr lang="ru-RU" sz="2400" spc="-4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нагрузки </a:t>
            </a:r>
            <a:r>
              <a:rPr lang="ru-RU" sz="2400" spc="-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</a:t>
            </a:r>
            <a:r>
              <a:rPr lang="ru-RU" sz="2400" spc="-6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  <a:r>
              <a:rPr lang="ru-RU" sz="2400" spc="-4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2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ОО.</a:t>
            </a:r>
            <a:endParaRPr lang="ru-RU" sz="2400" spc="-2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450" y="149097"/>
            <a:ext cx="12725399" cy="17403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ПЕРЕЧНИ</a:t>
            </a:r>
            <a:r>
              <a:rPr b="1" spc="-14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  <a:r>
              <a:rPr b="1" spc="-14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61060" y="842771"/>
            <a:ext cx="3243580" cy="9345295"/>
            <a:chOff x="861060" y="842771"/>
            <a:chExt cx="3243580" cy="93452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7448" y="2770629"/>
              <a:ext cx="3186683" cy="537058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1060" y="842771"/>
              <a:ext cx="3086100" cy="934516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923061" y="2815081"/>
            <a:ext cx="3098800" cy="5281930"/>
          </a:xfrm>
          <a:prstGeom prst="rect">
            <a:avLst/>
          </a:prstGeom>
          <a:solidFill>
            <a:srgbClr val="FFD966"/>
          </a:solidFill>
        </p:spPr>
        <p:txBody>
          <a:bodyPr vert="horz" wrap="square" lIns="0" tIns="128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10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592455">
              <a:lnSpc>
                <a:spcPct val="100000"/>
              </a:lnSpc>
            </a:pPr>
            <a:r>
              <a:rPr sz="2800" b="1" spc="-10" dirty="0">
                <a:solidFill>
                  <a:srgbClr val="423C67"/>
                </a:solidFill>
                <a:latin typeface="Calibri"/>
                <a:cs typeface="Calibri"/>
              </a:rPr>
              <a:t>Воспитатель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70"/>
              </a:spcBef>
            </a:pPr>
            <a:endParaRPr sz="2800" dirty="0">
              <a:latin typeface="Calibri"/>
              <a:cs typeface="Calibri"/>
            </a:endParaRPr>
          </a:p>
          <a:p>
            <a:pPr marL="516255" indent="-424815">
              <a:lnSpc>
                <a:spcPct val="100000"/>
              </a:lnSpc>
              <a:buAutoNum type="arabicPeriod"/>
              <a:tabLst>
                <a:tab pos="516255" algn="l"/>
              </a:tabLst>
            </a:pPr>
            <a:r>
              <a:rPr sz="1800" dirty="0">
                <a:solidFill>
                  <a:srgbClr val="423C67"/>
                </a:solidFill>
                <a:latin typeface="Calibri"/>
                <a:cs typeface="Calibri"/>
              </a:rPr>
              <a:t>Журнал</a:t>
            </a:r>
            <a:r>
              <a:rPr sz="1800" spc="-65" dirty="0">
                <a:solidFill>
                  <a:srgbClr val="423C6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23C67"/>
                </a:solidFill>
                <a:latin typeface="Calibri"/>
                <a:cs typeface="Calibri"/>
              </a:rPr>
              <a:t>посещаемости</a:t>
            </a:r>
            <a:endParaRPr sz="1800" dirty="0">
              <a:latin typeface="Calibri"/>
              <a:cs typeface="Calibri"/>
            </a:endParaRPr>
          </a:p>
          <a:p>
            <a:pPr marL="516255" indent="-424815">
              <a:lnSpc>
                <a:spcPct val="100000"/>
              </a:lnSpc>
              <a:buAutoNum type="arabicPeriod"/>
              <a:tabLst>
                <a:tab pos="516255" algn="l"/>
              </a:tabLst>
            </a:pPr>
            <a:r>
              <a:rPr sz="1800" spc="-10" dirty="0">
                <a:solidFill>
                  <a:srgbClr val="423C67"/>
                </a:solidFill>
                <a:latin typeface="Calibri"/>
                <a:cs typeface="Calibri"/>
              </a:rPr>
              <a:t>Календарно-</a:t>
            </a:r>
            <a:endParaRPr sz="1800" dirty="0">
              <a:latin typeface="Calibri"/>
              <a:cs typeface="Calibri"/>
            </a:endParaRPr>
          </a:p>
          <a:p>
            <a:pPr marL="516255">
              <a:lnSpc>
                <a:spcPct val="100000"/>
              </a:lnSpc>
            </a:pPr>
            <a:r>
              <a:rPr sz="1800" spc="-10" dirty="0">
                <a:solidFill>
                  <a:srgbClr val="423C67"/>
                </a:solidFill>
                <a:latin typeface="Calibri"/>
                <a:cs typeface="Calibri"/>
              </a:rPr>
              <a:t>тематический</a:t>
            </a:r>
            <a:r>
              <a:rPr sz="1800" spc="-5" dirty="0">
                <a:solidFill>
                  <a:srgbClr val="423C67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423C67"/>
                </a:solidFill>
                <a:latin typeface="Calibri"/>
                <a:cs typeface="Calibri"/>
              </a:rPr>
              <a:t>план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334000" y="0"/>
            <a:ext cx="3382010" cy="10692765"/>
            <a:chOff x="5334000" y="0"/>
            <a:chExt cx="3382010" cy="1069276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0383" y="2770629"/>
              <a:ext cx="3281180" cy="537058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34000" y="0"/>
              <a:ext cx="3381755" cy="10692383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395976" y="2815081"/>
            <a:ext cx="3194050" cy="5281930"/>
          </a:xfrm>
          <a:prstGeom prst="rect">
            <a:avLst/>
          </a:prstGeom>
          <a:solidFill>
            <a:srgbClr val="C5DFB4"/>
          </a:solidFill>
        </p:spPr>
        <p:txBody>
          <a:bodyPr vert="horz" wrap="square" lIns="0" tIns="391160" rIns="0" bIns="0" rtlCol="0">
            <a:spAutoFit/>
          </a:bodyPr>
          <a:lstStyle/>
          <a:p>
            <a:pPr marL="913130">
              <a:lnSpc>
                <a:spcPct val="100000"/>
              </a:lnSpc>
              <a:spcBef>
                <a:spcPts val="3080"/>
              </a:spcBef>
            </a:pPr>
            <a:r>
              <a:rPr sz="3100" b="1" spc="-10" dirty="0">
                <a:solidFill>
                  <a:srgbClr val="423C67"/>
                </a:solidFill>
                <a:latin typeface="Calibri"/>
                <a:cs typeface="Calibri"/>
              </a:rPr>
              <a:t>Учитель</a:t>
            </a:r>
            <a:endParaRPr sz="3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100" dirty="0">
              <a:latin typeface="Calibri"/>
              <a:cs typeface="Calibri"/>
            </a:endParaRPr>
          </a:p>
          <a:p>
            <a:pPr marL="516890" indent="-42545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16890" algn="l"/>
              </a:tabLst>
            </a:pPr>
            <a:r>
              <a:rPr sz="1800" dirty="0">
                <a:solidFill>
                  <a:srgbClr val="423C67"/>
                </a:solidFill>
                <a:latin typeface="Calibri"/>
                <a:cs typeface="Calibri"/>
              </a:rPr>
              <a:t>Рабочая</a:t>
            </a:r>
            <a:r>
              <a:rPr sz="1800" spc="-60" dirty="0">
                <a:solidFill>
                  <a:srgbClr val="423C6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23C67"/>
                </a:solidFill>
                <a:latin typeface="Calibri"/>
                <a:cs typeface="Calibri"/>
              </a:rPr>
              <a:t>программа</a:t>
            </a:r>
            <a:endParaRPr sz="1800" dirty="0">
              <a:latin typeface="Calibri"/>
              <a:cs typeface="Calibri"/>
            </a:endParaRPr>
          </a:p>
          <a:p>
            <a:pPr marL="516890" marR="1322705" indent="-425450">
              <a:lnSpc>
                <a:spcPct val="100000"/>
              </a:lnSpc>
              <a:buAutoNum type="arabicPeriod"/>
              <a:tabLst>
                <a:tab pos="516890" algn="l"/>
              </a:tabLst>
            </a:pPr>
            <a:r>
              <a:rPr sz="1800" dirty="0">
                <a:solidFill>
                  <a:srgbClr val="423C67"/>
                </a:solidFill>
                <a:latin typeface="Calibri"/>
                <a:cs typeface="Calibri"/>
              </a:rPr>
              <a:t>Журнал</a:t>
            </a:r>
            <a:r>
              <a:rPr sz="1800" spc="-65" dirty="0">
                <a:solidFill>
                  <a:srgbClr val="423C6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23C67"/>
                </a:solidFill>
                <a:latin typeface="Calibri"/>
                <a:cs typeface="Calibri"/>
              </a:rPr>
              <a:t>учета успеваемости</a:t>
            </a:r>
            <a:endParaRPr sz="1800" dirty="0">
              <a:latin typeface="Calibri"/>
              <a:cs typeface="Calibri"/>
            </a:endParaRPr>
          </a:p>
          <a:p>
            <a:pPr marL="516890" marR="704215" indent="-425450">
              <a:lnSpc>
                <a:spcPct val="100000"/>
              </a:lnSpc>
              <a:buAutoNum type="arabicPeriod"/>
              <a:tabLst>
                <a:tab pos="516890" algn="l"/>
              </a:tabLst>
            </a:pPr>
            <a:r>
              <a:rPr sz="1800" dirty="0">
                <a:solidFill>
                  <a:srgbClr val="423C67"/>
                </a:solidFill>
                <a:latin typeface="Calibri"/>
                <a:cs typeface="Calibri"/>
              </a:rPr>
              <a:t>Журнал</a:t>
            </a:r>
            <a:r>
              <a:rPr sz="1800" spc="-65" dirty="0">
                <a:solidFill>
                  <a:srgbClr val="423C6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23C67"/>
                </a:solidFill>
                <a:latin typeface="Calibri"/>
                <a:cs typeface="Calibri"/>
              </a:rPr>
              <a:t>внеурочной деятельности</a:t>
            </a:r>
            <a:endParaRPr sz="1800" dirty="0">
              <a:latin typeface="Calibri"/>
              <a:cs typeface="Calibri"/>
            </a:endParaRPr>
          </a:p>
          <a:p>
            <a:pPr marL="516890" marR="570230" indent="-425450">
              <a:lnSpc>
                <a:spcPct val="100000"/>
              </a:lnSpc>
              <a:buAutoNum type="arabicPeriod"/>
              <a:tabLst>
                <a:tab pos="516890" algn="l"/>
              </a:tabLst>
            </a:pPr>
            <a:r>
              <a:rPr sz="1800" dirty="0">
                <a:solidFill>
                  <a:srgbClr val="423C67"/>
                </a:solidFill>
                <a:latin typeface="Calibri"/>
                <a:cs typeface="Calibri"/>
              </a:rPr>
              <a:t>План</a:t>
            </a:r>
            <a:r>
              <a:rPr sz="1800" spc="-40" dirty="0">
                <a:solidFill>
                  <a:srgbClr val="423C6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23C67"/>
                </a:solidFill>
                <a:latin typeface="Calibri"/>
                <a:cs typeface="Calibri"/>
              </a:rPr>
              <a:t>воспитательной работы</a:t>
            </a:r>
            <a:endParaRPr sz="1800" dirty="0">
              <a:latin typeface="Calibri"/>
              <a:cs typeface="Calibri"/>
            </a:endParaRPr>
          </a:p>
          <a:p>
            <a:pPr marL="516890" indent="-425450">
              <a:lnSpc>
                <a:spcPct val="100000"/>
              </a:lnSpc>
              <a:buAutoNum type="arabicPeriod"/>
              <a:tabLst>
                <a:tab pos="516890" algn="l"/>
              </a:tabLst>
            </a:pPr>
            <a:r>
              <a:rPr sz="1800" spc="-10" dirty="0">
                <a:solidFill>
                  <a:srgbClr val="423C67"/>
                </a:solidFill>
                <a:latin typeface="Calibri"/>
                <a:cs typeface="Calibri"/>
              </a:rPr>
              <a:t>Характеристика</a:t>
            </a:r>
            <a:r>
              <a:rPr sz="1800" spc="-35" dirty="0">
                <a:solidFill>
                  <a:srgbClr val="423C67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423C67"/>
                </a:solidFill>
                <a:latin typeface="Calibri"/>
                <a:cs typeface="Calibri"/>
              </a:rPr>
              <a:t>на</a:t>
            </a:r>
            <a:endParaRPr sz="1800" dirty="0">
              <a:latin typeface="Calibri"/>
              <a:cs typeface="Calibri"/>
            </a:endParaRPr>
          </a:p>
          <a:p>
            <a:pPr marL="516890">
              <a:lnSpc>
                <a:spcPct val="100000"/>
              </a:lnSpc>
            </a:pPr>
            <a:r>
              <a:rPr sz="1800" dirty="0">
                <a:solidFill>
                  <a:srgbClr val="423C67"/>
                </a:solidFill>
                <a:latin typeface="Calibri"/>
                <a:cs typeface="Calibri"/>
              </a:rPr>
              <a:t>обучающегося</a:t>
            </a:r>
            <a:r>
              <a:rPr sz="1800" spc="-45" dirty="0">
                <a:solidFill>
                  <a:srgbClr val="423C6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23C67"/>
                </a:solidFill>
                <a:latin typeface="Calibri"/>
                <a:cs typeface="Calibri"/>
              </a:rPr>
              <a:t>по</a:t>
            </a:r>
            <a:r>
              <a:rPr sz="1800" spc="-70" dirty="0">
                <a:solidFill>
                  <a:srgbClr val="423C6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23C67"/>
                </a:solidFill>
                <a:latin typeface="Calibri"/>
                <a:cs typeface="Calibri"/>
              </a:rPr>
              <a:t>запросу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901428" y="0"/>
            <a:ext cx="3256915" cy="10692765"/>
            <a:chOff x="9901428" y="0"/>
            <a:chExt cx="3256915" cy="10692765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57820" y="2773682"/>
              <a:ext cx="3165339" cy="536904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01428" y="0"/>
              <a:ext cx="3256787" cy="10692383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9963911" y="2817621"/>
            <a:ext cx="3077210" cy="528193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596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70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1212850" marR="346710" indent="-856615">
              <a:lnSpc>
                <a:spcPct val="100000"/>
              </a:lnSpc>
              <a:spcBef>
                <a:spcPts val="5"/>
              </a:spcBef>
            </a:pPr>
            <a:r>
              <a:rPr sz="2800" b="1" spc="-25" dirty="0">
                <a:solidFill>
                  <a:srgbClr val="423C67"/>
                </a:solidFill>
                <a:latin typeface="Calibri"/>
                <a:cs typeface="Calibri"/>
              </a:rPr>
              <a:t>Преподаватель СПО</a:t>
            </a:r>
            <a:endParaRPr sz="2800" dirty="0">
              <a:latin typeface="Calibri"/>
              <a:cs typeface="Calibri"/>
            </a:endParaRPr>
          </a:p>
          <a:p>
            <a:pPr marL="517525" marR="440055" indent="-425450">
              <a:lnSpc>
                <a:spcPct val="100000"/>
              </a:lnSpc>
              <a:spcBef>
                <a:spcPts val="2220"/>
              </a:spcBef>
              <a:buAutoNum type="arabicPeriod"/>
              <a:tabLst>
                <a:tab pos="517525" algn="l"/>
              </a:tabLst>
            </a:pP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Рабочая</a:t>
            </a:r>
            <a:r>
              <a:rPr sz="1800" spc="-8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программа 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дисциплины,</a:t>
            </a:r>
            <a:r>
              <a:rPr sz="1800" spc="-7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модуля, 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курса,</a:t>
            </a:r>
            <a:r>
              <a:rPr sz="1800" spc="-6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практики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517525" indent="-424815">
              <a:lnSpc>
                <a:spcPct val="100000"/>
              </a:lnSpc>
              <a:buAutoNum type="arabicPeriod"/>
              <a:tabLst>
                <a:tab pos="517525" algn="l"/>
              </a:tabLst>
            </a:pP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Журнал</a:t>
            </a:r>
            <a:r>
              <a:rPr sz="1800" spc="-7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chemeClr val="tx1"/>
                </a:solidFill>
                <a:latin typeface="Calibri"/>
                <a:cs typeface="Calibri"/>
              </a:rPr>
              <a:t>учета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517525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успеваемости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517525" indent="-424815">
              <a:lnSpc>
                <a:spcPct val="100000"/>
              </a:lnSpc>
              <a:buAutoNum type="arabicPeriod" startAt="3"/>
              <a:tabLst>
                <a:tab pos="517525" algn="l"/>
              </a:tabLst>
            </a:pP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Журнал</a:t>
            </a:r>
            <a:r>
              <a:rPr sz="1800" spc="-6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практики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517525" marR="592455" indent="-425450">
              <a:lnSpc>
                <a:spcPct val="100000"/>
              </a:lnSpc>
              <a:buAutoNum type="arabicPeriod" startAt="3"/>
              <a:tabLst>
                <a:tab pos="517525" algn="l"/>
              </a:tabLst>
            </a:pP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Экзаменационная/ 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зачетная</a:t>
            </a:r>
            <a:r>
              <a:rPr sz="1800" spc="-5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ведомости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517525" marR="369570" indent="-425450">
              <a:lnSpc>
                <a:spcPct val="100000"/>
              </a:lnSpc>
              <a:buAutoNum type="arabicPeriod" startAt="3"/>
              <a:tabLst>
                <a:tab pos="517525" algn="l"/>
              </a:tabLst>
            </a:pP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План</a:t>
            </a:r>
            <a:r>
              <a:rPr sz="18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воспитательной 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работы</a:t>
            </a:r>
            <a:r>
              <a:rPr sz="18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(для</a:t>
            </a:r>
            <a:r>
              <a:rPr sz="1800" spc="-5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куратора)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517525" marR="736600" indent="-425450">
              <a:lnSpc>
                <a:spcPct val="100000"/>
              </a:lnSpc>
              <a:buAutoNum type="arabicPeriod" startAt="3"/>
              <a:tabLst>
                <a:tab pos="517525" algn="l"/>
              </a:tabLst>
            </a:pP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Характеристика</a:t>
            </a:r>
            <a:r>
              <a:rPr sz="18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chemeClr val="tx1"/>
                </a:solidFill>
                <a:latin typeface="Calibri"/>
                <a:cs typeface="Calibri"/>
              </a:rPr>
              <a:t>на 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обучающегося</a:t>
            </a:r>
            <a:r>
              <a:rPr sz="1800" spc="-25" dirty="0">
                <a:solidFill>
                  <a:schemeClr val="tx1"/>
                </a:solidFill>
                <a:latin typeface="Calibri"/>
                <a:cs typeface="Calibri"/>
              </a:rPr>
              <a:t> по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517525">
              <a:lnSpc>
                <a:spcPct val="100000"/>
              </a:lnSpc>
            </a:pP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запросу</a:t>
            </a:r>
            <a:r>
              <a:rPr sz="18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(для</a:t>
            </a:r>
            <a:r>
              <a:rPr sz="1800" spc="-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куратора)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3061" y="8918219"/>
            <a:ext cx="12238990" cy="914400"/>
          </a:xfrm>
          <a:prstGeom prst="rect">
            <a:avLst/>
          </a:prstGeom>
          <a:solidFill>
            <a:srgbClr val="CDCDEB"/>
          </a:solidFill>
          <a:ln w="12700">
            <a:solidFill>
              <a:srgbClr val="172C51"/>
            </a:solidFill>
          </a:ln>
        </p:spPr>
        <p:txBody>
          <a:bodyPr vert="horz" wrap="square" lIns="0" tIns="2393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885"/>
              </a:spcBef>
            </a:pPr>
            <a:r>
              <a:rPr sz="2600" b="1" dirty="0">
                <a:solidFill>
                  <a:srgbClr val="423C67"/>
                </a:solidFill>
                <a:latin typeface="Calibri"/>
                <a:cs typeface="Calibri"/>
              </a:rPr>
              <a:t>ПРИ</a:t>
            </a:r>
            <a:r>
              <a:rPr sz="2600" b="1" spc="-35" dirty="0">
                <a:solidFill>
                  <a:srgbClr val="423C67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423C67"/>
                </a:solidFill>
                <a:latin typeface="Calibri"/>
                <a:cs typeface="Calibri"/>
              </a:rPr>
              <a:t>РЕАЛИЗАЦИИ</a:t>
            </a:r>
            <a:r>
              <a:rPr sz="2600" b="1" spc="-55" dirty="0">
                <a:solidFill>
                  <a:srgbClr val="423C67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423C67"/>
                </a:solidFill>
                <a:latin typeface="Calibri"/>
                <a:cs typeface="Calibri"/>
              </a:rPr>
              <a:t>ОСНОВНОЙ</a:t>
            </a:r>
            <a:r>
              <a:rPr sz="2600" b="1" spc="-50" dirty="0">
                <a:solidFill>
                  <a:srgbClr val="423C67"/>
                </a:solidFill>
                <a:latin typeface="Calibri"/>
                <a:cs typeface="Calibri"/>
              </a:rPr>
              <a:t> </a:t>
            </a:r>
            <a:r>
              <a:rPr sz="2600" b="1" spc="-35" dirty="0">
                <a:solidFill>
                  <a:srgbClr val="423C67"/>
                </a:solidFill>
                <a:latin typeface="Calibri"/>
                <a:cs typeface="Calibri"/>
              </a:rPr>
              <a:t>ОБРАЗОВАТЕЛЬНОЙ</a:t>
            </a:r>
            <a:r>
              <a:rPr sz="2600" b="1" spc="-55" dirty="0">
                <a:solidFill>
                  <a:srgbClr val="423C67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423C67"/>
                </a:solidFill>
                <a:latin typeface="Calibri"/>
                <a:cs typeface="Calibri"/>
              </a:rPr>
              <a:t>ПРОГРАММЫ</a:t>
            </a:r>
            <a:endParaRPr sz="2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5885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A7F2B2C1-C272-6985-9192-650C866A1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2" y="194487"/>
            <a:ext cx="11677574" cy="898233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Документы учителя при реализации ООП</a:t>
            </a:r>
            <a:r>
              <a:rPr lang="ru-RU" sz="3742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42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742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42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742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42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742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42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742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42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742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42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742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42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742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42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742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42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742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42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742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42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742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42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742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42" b="1" dirty="0">
                <a:latin typeface="Times New Roman" pitchFamily="18" charset="0"/>
                <a:cs typeface="Times New Roman" pitchFamily="18" charset="0"/>
              </a:rPr>
            </a:br>
            <a:endParaRPr lang="ru-RU" sz="4054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Объект 2"/>
          <p:cNvSpPr>
            <a:spLocks noGrp="1"/>
          </p:cNvSpPr>
          <p:nvPr>
            <p:ph sz="half" idx="1"/>
          </p:nvPr>
        </p:nvSpPr>
        <p:spPr>
          <a:xfrm>
            <a:off x="938384" y="5683537"/>
            <a:ext cx="2470138" cy="4715724"/>
          </a:xfrm>
          <a:solidFill>
            <a:srgbClr val="F3DD9F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использовать </a:t>
            </a:r>
            <a:r>
              <a:rPr lang="ru-RU" sz="2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работе федеральные рабочие программы</a:t>
            </a:r>
          </a:p>
          <a:p>
            <a:pPr marL="0" indent="0" algn="ctr">
              <a:buNone/>
            </a:pPr>
            <a:r>
              <a:rPr lang="ru-RU" sz="2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для </a:t>
            </a:r>
            <a:r>
              <a:rPr lang="ru-RU" sz="2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составления рабочих программ использовать </a:t>
            </a:r>
            <a:r>
              <a:rPr lang="ru-RU" sz="2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Конструктор</a:t>
            </a:r>
            <a:r>
              <a:rPr lang="ru-RU" sz="2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83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edsoo.ru</a:t>
            </a:r>
            <a:endParaRPr lang="ru-RU" sz="2183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5570" indent="-445570" algn="ctr">
              <a:buFont typeface="Wingdings" pitchFamily="2" charset="2"/>
              <a:buChar char="q"/>
            </a:pPr>
            <a:endParaRPr lang="ru-RU" sz="2183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>
                <a:solidFill>
                  <a:srgbClr val="D1282E"/>
                </a:solidFill>
              </a:rPr>
              <a:pPr/>
              <a:t>12</a:t>
            </a:fld>
            <a:endParaRPr lang="ru-RU">
              <a:solidFill>
                <a:srgbClr val="D1282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57639" y="5795817"/>
            <a:ext cx="5052561" cy="2731517"/>
          </a:xfrm>
          <a:prstGeom prst="rect">
            <a:avLst/>
          </a:prstGeom>
          <a:solidFill>
            <a:srgbClr val="F3DD9F"/>
          </a:solidFill>
        </p:spPr>
        <p:txBody>
          <a:bodyPr wrap="square">
            <a:spAutoFit/>
          </a:bodyPr>
          <a:lstStyle/>
          <a:p>
            <a:pPr algn="ctr" rtl="0"/>
            <a:r>
              <a:rPr lang="ru-RU" sz="3430" b="1" kern="1200" dirty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Утвердить Положение об электронном журнале </a:t>
            </a:r>
            <a:endParaRPr lang="ru-RU" sz="3430" kern="1200" dirty="0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ctr" rtl="0"/>
            <a:r>
              <a:rPr lang="ru-RU" sz="3430" b="1" kern="1200" dirty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(внесите изменения</a:t>
            </a:r>
          </a:p>
          <a:p>
            <a:pPr algn="ctr" rtl="0"/>
            <a:r>
              <a:rPr lang="ru-RU" sz="3430" b="1" kern="1200" dirty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в действующее)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6199" y="2266179"/>
            <a:ext cx="2319211" cy="56139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2495" b="1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6101" y="3429023"/>
            <a:ext cx="2342301" cy="157191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2495" b="1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Рабочая программа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29670" y="2864587"/>
            <a:ext cx="0" cy="542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173451" y="2864587"/>
            <a:ext cx="0" cy="5560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3633080" y="3469670"/>
            <a:ext cx="2470141" cy="157190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2495" b="1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Журнал</a:t>
            </a:r>
          </a:p>
          <a:p>
            <a:pPr algn="ctr" rtl="0"/>
            <a:r>
              <a:rPr lang="ru-RU" sz="2495" b="1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учета успеваемости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33080" y="2303193"/>
            <a:ext cx="2342301" cy="56139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2495" b="1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50196" y="3486307"/>
            <a:ext cx="2560004" cy="151462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2495" b="1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Журнал</a:t>
            </a:r>
          </a:p>
          <a:p>
            <a:pPr algn="ctr" rtl="0"/>
            <a:r>
              <a:rPr lang="ru-RU" sz="2495" b="1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внеурочной деятельности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134758" y="3486307"/>
            <a:ext cx="2582420" cy="151462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2183" b="1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План воспитательной работы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1941736" y="3486309"/>
            <a:ext cx="2342301" cy="151462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871" b="1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Характеристика на обучающегося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350195" y="2310764"/>
            <a:ext cx="2310629" cy="56139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2495" b="1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121946" y="2310765"/>
            <a:ext cx="2319211" cy="85090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2183" b="1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Классный руководитель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4458369" y="2894316"/>
            <a:ext cx="0" cy="5919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980430" y="2894316"/>
            <a:ext cx="0" cy="534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11941736" y="2320979"/>
            <a:ext cx="2342301" cy="85090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2495" b="1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Классный руководитель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7226013" y="2872160"/>
            <a:ext cx="0" cy="621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7779861" y="2894316"/>
            <a:ext cx="0" cy="621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0016295" y="3183021"/>
            <a:ext cx="0" cy="303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0482108" y="3183020"/>
            <a:ext cx="0" cy="310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2855045" y="3186807"/>
            <a:ext cx="0" cy="303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13289086" y="3190594"/>
            <a:ext cx="0" cy="303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9583875" y="5795818"/>
            <a:ext cx="4266607" cy="1477328"/>
          </a:xfrm>
          <a:prstGeom prst="rect">
            <a:avLst/>
          </a:prstGeom>
          <a:solidFill>
            <a:srgbClr val="F3DD9F"/>
          </a:solidFill>
        </p:spPr>
        <p:txBody>
          <a:bodyPr wrap="square">
            <a:spAutoFit/>
          </a:bodyPr>
          <a:lstStyle/>
          <a:p>
            <a:pPr algn="ctr" rtl="0"/>
            <a:r>
              <a:rPr lang="ru-RU" b="1" kern="1200" dirty="0">
                <a:solidFill>
                  <a:srgbClr val="D1282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Использовать в работе федеральную рабочую программу воспитания и федеральный календарный план воспитательной работы с учетом региональных особенностей</a:t>
            </a:r>
          </a:p>
        </p:txBody>
      </p:sp>
      <p:sp>
        <p:nvSpPr>
          <p:cNvPr id="2058" name="Стрелка вниз 2057"/>
          <p:cNvSpPr/>
          <p:nvPr/>
        </p:nvSpPr>
        <p:spPr>
          <a:xfrm>
            <a:off x="1753432" y="5110946"/>
            <a:ext cx="497475" cy="529680"/>
          </a:xfrm>
          <a:prstGeom prst="downArrow">
            <a:avLst/>
          </a:prstGeom>
          <a:solidFill>
            <a:srgbClr val="F3DD9F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srgbClr val="FFFFFF"/>
              </a:solidFill>
            </a:endParaRPr>
          </a:p>
        </p:txBody>
      </p:sp>
      <p:sp>
        <p:nvSpPr>
          <p:cNvPr id="53" name="Стрелка вниз 52"/>
          <p:cNvSpPr/>
          <p:nvPr/>
        </p:nvSpPr>
        <p:spPr>
          <a:xfrm>
            <a:off x="5975381" y="5110946"/>
            <a:ext cx="497475" cy="529680"/>
          </a:xfrm>
          <a:prstGeom prst="downArrow">
            <a:avLst/>
          </a:prstGeom>
          <a:solidFill>
            <a:srgbClr val="F3DD9F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srgbClr val="FFFFFF"/>
              </a:solidFill>
            </a:endParaRPr>
          </a:p>
        </p:txBody>
      </p:sp>
      <p:sp>
        <p:nvSpPr>
          <p:cNvPr id="54" name="Стрелка вниз 53"/>
          <p:cNvSpPr/>
          <p:nvPr/>
        </p:nvSpPr>
        <p:spPr>
          <a:xfrm>
            <a:off x="11671656" y="5148342"/>
            <a:ext cx="497475" cy="529680"/>
          </a:xfrm>
          <a:prstGeom prst="downArrow">
            <a:avLst/>
          </a:prstGeom>
          <a:solidFill>
            <a:srgbClr val="F3DD9F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660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1451" y="165100"/>
            <a:ext cx="11353800" cy="21336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от учителей Республики Крым, поступающие в чат-бот </a:t>
            </a:r>
            <a:br>
              <a:rPr lang="ru-RU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Помощниник</a:t>
            </a:r>
            <a:r>
              <a:rPr lang="ru-RU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47650" y="2451100"/>
            <a:ext cx="13182600" cy="80010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году подтвердить высшую категорию, будет ли она присвоена на постоянной основе или нужно будет через 5 лет снова подтверждать?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заполнению журнала инструктажей. Список детей начальной школы может ли быть распечатанным, или учителю принципиально писать от руки 33 фамилии на каждый инструктаж? Всё таки 21 век на дворе!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советник заниматься платформой ДОП образования, не являясь системным администратором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какому документу учитель должен готовить поурочный план?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я принять участие в бесплатном онлайн-марафоне по оказанию первой помощи.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кого возложить заполнение Индивидуальных образовательных маршрутов на детей с ОВЗ, папку по самообразованию, отчет по детям с ОВЗ и многое другое?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классный руководитель делать акты ЖБУ?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нашей школе приказом директора назначен ответственный за питание, но вся отчетность перекладывается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кл.руководителей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Правомерно ли это?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Требуют отчёт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антитеррору классного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 в рамках проекта «Билет в будущее» входит в обязанности учителя?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5164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651" y="165100"/>
            <a:ext cx="11353800" cy="2133600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от учителей Республики Крым, поступающие в чат-бот </a:t>
            </a:r>
            <a:br>
              <a:rPr lang="ru-RU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Помощниник</a:t>
            </a:r>
            <a:r>
              <a:rPr lang="ru-RU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650" y="2527300"/>
            <a:ext cx="13792200" cy="8166099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 ли учитель работать в летнем пришкольном лагере, а потом в свой отпуск наводить порядок в кабинете, заниматься ремонтом, заполнением личных дел и написанием рабочих программ?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Заставляют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участвовать во всяческих конкурсах педагогического мастерства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документация учителя?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распределении часов внеурочной деятельности. На класс максимальное количество часов-10. В нашем городе не больше 5. Почему? Ответ: экономия средств. Требования - организация работы школы полного дня. Продленки нет.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нет. Как организовать работу и дать детям всестороннее развитие, проводить экскурсии, встречи с интересными людьми, мероприятия?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Обязана ли я проводить уроки Цифры, уроки от Яндекса и иже с ними на своих уроках вместо урока по программе, которая и так очень насыщенная. Тем более, что каждый урок у меня новая тема. Порой нет возможности закрепить тот материал, который был рассмотрен на предыдущем уроке.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Измеряется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как-то нагрузка заместителя директора по УВР?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классный руководитель вести журналы по охране труда и пожарной безопасности?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проверил работы учащихся ВПР. Кто должен вносить данные в XL таблицу? Должен ли учитель составлять отчёт о ВПР?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9901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51" y="88900"/>
            <a:ext cx="11413304" cy="24384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от учителей Республики Крым, поступающие в чат-бот </a:t>
            </a:r>
            <a:b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Помощниник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252" y="2679700"/>
            <a:ext cx="13639798" cy="7848599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Здравствуйте! Может 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Крым) устанавливать обязательные к проведению и оцениванию практические работы по информатике, если в федеральной программе прописано, что количество практических работ выбирается учителем.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классе установлено 18 практических работ на 34 урока в году, в 8 - 14 на 34 урока, 9 класс - 15 практических на 34 урока. Не является ли это перегрузкой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7 классе по теме Текстовые документы отводится 6 уроков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обязательных практических работ. Сейчас заявлено, что каждая практическая работа должна длиться ровно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 мин). В таком случае на каком уроке мне излагать новый материал по теме? Ещё по программе я должна провести контрольную работу по этой теме. Для этой контрольной получается просто нет времени в теме. Имеет ли указ региональных чиновников образования приоритет над новыми федеральными указами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перегружать детей таким количеством практических работ по предмету? Имеет ли право чиновники от образования устанавливать обязательное количество для проведения и оценивания практических работ? Что в приоритете федеральный указ или региональный?</a:t>
            </a:r>
          </a:p>
        </p:txBody>
      </p:sp>
    </p:spTree>
    <p:extLst>
      <p:ext uri="{BB962C8B-B14F-4D97-AF65-F5344CB8AC3E}">
        <p14:creationId xmlns:p14="http://schemas.microsoft.com/office/powerpoint/2010/main" val="3394753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850" y="850900"/>
            <a:ext cx="10500177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ОПРОСА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23850" y="3517900"/>
            <a:ext cx="9448799" cy="6892748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Министерства образования, науки и молодежи РК от 27.03.2025 № 1929/01-15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 проводился с 01-30.04.2025 года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Принимали участие не менее 15% педагогических работников каждой ОО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925050" y="622300"/>
            <a:ext cx="4855223" cy="605155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216319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302" y="3801479"/>
            <a:ext cx="6846366" cy="5652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2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Пр-</a:t>
            </a:r>
            <a:r>
              <a:rPr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685,</a:t>
            </a:r>
            <a:r>
              <a:rPr sz="2600" spc="-3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п.9</a:t>
            </a:r>
            <a:r>
              <a:rPr sz="2600" spc="-2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2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</a:t>
            </a:r>
            <a:endParaRPr sz="2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600" spc="-35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Рекомендовать</a:t>
            </a:r>
            <a:r>
              <a:rPr sz="2600" spc="-75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высшим</a:t>
            </a:r>
            <a:r>
              <a:rPr sz="2600" spc="-55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должностным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sz="260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лицам</a:t>
            </a:r>
            <a:r>
              <a:rPr sz="2600" spc="-11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</a:t>
            </a:r>
            <a:r>
              <a:rPr sz="2600" spc="-105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2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  <a:r>
              <a:rPr sz="2600" spc="-114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</a:t>
            </a:r>
            <a:r>
              <a:rPr sz="2600" spc="-2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реализовать</a:t>
            </a:r>
            <a:r>
              <a:rPr sz="2600" spc="-9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4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</a:t>
            </a:r>
            <a:r>
              <a:rPr sz="2600" spc="-75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</a:t>
            </a:r>
            <a:r>
              <a:rPr sz="260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</a:t>
            </a:r>
            <a:r>
              <a:rPr sz="2600" spc="-8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600" spc="-75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выполнению</a:t>
            </a:r>
            <a:r>
              <a:rPr sz="2600" spc="-85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028700">
              <a:lnSpc>
                <a:spcPct val="100000"/>
              </a:lnSpc>
            </a:pPr>
            <a:r>
              <a:rPr sz="2600" spc="-35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законодательства </a:t>
            </a:r>
            <a:r>
              <a:rPr sz="260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sz="2600" spc="5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 </a:t>
            </a:r>
            <a:r>
              <a:rPr sz="260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600" spc="-3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части,</a:t>
            </a:r>
            <a:r>
              <a:rPr sz="2600" spc="-5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касающейся</a:t>
            </a:r>
            <a:r>
              <a:rPr sz="2600" spc="-65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снижения </a:t>
            </a:r>
            <a:r>
              <a:rPr sz="2600" spc="-25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бюрократической</a:t>
            </a:r>
            <a:r>
              <a:rPr sz="2600" spc="-95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нагрузки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260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600" spc="-2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3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</a:t>
            </a:r>
            <a:r>
              <a:rPr sz="2600" spc="-45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работников.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32410">
              <a:lnSpc>
                <a:spcPct val="100000"/>
              </a:lnSpc>
            </a:pPr>
            <a:r>
              <a:rPr sz="2600" spc="-1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Ответственные:</a:t>
            </a:r>
            <a:r>
              <a:rPr sz="2600" spc="-75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высшие</a:t>
            </a:r>
            <a:r>
              <a:rPr sz="2600" spc="-6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должностные </a:t>
            </a:r>
            <a:r>
              <a:rPr sz="260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</a:t>
            </a:r>
            <a:r>
              <a:rPr sz="2600" spc="-9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</a:t>
            </a:r>
            <a:r>
              <a:rPr sz="2600" spc="-85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2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  <a:r>
              <a:rPr sz="2600" spc="-9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260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</a:t>
            </a:r>
            <a:r>
              <a:rPr sz="2600" spc="-8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исполнения:</a:t>
            </a:r>
            <a:r>
              <a:rPr sz="2600" spc="-75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2600" b="1" spc="-11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2600" b="1" spc="-95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</a:t>
            </a:r>
            <a:r>
              <a:rPr sz="2600" b="1" spc="-85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sz="2600" b="1" spc="-9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spc="-305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5176" y="2563189"/>
            <a:ext cx="6674484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Поручение</a:t>
            </a:r>
            <a:r>
              <a:rPr sz="26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</a:t>
            </a:r>
            <a:r>
              <a:rPr sz="26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  <a:r>
              <a:rPr sz="26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5176" y="2850007"/>
            <a:ext cx="1000633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В.В.</a:t>
            </a:r>
            <a:r>
              <a:rPr sz="26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Путина</a:t>
            </a:r>
            <a:r>
              <a:rPr sz="26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6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итогам</a:t>
            </a:r>
            <a:r>
              <a:rPr sz="2600" spc="-55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</a:t>
            </a:r>
            <a:r>
              <a:rPr sz="2600" spc="-75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Совета</a:t>
            </a:r>
            <a:r>
              <a:rPr sz="2600" spc="-8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2600" spc="-55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2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Президенте</a:t>
            </a:r>
            <a:r>
              <a:rPr sz="2600" spc="-7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600" spc="-5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науке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5176" y="3116707"/>
            <a:ext cx="727583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600" spc="-4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образованию,</a:t>
            </a:r>
            <a:r>
              <a:rPr sz="2600" spc="-45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2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прошедшего</a:t>
            </a:r>
            <a:r>
              <a:rPr sz="2600" spc="-5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2600" spc="-25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</a:t>
            </a:r>
            <a:r>
              <a:rPr sz="2600" spc="-5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sz="2600" spc="-15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370" dirty="0">
                <a:solidFill>
                  <a:srgbClr val="010C21"/>
                </a:solidFill>
                <a:latin typeface="Microsoft Sans Serif"/>
                <a:cs typeface="Microsoft Sans Serif"/>
              </a:rPr>
              <a:t>г.</a:t>
            </a:r>
            <a:endParaRPr sz="26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3850" y="461327"/>
            <a:ext cx="11963399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ПОРУЧЕНИЕ</a:t>
            </a:r>
            <a:r>
              <a:rPr sz="4000" b="1" spc="-14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2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</a:t>
            </a:r>
            <a:r>
              <a:rPr sz="4000" b="1" spc="-17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1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4000" b="1" spc="-3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r>
              <a:rPr sz="4000" b="1" spc="-7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4000" b="1" spc="-8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СНИЖЕНИЮ</a:t>
            </a:r>
            <a:r>
              <a:rPr sz="4000" b="1" spc="-8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4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БЮРОКРАТИЧЕСКОЙ </a:t>
            </a:r>
            <a:r>
              <a:rPr sz="4000" b="1" spc="-1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НАГРУЗКИ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79994" y="4023740"/>
            <a:ext cx="7246366" cy="465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88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050" y="165100"/>
            <a:ext cx="11658600" cy="1831784"/>
          </a:xfrm>
          <a:prstGeom prst="rect">
            <a:avLst/>
          </a:prstGeom>
        </p:spPr>
        <p:txBody>
          <a:bodyPr vert="horz" wrap="square" lIns="0" tIns="103251" rIns="0" bIns="0" rtlCol="0">
            <a:spAutoFit/>
          </a:bodyPr>
          <a:lstStyle/>
          <a:p>
            <a:pPr marL="61594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</a:t>
            </a:r>
            <a:r>
              <a:rPr b="1" spc="-1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2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</a:t>
            </a:r>
            <a:r>
              <a:rPr b="1" spc="-1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2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  <a:r>
              <a:rPr b="1" spc="-9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7251" y="3132201"/>
            <a:ext cx="7086600" cy="47290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13015" y="8688529"/>
            <a:ext cx="9038843" cy="1147109"/>
          </a:xfrm>
          <a:prstGeom prst="rect">
            <a:avLst/>
          </a:prstGeom>
          <a:solidFill>
            <a:srgbClr val="4471C4">
              <a:alpha val="50195"/>
            </a:srgbClr>
          </a:solidFill>
        </p:spPr>
        <p:txBody>
          <a:bodyPr vert="horz" wrap="square" lIns="0" tIns="8255" rIns="0" bIns="0" rtlCol="0">
            <a:spAutoFit/>
          </a:bodyPr>
          <a:lstStyle/>
          <a:p>
            <a:pPr marL="1204595" marR="299085" indent="-898525">
              <a:lnSpc>
                <a:spcPct val="100000"/>
              </a:lnSpc>
              <a:spcBef>
                <a:spcPts val="65"/>
              </a:spcBef>
            </a:pPr>
            <a:r>
              <a:rPr sz="37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</a:t>
            </a:r>
            <a:r>
              <a:rPr sz="3700" b="1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7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бюрократической</a:t>
            </a:r>
            <a:r>
              <a:rPr sz="3700" b="1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7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нагрузки </a:t>
            </a:r>
            <a:r>
              <a:rPr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37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</a:t>
            </a:r>
            <a:r>
              <a:rPr sz="37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уровнях</a:t>
            </a:r>
            <a:r>
              <a:rPr sz="37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7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24850" y="2985806"/>
            <a:ext cx="5219060" cy="46525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Поручение</a:t>
            </a:r>
            <a:r>
              <a:rPr sz="2400" b="1" spc="-11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Председателя Правительства</a:t>
            </a:r>
            <a:r>
              <a:rPr sz="2400" b="1" spc="-5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  <a:r>
              <a:rPr sz="2400" b="1" spc="-3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М.В.</a:t>
            </a:r>
            <a:r>
              <a:rPr sz="2400" b="1" spc="-5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Мишустина </a:t>
            </a:r>
            <a:r>
              <a:rPr sz="2400" b="1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2400" b="1" spc="-3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30.03.2023</a:t>
            </a:r>
            <a:r>
              <a:rPr sz="2400" b="1" spc="-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sz="2400" b="1" spc="-1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3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ММ-</a:t>
            </a:r>
            <a:r>
              <a:rPr sz="2400" b="1" spc="-1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П8-</a:t>
            </a:r>
            <a:r>
              <a:rPr sz="2400" b="1" spc="-2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4473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37185">
              <a:lnSpc>
                <a:spcPct val="100000"/>
              </a:lnSpc>
              <a:spcBef>
                <a:spcPts val="2880"/>
              </a:spcBef>
            </a:pPr>
            <a:r>
              <a:rPr sz="2400" b="1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</a:t>
            </a:r>
            <a:r>
              <a:rPr sz="2400" b="1" spc="-5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Аппарата Правительства</a:t>
            </a:r>
            <a:r>
              <a:rPr sz="2400" b="1" spc="-5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  <a:r>
              <a:rPr sz="2400" b="1" spc="-2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2400" b="1" spc="-6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 smtClean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05.10.2023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smtClean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sz="2400" b="1" spc="-10" dirty="0" smtClean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650887-</a:t>
            </a:r>
            <a:r>
              <a:rPr sz="2400" b="1" spc="-2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П8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614"/>
              </a:spcBef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88925" algn="just">
              <a:lnSpc>
                <a:spcPct val="100000"/>
              </a:lnSpc>
            </a:pPr>
            <a:r>
              <a:rPr sz="2400" b="1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sz="2400" b="1" spc="-2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</a:t>
            </a:r>
            <a:r>
              <a:rPr sz="2400" b="1" spc="-5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sz="2400" b="1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sz="2400" b="1" spc="-4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b="1" spc="-4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  <a:r>
              <a:rPr sz="2400" b="1" spc="-3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2400" b="1" spc="-5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2036</a:t>
            </a:r>
            <a:r>
              <a:rPr sz="2400" b="1" spc="-4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2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1" y="241300"/>
            <a:ext cx="11887200" cy="1295400"/>
          </a:xfrm>
          <a:solidFill>
            <a:schemeClr val="bg1"/>
          </a:solidFill>
        </p:spPr>
        <p:txBody>
          <a:bodyPr/>
          <a:lstStyle/>
          <a:p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федерального уровня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841500"/>
            <a:ext cx="12420600" cy="8381999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Внесены изменения в Федеральный закон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29.12.2012 №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273-ФЗ «Об образовании в РФ»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перечень документов, подготовка которых осуществляется педагогическими работниками при реализации основных общеобразовательных программ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единые ФОП НОО, ООО, СОО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Функционирует конструктор рабочих программ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Запущен чат-бот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1209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850" y="223519"/>
            <a:ext cx="11582400" cy="17403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</a:t>
            </a:r>
            <a:r>
              <a:rPr b="1" spc="-2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НОРМЫ</a:t>
            </a:r>
            <a:r>
              <a:rPr b="1" spc="-1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273-</a:t>
            </a:r>
            <a:r>
              <a:rPr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ФЗ</a:t>
            </a:r>
            <a:r>
              <a:rPr b="1" spc="-3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вступили</a:t>
            </a:r>
            <a:r>
              <a:rPr b="1" spc="-4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b="1" spc="-1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2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силу </a:t>
            </a:r>
            <a:r>
              <a:rPr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b="1" spc="-1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b="1" spc="-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</a:t>
            </a:r>
            <a:r>
              <a:rPr b="1" spc="-3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b="1" spc="-2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193023" y="1746503"/>
            <a:ext cx="6387465" cy="8613775"/>
            <a:chOff x="8193023" y="1746503"/>
            <a:chExt cx="6387465" cy="86137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93023" y="1746503"/>
              <a:ext cx="6387083" cy="86136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38692" y="1904644"/>
              <a:ext cx="5871464" cy="8099679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548640" y="2206743"/>
            <a:ext cx="6896100" cy="1704339"/>
            <a:chOff x="548640" y="2206743"/>
            <a:chExt cx="6896100" cy="1704339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3125" y="2206743"/>
              <a:ext cx="6751324" cy="170384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8640" y="2365247"/>
              <a:ext cx="6896100" cy="147827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643125" y="2905377"/>
            <a:ext cx="6650990" cy="1343316"/>
          </a:xfrm>
          <a:prstGeom prst="rect">
            <a:avLst/>
          </a:prstGeom>
          <a:solidFill>
            <a:srgbClr val="CDCDEB"/>
          </a:solidFill>
          <a:ln w="12700">
            <a:solidFill>
              <a:srgbClr val="172C51"/>
            </a:solidFill>
          </a:ln>
        </p:spPr>
        <p:txBody>
          <a:bodyPr vert="horz" wrap="square" lIns="0" tIns="23304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835"/>
              </a:spcBef>
            </a:pPr>
            <a:r>
              <a:rPr sz="2400" b="1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ФОИВ</a:t>
            </a:r>
            <a:r>
              <a:rPr sz="2400" b="1" spc="-6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наделены</a:t>
            </a:r>
            <a:r>
              <a:rPr sz="2400" b="1" spc="-5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полномочиями</a:t>
            </a:r>
            <a:r>
              <a:rPr sz="2400" b="1" spc="-9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2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805" marR="189230">
              <a:lnSpc>
                <a:spcPct val="100000"/>
              </a:lnSpc>
            </a:pPr>
            <a:r>
              <a:rPr sz="2400" b="1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</a:t>
            </a:r>
            <a:r>
              <a:rPr sz="2400" b="1" spc="-8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перечня</a:t>
            </a:r>
            <a:r>
              <a:rPr sz="2400" b="1" spc="-7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  <a:r>
              <a:rPr sz="2400" b="1" spc="-9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</a:t>
            </a:r>
            <a:r>
              <a:rPr sz="2400" b="1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</a:t>
            </a:r>
            <a:r>
              <a:rPr sz="2400" b="1" spc="-6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уровней</a:t>
            </a:r>
            <a:r>
              <a:rPr sz="2400" b="1" spc="-4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48640" y="7563603"/>
            <a:ext cx="6914515" cy="1704339"/>
            <a:chOff x="548640" y="7563603"/>
            <a:chExt cx="6914515" cy="1704339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3125" y="7563603"/>
              <a:ext cx="6751324" cy="170384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8640" y="7722107"/>
              <a:ext cx="6914388" cy="147828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653712" y="7094028"/>
            <a:ext cx="6650990" cy="1713289"/>
          </a:xfrm>
          <a:prstGeom prst="rect">
            <a:avLst/>
          </a:prstGeom>
          <a:solidFill>
            <a:srgbClr val="F8CAAC"/>
          </a:solidFill>
          <a:ln w="12700">
            <a:solidFill>
              <a:srgbClr val="172C51"/>
            </a:solidFill>
          </a:ln>
        </p:spPr>
        <p:txBody>
          <a:bodyPr vert="horz" wrap="square" lIns="0" tIns="233679" rIns="0" bIns="0" rtlCol="0">
            <a:spAutoFit/>
          </a:bodyPr>
          <a:lstStyle/>
          <a:p>
            <a:pPr marL="90805" marR="170815">
              <a:lnSpc>
                <a:spcPct val="100000"/>
              </a:lnSpc>
              <a:spcBef>
                <a:spcPts val="1839"/>
              </a:spcBef>
            </a:pPr>
            <a:r>
              <a:rPr sz="2400" b="1" spc="-1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Образовательным</a:t>
            </a:r>
            <a:r>
              <a:rPr sz="2400" b="1" spc="-114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организациям</a:t>
            </a:r>
            <a:r>
              <a:rPr sz="2400" b="1" spc="-10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разрешено</a:t>
            </a:r>
            <a:r>
              <a:rPr sz="2400" b="1" spc="-114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2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sz="2400" b="1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отвечать</a:t>
            </a:r>
            <a:r>
              <a:rPr sz="2400" b="1" spc="-7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400" b="1" spc="-7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запросы,</a:t>
            </a:r>
            <a:r>
              <a:rPr sz="2400" b="1" spc="-7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2400" b="1" spc="-6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</a:t>
            </a:r>
            <a:r>
              <a:rPr sz="2400" b="1" spc="-8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оснований предусмотренных</a:t>
            </a:r>
            <a:r>
              <a:rPr sz="2400" b="1" spc="-10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законодательством</a:t>
            </a:r>
            <a:r>
              <a:rPr sz="2400" b="1" spc="-12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2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48640" y="4942331"/>
            <a:ext cx="6845934" cy="1701164"/>
            <a:chOff x="548640" y="4942331"/>
            <a:chExt cx="6845934" cy="1701164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3125" y="4942331"/>
              <a:ext cx="6751324" cy="170078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8640" y="5279135"/>
              <a:ext cx="6262116" cy="1112520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666038" y="4961889"/>
            <a:ext cx="6650990" cy="1603375"/>
          </a:xfrm>
          <a:prstGeom prst="rect">
            <a:avLst/>
          </a:prstGeom>
          <a:solidFill>
            <a:srgbClr val="CDCDEB"/>
          </a:solidFill>
          <a:ln w="12700">
            <a:solidFill>
              <a:srgbClr val="172C51"/>
            </a:solidFill>
          </a:ln>
        </p:spPr>
        <p:txBody>
          <a:bodyPr vert="horz" wrap="square" lIns="0" tIns="660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2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90805" marR="894715">
              <a:lnSpc>
                <a:spcPct val="100000"/>
              </a:lnSpc>
            </a:pPr>
            <a:r>
              <a:rPr sz="2400" b="1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Запрещено</a:t>
            </a:r>
            <a:r>
              <a:rPr sz="2400" b="1" spc="-6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запрашивать</a:t>
            </a:r>
            <a:r>
              <a:rPr sz="2400" b="1" spc="-7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r>
              <a:rPr sz="2400" b="1" spc="-7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2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sz="2400" b="1" spc="-1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пределами</a:t>
            </a:r>
            <a:r>
              <a:rPr sz="2400" b="1" spc="-7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утвержденного</a:t>
            </a:r>
            <a:r>
              <a:rPr sz="2400" b="1" spc="-7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ФОИВ</a:t>
            </a:r>
            <a:r>
              <a:rPr sz="2400" b="1" spc="-7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перечня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7483" y="280118"/>
            <a:ext cx="10500175" cy="1017598"/>
          </a:xfrm>
          <a:prstGeom prst="rect">
            <a:avLst/>
          </a:prstGeom>
        </p:spPr>
        <p:txBody>
          <a:bodyPr vert="horz" wrap="square" lIns="0" tIns="152348" rIns="0" bIns="0" rtlCol="0">
            <a:spAutoFit/>
          </a:bodyPr>
          <a:lstStyle/>
          <a:p>
            <a:pPr marL="262890">
              <a:lnSpc>
                <a:spcPct val="100000"/>
              </a:lnSpc>
              <a:spcBef>
                <a:spcPts val="105"/>
              </a:spcBef>
            </a:pPr>
            <a:r>
              <a:rPr b="1" spc="-1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ПОДЗАКОННЫЕ</a:t>
            </a:r>
            <a:r>
              <a:rPr b="1" spc="-22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2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АКТЫ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635266" y="3433563"/>
            <a:ext cx="5104130" cy="7044055"/>
            <a:chOff x="1635266" y="3433563"/>
            <a:chExt cx="5104130" cy="70440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5266" y="3433563"/>
              <a:ext cx="5103854" cy="704394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0032" y="3592779"/>
              <a:ext cx="4589018" cy="652843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object 6"/>
            <p:cNvSpPr/>
            <p:nvPr/>
          </p:nvSpPr>
          <p:spPr>
            <a:xfrm>
              <a:off x="2276729" y="4269358"/>
              <a:ext cx="728345" cy="550545"/>
            </a:xfrm>
            <a:custGeom>
              <a:avLst/>
              <a:gdLst/>
              <a:ahLst/>
              <a:cxnLst/>
              <a:rect l="l" t="t" r="r" b="b"/>
              <a:pathLst>
                <a:path w="728344" h="550545">
                  <a:moveTo>
                    <a:pt x="117475" y="0"/>
                  </a:moveTo>
                  <a:lnTo>
                    <a:pt x="0" y="141986"/>
                  </a:lnTo>
                  <a:lnTo>
                    <a:pt x="493268" y="550037"/>
                  </a:lnTo>
                  <a:lnTo>
                    <a:pt x="728218" y="266064"/>
                  </a:lnTo>
                  <a:lnTo>
                    <a:pt x="604138" y="163322"/>
                  </a:lnTo>
                  <a:lnTo>
                    <a:pt x="486663" y="305308"/>
                  </a:lnTo>
                  <a:lnTo>
                    <a:pt x="117475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8035046" y="3586673"/>
            <a:ext cx="5232765" cy="6713027"/>
            <a:chOff x="8494760" y="3433563"/>
            <a:chExt cx="5215255" cy="704405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94760" y="3433563"/>
              <a:ext cx="5215150" cy="704394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36000" y="3592779"/>
              <a:ext cx="4703317" cy="652843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0" name="object 10"/>
          <p:cNvSpPr txBox="1"/>
          <p:nvPr/>
        </p:nvSpPr>
        <p:spPr>
          <a:xfrm>
            <a:off x="1314450" y="2348864"/>
            <a:ext cx="5170297" cy="813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 marR="5080" indent="-762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</a:t>
            </a:r>
            <a:r>
              <a:rPr sz="2600" b="1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sz="2600"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</a:t>
            </a:r>
            <a:r>
              <a:rPr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600" b="1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перечне</a:t>
            </a:r>
            <a:r>
              <a:rPr sz="26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  <a:r>
              <a:rPr sz="2600" b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63422" y="2047855"/>
            <a:ext cx="6145784" cy="1213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6800" marR="1130300" indent="-1905" algn="ctr">
              <a:lnSpc>
                <a:spcPct val="100000"/>
              </a:lnSpc>
              <a:spcBef>
                <a:spcPts val="100"/>
              </a:spcBef>
            </a:pPr>
            <a:r>
              <a:rPr sz="2600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Разъяснения</a:t>
            </a:r>
            <a:r>
              <a:rPr sz="2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600" b="1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(только</a:t>
            </a:r>
            <a:r>
              <a:rPr sz="2600" b="1" i="1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600" b="1" i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дошкольному</a:t>
            </a:r>
            <a:r>
              <a:rPr sz="2600" b="1" i="1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образованию)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257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76530"/>
            <a:ext cx="13314299" cy="64376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</a:t>
            </a:r>
            <a:r>
              <a:rPr sz="4100" b="1" spc="-5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100" b="1" spc="-3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sz="4100" b="1" spc="-5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1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4100" b="1" spc="-5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1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2025/2026</a:t>
            </a:r>
            <a:r>
              <a:rPr sz="4100" b="1" spc="-6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1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</a:t>
            </a:r>
            <a:r>
              <a:rPr sz="4100" b="1" spc="-5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100" b="1" spc="-2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sz="41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7250" y="1733414"/>
            <a:ext cx="4964430" cy="288188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11949" y="2297497"/>
            <a:ext cx="4455032" cy="13715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5285"/>
              </a:lnSpc>
              <a:spcBef>
                <a:spcPts val="95"/>
              </a:spcBef>
            </a:pPr>
            <a:r>
              <a:rPr sz="4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Широкое</a:t>
            </a:r>
            <a:endParaRPr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5285"/>
              </a:lnSpc>
            </a:pPr>
            <a:r>
              <a:rPr sz="4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</a:t>
            </a:r>
            <a:endParaRPr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77050" y="1733414"/>
            <a:ext cx="4802126" cy="288188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443914" y="2297497"/>
            <a:ext cx="3668395" cy="2033249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 indent="281940">
              <a:lnSpc>
                <a:spcPts val="5050"/>
              </a:lnSpc>
              <a:spcBef>
                <a:spcPts val="655"/>
              </a:spcBef>
            </a:pPr>
            <a:r>
              <a:rPr sz="400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Приведение </a:t>
            </a:r>
            <a:r>
              <a:rPr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400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9770">
              <a:lnSpc>
                <a:spcPts val="4980"/>
              </a:lnSpc>
            </a:pPr>
            <a:r>
              <a:rPr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</a:t>
            </a:r>
            <a:r>
              <a:rPr sz="4000" spc="-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НПА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6182" y="5266882"/>
            <a:ext cx="4800600" cy="288188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284288" y="5812118"/>
            <a:ext cx="4110354" cy="1390765"/>
          </a:xfrm>
          <a:prstGeom prst="rect">
            <a:avLst/>
          </a:prstGeom>
          <a:noFill/>
        </p:spPr>
        <p:txBody>
          <a:bodyPr vert="horz" wrap="square" lIns="0" tIns="81915" rIns="0" bIns="0" rtlCol="0">
            <a:spAutoFit/>
          </a:bodyPr>
          <a:lstStyle/>
          <a:p>
            <a:pPr marL="1393190" marR="5080" indent="-1381125">
              <a:lnSpc>
                <a:spcPts val="5060"/>
              </a:lnSpc>
              <a:spcBef>
                <a:spcPts val="645"/>
              </a:spcBef>
            </a:pPr>
            <a:r>
              <a:rPr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r>
              <a:rPr sz="4400" b="1" spc="-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новых</a:t>
            </a:r>
            <a:r>
              <a:rPr sz="4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b="1" spc="-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</a:t>
            </a:r>
            <a:r>
              <a:rPr lang="ru-RU" sz="4400" b="1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77050" y="5266882"/>
            <a:ext cx="4802126" cy="288188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296913" y="5646958"/>
            <a:ext cx="3962399" cy="2121735"/>
          </a:xfrm>
          <a:prstGeom prst="rect">
            <a:avLst/>
          </a:prstGeom>
          <a:noFill/>
        </p:spPr>
        <p:txBody>
          <a:bodyPr vert="horz" wrap="square" lIns="0" tIns="81915" rIns="0" bIns="0" rtlCol="0">
            <a:spAutoFit/>
          </a:bodyPr>
          <a:lstStyle/>
          <a:p>
            <a:pPr marL="12700" marR="5080" indent="445134" algn="ctr">
              <a:lnSpc>
                <a:spcPts val="5060"/>
              </a:lnSpc>
              <a:spcBef>
                <a:spcPts val="645"/>
              </a:spcBef>
            </a:pPr>
            <a:r>
              <a:rPr sz="4400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</a:t>
            </a:r>
            <a:r>
              <a:rPr sz="4400" b="1" spc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b="1" spc="1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indent="445134" algn="ctr">
              <a:lnSpc>
                <a:spcPts val="5060"/>
              </a:lnSpc>
              <a:spcBef>
                <a:spcPts val="645"/>
              </a:spcBef>
            </a:pPr>
            <a:r>
              <a:rPr lang="ru-RU" sz="4400" b="1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4400" b="1" spc="-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</a:t>
            </a:r>
            <a:r>
              <a:rPr lang="ru-RU" sz="4400" b="1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b="1" spc="-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профвизиты</a:t>
            </a:r>
            <a:endParaRPr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650" y="241300"/>
            <a:ext cx="12115800" cy="87722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b="1" spc="-1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регионального уровня</a:t>
            </a:r>
            <a:endParaRPr b="1" spc="-1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47650" y="1384301"/>
            <a:ext cx="14249400" cy="8915400"/>
          </a:xfrm>
        </p:spPr>
        <p:txBody>
          <a:bodyPr>
            <a:normAutofit fontScale="92500" lnSpcReduction="10000"/>
          </a:bodyPr>
          <a:lstStyle/>
          <a:p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 региональный  координатор и ответственные за организацию работы по снижению бюрократической нагрузки на педагогических работников Республики Крым</a:t>
            </a:r>
          </a:p>
          <a:p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межведомственная рабочая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по снижению бюрократической нагрузки на педагогических </a:t>
            </a:r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образовательных организаций 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</a:t>
            </a:r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Крым на 2025-2026 учебный год</a:t>
            </a:r>
          </a:p>
          <a:p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официальном сайте Министерства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 </a:t>
            </a:r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«Снижение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бюрократической </a:t>
            </a:r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нагрузки»</a:t>
            </a:r>
          </a:p>
          <a:p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Организована работа «горячей линии» по вопросам снижения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бюрократической </a:t>
            </a:r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нагрузки</a:t>
            </a:r>
          </a:p>
          <a:p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</a:t>
            </a:r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совещания по вопросам выполнения норм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законодательства, регулирующих объем </a:t>
            </a:r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документационной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нагрузки на педагогов</a:t>
            </a:r>
            <a:endParaRPr lang="ru-RU" spc="-1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</a:t>
            </a:r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по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снижению бюрократической нагрузки на педагогических работников образовательных организаций </a:t>
            </a:r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2025-2026 учебном </a:t>
            </a:r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  <a:p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Расширяется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 ГИС в сфере образования Республики </a:t>
            </a:r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</a:p>
          <a:p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Внесены изменения в административный регламент по аттестации педагогических работников</a:t>
            </a:r>
          </a:p>
          <a:p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запланировано проведение оценочных процедур регионального уровня в 2025-2026 уч. году</a:t>
            </a:r>
          </a:p>
          <a:p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Организованы контрольные (надзорные) мероприятия без взаимодействия с контролируемым лицом (мониторинг безопасности)</a:t>
            </a:r>
          </a:p>
          <a:p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Своевременное реагирование на вопросы, поступающие в чат-бот «Помощник </a:t>
            </a:r>
            <a:r>
              <a:rPr lang="ru-RU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Организовано проведение опросов педагогических работников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51" y="88900"/>
            <a:ext cx="12877800" cy="9906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муниципального уровня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5251" y="1384300"/>
            <a:ext cx="14706599" cy="906780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Назначить лицо,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ответственное за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 работы по снижению документационной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нагрузки, создать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рабочую группу,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горячую линию»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вопросу снижения бюрократической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нагрузки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Издать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об установлении персональной ответственности руководителей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подготовку документации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снижении бюрократической нагрузки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педагогических работников на совещаниях перед началом нового учебного года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Проконтролировать внесение изменений руководителями муниципальных общеобразовательных организаций в должностные инструкции педагогических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планировать проведение оценочных процедур муниципального уровня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постоянный контроль исполнения норм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законодательства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снижения бюрократической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нагрузки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 муниципальных общеобразовательных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возможность стимулирования руководителей муниципальных общеобразовательных организаций, обеспечивающих соблюдение законодательства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8520164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1030</TotalTime>
  <Words>1514</Words>
  <Application>Microsoft Office PowerPoint</Application>
  <PresentationFormat>Произвольный</PresentationFormat>
  <Paragraphs>164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Calibri</vt:lpstr>
      <vt:lpstr>Candara</vt:lpstr>
      <vt:lpstr>Microsoft Sans Serif</vt:lpstr>
      <vt:lpstr>Times New Roman</vt:lpstr>
      <vt:lpstr>Trebuchet MS</vt:lpstr>
      <vt:lpstr>Wingdings</vt:lpstr>
      <vt:lpstr>Wingdings 3</vt:lpstr>
      <vt:lpstr>Грань</vt:lpstr>
      <vt:lpstr>1_Грань</vt:lpstr>
      <vt:lpstr>  </vt:lpstr>
      <vt:lpstr>ПОРУЧЕНИЕ ПРЕЗИДЕНТА РОССИЙСКОЙ ФЕДЕРАЦИИ ПО СНИЖЕНИЮ БЮРОКРАТИЧЕСКОЙ НАГРУЗКИ</vt:lpstr>
      <vt:lpstr>ПРИОРИТЕТ ПРАВИТЕЛЬСТВА РОССИЙСКОЙ ФЕДЕРАЦИИ</vt:lpstr>
      <vt:lpstr>Мероприятия федерального уровня</vt:lpstr>
      <vt:lpstr>НОВЫЕ НОРМЫ 273-ФЗ вступили в силу с 1 марта 2025 г.</vt:lpstr>
      <vt:lpstr>ПОДЗАКОННЫЕ АКТЫ</vt:lpstr>
      <vt:lpstr>Приведение в соответствие всех НПА</vt:lpstr>
      <vt:lpstr>Мероприятия регионального уровня</vt:lpstr>
      <vt:lpstr>Мероприятия муниципального уровня</vt:lpstr>
      <vt:lpstr>МЕРОПРИЯТИЯ НА УРОВНЕ ОО</vt:lpstr>
      <vt:lpstr>ПЕРЕЧНИ ДОКУМЕНТОВ ПЕДАГОГИЧЕСКИХ РАБОТНИКОВ</vt:lpstr>
      <vt:lpstr>Документы учителя при реализации ООП             </vt:lpstr>
      <vt:lpstr>Вопросы от учителей Республики Крым, поступающие в чат-бот  «Помощниник Рособрнадзора»</vt:lpstr>
      <vt:lpstr>Вопросы от учителей Республики Крым, поступающие в чат-бот  «Помощниник Рособрнадзора»</vt:lpstr>
      <vt:lpstr>Вопросы от учителей Республики Крым, поступающие в чат-бот  «Помощниник Рособрнадзора»</vt:lpstr>
      <vt:lpstr>РЕЗУЛЬТАТЫ ОПРОСА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Куплинов Ярослав</dc:creator>
  <cp:lastModifiedBy>Host_user</cp:lastModifiedBy>
  <cp:revision>50</cp:revision>
  <cp:lastPrinted>2025-08-20T06:25:10Z</cp:lastPrinted>
  <dcterms:created xsi:type="dcterms:W3CDTF">2025-08-13T08:06:27Z</dcterms:created>
  <dcterms:modified xsi:type="dcterms:W3CDTF">2025-08-20T06:33:24Z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2025-08-07T00:00:00Z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2025-08-13T00:00:00Z</vt:filetime>
  </property>
  <property fmtid="{D5CDD505-2E9C-101B-9397-08002B2CF9AE}" pid="5" name="Producer">
    <vt:lpwstr>Microsoft® PowerPoint® 2010</vt:lpwstr>
  </property>
</Properties>
</file>