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3" r:id="rId6"/>
    <p:sldId id="259" r:id="rId7"/>
    <p:sldId id="260" r:id="rId8"/>
    <p:sldId id="271" r:id="rId9"/>
    <p:sldId id="261" r:id="rId10"/>
    <p:sldId id="272" r:id="rId11"/>
    <p:sldId id="268" r:id="rId12"/>
    <p:sldId id="273" r:id="rId13"/>
    <p:sldId id="269" r:id="rId14"/>
    <p:sldId id="274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  <a:srgbClr val="CC3300"/>
    <a:srgbClr val="990000"/>
    <a:srgbClr val="CC6600"/>
    <a:srgbClr val="660066"/>
    <a:srgbClr val="A27B00"/>
    <a:srgbClr val="5237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701CB-5EF3-4621-848D-8893CEBD4BC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1267CA4-4647-477D-8C9B-702C3C58E576}">
      <dgm:prSet/>
      <dgm:spPr/>
      <dgm:t>
        <a:bodyPr/>
        <a:lstStyle/>
        <a:p>
          <a:pPr rtl="0"/>
          <a:r>
            <a:rPr lang="ru-RU" dirty="0" smtClean="0"/>
            <a:t>Цель театрального кружка – формирование духовно богатой личности  учащихся через приобщение его к мировой культуре и миру тетра.</a:t>
          </a:r>
          <a:endParaRPr lang="ru-RU" dirty="0"/>
        </a:p>
      </dgm:t>
    </dgm:pt>
    <dgm:pt modelId="{973A49AB-E56B-429F-9283-A7C43319901A}" type="parTrans" cxnId="{1FE4D564-449E-421F-8DB7-50094B9CA7D6}">
      <dgm:prSet/>
      <dgm:spPr/>
      <dgm:t>
        <a:bodyPr/>
        <a:lstStyle/>
        <a:p>
          <a:endParaRPr lang="ru-RU"/>
        </a:p>
      </dgm:t>
    </dgm:pt>
    <dgm:pt modelId="{EFAEF4FD-FE34-4F12-AFB1-2552AC0EA7FD}" type="sibTrans" cxnId="{1FE4D564-449E-421F-8DB7-50094B9CA7D6}">
      <dgm:prSet/>
      <dgm:spPr/>
      <dgm:t>
        <a:bodyPr/>
        <a:lstStyle/>
        <a:p>
          <a:endParaRPr lang="ru-RU"/>
        </a:p>
      </dgm:t>
    </dgm:pt>
    <dgm:pt modelId="{1D34DAA8-894D-40E1-BB59-53CEA1829487}" type="pres">
      <dgm:prSet presAssocID="{D37701CB-5EF3-4621-848D-8893CEBD4B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857D94-1F3F-4008-85E5-79C62B6507A1}" type="pres">
      <dgm:prSet presAssocID="{C1267CA4-4647-477D-8C9B-702C3C58E5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86A6B-711A-4EA1-95A7-9457154BFD85}" type="presOf" srcId="{C1267CA4-4647-477D-8C9B-702C3C58E576}" destId="{C5857D94-1F3F-4008-85E5-79C62B6507A1}" srcOrd="0" destOrd="0" presId="urn:microsoft.com/office/officeart/2005/8/layout/vList2"/>
    <dgm:cxn modelId="{1FE4D564-449E-421F-8DB7-50094B9CA7D6}" srcId="{D37701CB-5EF3-4621-848D-8893CEBD4BCF}" destId="{C1267CA4-4647-477D-8C9B-702C3C58E576}" srcOrd="0" destOrd="0" parTransId="{973A49AB-E56B-429F-9283-A7C43319901A}" sibTransId="{EFAEF4FD-FE34-4F12-AFB1-2552AC0EA7FD}"/>
    <dgm:cxn modelId="{C0E9C3F0-9711-4518-910F-A9CFCBB283B1}" type="presOf" srcId="{D37701CB-5EF3-4621-848D-8893CEBD4BCF}" destId="{1D34DAA8-894D-40E1-BB59-53CEA1829487}" srcOrd="0" destOrd="0" presId="urn:microsoft.com/office/officeart/2005/8/layout/vList2"/>
    <dgm:cxn modelId="{3319BD68-6AA1-4AF4-A22F-FD9CA6E8CD42}" type="presParOf" srcId="{1D34DAA8-894D-40E1-BB59-53CEA1829487}" destId="{C5857D94-1F3F-4008-85E5-79C62B6507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DDBC02-83F6-413D-8FB1-643A49FC5BCB}" type="doc">
      <dgm:prSet loTypeId="urn:microsoft.com/office/officeart/2005/8/layout/default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9EBAEB1-6B2A-4C1B-B378-32F6852147F1}">
      <dgm:prSet/>
      <dgm:spPr/>
      <dgm:t>
        <a:bodyPr/>
        <a:lstStyle/>
        <a:p>
          <a:pPr rtl="0"/>
          <a:r>
            <a:rPr lang="ru-RU" dirty="0" smtClean="0"/>
            <a:t>Заинтересованность ребят творческим процессом игры в театре</a:t>
          </a:r>
          <a:endParaRPr lang="ru-RU" dirty="0"/>
        </a:p>
      </dgm:t>
    </dgm:pt>
    <dgm:pt modelId="{887EDDC1-DBF6-41DD-8E10-DDD4CEDCBAFB}" type="parTrans" cxnId="{4F5DED0A-36CF-44DA-A80C-6681914705E0}">
      <dgm:prSet/>
      <dgm:spPr/>
      <dgm:t>
        <a:bodyPr/>
        <a:lstStyle/>
        <a:p>
          <a:endParaRPr lang="ru-RU"/>
        </a:p>
      </dgm:t>
    </dgm:pt>
    <dgm:pt modelId="{2549DBD7-6212-42AB-9E5F-7858C95937E1}" type="sibTrans" cxnId="{4F5DED0A-36CF-44DA-A80C-6681914705E0}">
      <dgm:prSet/>
      <dgm:spPr/>
      <dgm:t>
        <a:bodyPr/>
        <a:lstStyle/>
        <a:p>
          <a:endParaRPr lang="ru-RU"/>
        </a:p>
      </dgm:t>
    </dgm:pt>
    <dgm:pt modelId="{221A198E-1057-40C2-AD30-986119C94EB2}">
      <dgm:prSet/>
      <dgm:spPr/>
      <dgm:t>
        <a:bodyPr/>
        <a:lstStyle/>
        <a:p>
          <a:pPr rtl="0"/>
          <a:r>
            <a:rPr lang="ru-RU" dirty="0" smtClean="0"/>
            <a:t>Расширение кругозора знаний в области литературы, географии, истории и другим предметам</a:t>
          </a:r>
          <a:endParaRPr lang="ru-RU" dirty="0"/>
        </a:p>
      </dgm:t>
    </dgm:pt>
    <dgm:pt modelId="{11C69B7D-5A60-4753-B2B5-B6E66571F2C0}" type="parTrans" cxnId="{C953CAAB-5BA9-4E1E-A4B4-F0DC84FB5145}">
      <dgm:prSet/>
      <dgm:spPr/>
      <dgm:t>
        <a:bodyPr/>
        <a:lstStyle/>
        <a:p>
          <a:endParaRPr lang="ru-RU"/>
        </a:p>
      </dgm:t>
    </dgm:pt>
    <dgm:pt modelId="{7665D3D1-237B-4A98-9F78-27253CFB67E2}" type="sibTrans" cxnId="{C953CAAB-5BA9-4E1E-A4B4-F0DC84FB5145}">
      <dgm:prSet/>
      <dgm:spPr/>
      <dgm:t>
        <a:bodyPr/>
        <a:lstStyle/>
        <a:p>
          <a:endParaRPr lang="ru-RU"/>
        </a:p>
      </dgm:t>
    </dgm:pt>
    <dgm:pt modelId="{C65A5C07-EFC5-4A81-AFBA-2167FC897261}">
      <dgm:prSet/>
      <dgm:spPr/>
      <dgm:t>
        <a:bodyPr/>
        <a:lstStyle/>
        <a:p>
          <a:pPr rtl="0"/>
          <a:r>
            <a:rPr lang="ru-RU" dirty="0" smtClean="0"/>
            <a:t>Совместная творческая работа</a:t>
          </a:r>
          <a:endParaRPr lang="ru-RU" dirty="0"/>
        </a:p>
      </dgm:t>
    </dgm:pt>
    <dgm:pt modelId="{A27EE534-1360-424D-8C37-8C67B854D70D}" type="parTrans" cxnId="{21A8B6B9-CF37-4BBC-ACDD-67A700B4CE78}">
      <dgm:prSet/>
      <dgm:spPr/>
      <dgm:t>
        <a:bodyPr/>
        <a:lstStyle/>
        <a:p>
          <a:endParaRPr lang="ru-RU"/>
        </a:p>
      </dgm:t>
    </dgm:pt>
    <dgm:pt modelId="{57822CE6-915E-4119-9B38-A967712EF0F0}" type="sibTrans" cxnId="{21A8B6B9-CF37-4BBC-ACDD-67A700B4CE78}">
      <dgm:prSet/>
      <dgm:spPr/>
      <dgm:t>
        <a:bodyPr/>
        <a:lstStyle/>
        <a:p>
          <a:endParaRPr lang="ru-RU"/>
        </a:p>
      </dgm:t>
    </dgm:pt>
    <dgm:pt modelId="{B1F956E8-590D-45F8-872F-132C93291F24}">
      <dgm:prSet/>
      <dgm:spPr/>
      <dgm:t>
        <a:bodyPr/>
        <a:lstStyle/>
        <a:p>
          <a:pPr rtl="0"/>
          <a:r>
            <a:rPr lang="ru-RU" dirty="0" smtClean="0"/>
            <a:t>Осознание культуры поведения на сцене</a:t>
          </a:r>
          <a:endParaRPr lang="ru-RU" dirty="0"/>
        </a:p>
      </dgm:t>
    </dgm:pt>
    <dgm:pt modelId="{7BEB39D8-CDC9-4BE7-9C5C-8B9605CE8623}" type="parTrans" cxnId="{45F1DEC2-E599-4FF2-9B65-7E6C1E8CC944}">
      <dgm:prSet/>
      <dgm:spPr/>
      <dgm:t>
        <a:bodyPr/>
        <a:lstStyle/>
        <a:p>
          <a:endParaRPr lang="ru-RU"/>
        </a:p>
      </dgm:t>
    </dgm:pt>
    <dgm:pt modelId="{EC797CED-9030-4340-A05F-4995DE0DD3CC}" type="sibTrans" cxnId="{45F1DEC2-E599-4FF2-9B65-7E6C1E8CC944}">
      <dgm:prSet/>
      <dgm:spPr/>
      <dgm:t>
        <a:bodyPr/>
        <a:lstStyle/>
        <a:p>
          <a:endParaRPr lang="ru-RU"/>
        </a:p>
      </dgm:t>
    </dgm:pt>
    <dgm:pt modelId="{24FDFAE6-FDE8-4E60-932E-46B56F2A145D}" type="pres">
      <dgm:prSet presAssocID="{84DDBC02-83F6-413D-8FB1-643A49FC5B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F86B4-DCF2-4F4E-B9A5-56C7EFB66CC6}" type="pres">
      <dgm:prSet presAssocID="{C9EBAEB1-6B2A-4C1B-B378-32F6852147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B3443-85FD-4CFA-9830-5075FEA804D4}" type="pres">
      <dgm:prSet presAssocID="{2549DBD7-6212-42AB-9E5F-7858C95937E1}" presName="sibTrans" presStyleCnt="0"/>
      <dgm:spPr/>
    </dgm:pt>
    <dgm:pt modelId="{55A2E05C-EC2D-48E2-8542-2EDA69CAFBD0}" type="pres">
      <dgm:prSet presAssocID="{221A198E-1057-40C2-AD30-986119C94E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215BE-9575-4CCF-9991-07382D91EE64}" type="pres">
      <dgm:prSet presAssocID="{7665D3D1-237B-4A98-9F78-27253CFB67E2}" presName="sibTrans" presStyleCnt="0"/>
      <dgm:spPr/>
    </dgm:pt>
    <dgm:pt modelId="{3038155E-5D39-4107-9ED2-3BFF76887F90}" type="pres">
      <dgm:prSet presAssocID="{C65A5C07-EFC5-4A81-AFBA-2167FC8972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CE19E-EC57-4FDE-9002-DA3123BC1FE8}" type="pres">
      <dgm:prSet presAssocID="{57822CE6-915E-4119-9B38-A967712EF0F0}" presName="sibTrans" presStyleCnt="0"/>
      <dgm:spPr/>
    </dgm:pt>
    <dgm:pt modelId="{77EB8F2D-A4D1-4CC8-B074-A0493D327D7C}" type="pres">
      <dgm:prSet presAssocID="{B1F956E8-590D-45F8-872F-132C93291F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3CAAB-5BA9-4E1E-A4B4-F0DC84FB5145}" srcId="{84DDBC02-83F6-413D-8FB1-643A49FC5BCB}" destId="{221A198E-1057-40C2-AD30-986119C94EB2}" srcOrd="1" destOrd="0" parTransId="{11C69B7D-5A60-4753-B2B5-B6E66571F2C0}" sibTransId="{7665D3D1-237B-4A98-9F78-27253CFB67E2}"/>
    <dgm:cxn modelId="{4EF22365-0ED5-4767-BE51-6A3FD122D2D4}" type="presOf" srcId="{C9EBAEB1-6B2A-4C1B-B378-32F6852147F1}" destId="{7F5F86B4-DCF2-4F4E-B9A5-56C7EFB66CC6}" srcOrd="0" destOrd="0" presId="urn:microsoft.com/office/officeart/2005/8/layout/default"/>
    <dgm:cxn modelId="{21A8B6B9-CF37-4BBC-ACDD-67A700B4CE78}" srcId="{84DDBC02-83F6-413D-8FB1-643A49FC5BCB}" destId="{C65A5C07-EFC5-4A81-AFBA-2167FC897261}" srcOrd="2" destOrd="0" parTransId="{A27EE534-1360-424D-8C37-8C67B854D70D}" sibTransId="{57822CE6-915E-4119-9B38-A967712EF0F0}"/>
    <dgm:cxn modelId="{66CB6657-24D8-44CC-A1B1-AFC19E2DD121}" type="presOf" srcId="{B1F956E8-590D-45F8-872F-132C93291F24}" destId="{77EB8F2D-A4D1-4CC8-B074-A0493D327D7C}" srcOrd="0" destOrd="0" presId="urn:microsoft.com/office/officeart/2005/8/layout/default"/>
    <dgm:cxn modelId="{4F5DED0A-36CF-44DA-A80C-6681914705E0}" srcId="{84DDBC02-83F6-413D-8FB1-643A49FC5BCB}" destId="{C9EBAEB1-6B2A-4C1B-B378-32F6852147F1}" srcOrd="0" destOrd="0" parTransId="{887EDDC1-DBF6-41DD-8E10-DDD4CEDCBAFB}" sibTransId="{2549DBD7-6212-42AB-9E5F-7858C95937E1}"/>
    <dgm:cxn modelId="{E8513A18-BB68-4E63-93CC-563C9C1DA8AE}" type="presOf" srcId="{221A198E-1057-40C2-AD30-986119C94EB2}" destId="{55A2E05C-EC2D-48E2-8542-2EDA69CAFBD0}" srcOrd="0" destOrd="0" presId="urn:microsoft.com/office/officeart/2005/8/layout/default"/>
    <dgm:cxn modelId="{45F1DEC2-E599-4FF2-9B65-7E6C1E8CC944}" srcId="{84DDBC02-83F6-413D-8FB1-643A49FC5BCB}" destId="{B1F956E8-590D-45F8-872F-132C93291F24}" srcOrd="3" destOrd="0" parTransId="{7BEB39D8-CDC9-4BE7-9C5C-8B9605CE8623}" sibTransId="{EC797CED-9030-4340-A05F-4995DE0DD3CC}"/>
    <dgm:cxn modelId="{4F68AAE8-B600-4F96-8774-6894A6468B30}" type="presOf" srcId="{84DDBC02-83F6-413D-8FB1-643A49FC5BCB}" destId="{24FDFAE6-FDE8-4E60-932E-46B56F2A145D}" srcOrd="0" destOrd="0" presId="urn:microsoft.com/office/officeart/2005/8/layout/default"/>
    <dgm:cxn modelId="{B40E8D97-FDB8-4EE3-943A-303FDEE8AA37}" type="presOf" srcId="{C65A5C07-EFC5-4A81-AFBA-2167FC897261}" destId="{3038155E-5D39-4107-9ED2-3BFF76887F90}" srcOrd="0" destOrd="0" presId="urn:microsoft.com/office/officeart/2005/8/layout/default"/>
    <dgm:cxn modelId="{5C4D2F74-0D09-488A-BA2A-7107BFE88933}" type="presParOf" srcId="{24FDFAE6-FDE8-4E60-932E-46B56F2A145D}" destId="{7F5F86B4-DCF2-4F4E-B9A5-56C7EFB66CC6}" srcOrd="0" destOrd="0" presId="urn:microsoft.com/office/officeart/2005/8/layout/default"/>
    <dgm:cxn modelId="{F5C41FB2-B518-452D-BEEA-F9AFE0766420}" type="presParOf" srcId="{24FDFAE6-FDE8-4E60-932E-46B56F2A145D}" destId="{53BB3443-85FD-4CFA-9830-5075FEA804D4}" srcOrd="1" destOrd="0" presId="urn:microsoft.com/office/officeart/2005/8/layout/default"/>
    <dgm:cxn modelId="{A4D46658-9382-4F4A-960D-0B563AE0446C}" type="presParOf" srcId="{24FDFAE6-FDE8-4E60-932E-46B56F2A145D}" destId="{55A2E05C-EC2D-48E2-8542-2EDA69CAFBD0}" srcOrd="2" destOrd="0" presId="urn:microsoft.com/office/officeart/2005/8/layout/default"/>
    <dgm:cxn modelId="{30401F58-6E90-47E2-A574-8B28C8940461}" type="presParOf" srcId="{24FDFAE6-FDE8-4E60-932E-46B56F2A145D}" destId="{7EF215BE-9575-4CCF-9991-07382D91EE64}" srcOrd="3" destOrd="0" presId="urn:microsoft.com/office/officeart/2005/8/layout/default"/>
    <dgm:cxn modelId="{BEE31E89-8346-45EF-BE30-63FF1E721754}" type="presParOf" srcId="{24FDFAE6-FDE8-4E60-932E-46B56F2A145D}" destId="{3038155E-5D39-4107-9ED2-3BFF76887F90}" srcOrd="4" destOrd="0" presId="urn:microsoft.com/office/officeart/2005/8/layout/default"/>
    <dgm:cxn modelId="{72398377-262A-4C13-81DE-496D39436439}" type="presParOf" srcId="{24FDFAE6-FDE8-4E60-932E-46B56F2A145D}" destId="{A15CE19E-EC57-4FDE-9002-DA3123BC1FE8}" srcOrd="5" destOrd="0" presId="urn:microsoft.com/office/officeart/2005/8/layout/default"/>
    <dgm:cxn modelId="{DC8C89B8-2A6B-4EB5-8F78-C9135A38FE52}" type="presParOf" srcId="{24FDFAE6-FDE8-4E60-932E-46B56F2A145D}" destId="{77EB8F2D-A4D1-4CC8-B074-A0493D327D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688C-40A2-4410-AC24-8840E525C0C9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071B280-9A99-4E3F-A641-235976512ACA}">
      <dgm:prSet/>
      <dgm:spPr>
        <a:solidFill>
          <a:srgbClr val="660066"/>
        </a:solidFill>
      </dgm:spPr>
      <dgm:t>
        <a:bodyPr/>
        <a:lstStyle/>
        <a:p>
          <a:pPr rtl="0"/>
          <a:r>
            <a:rPr lang="ru-RU" dirty="0" smtClean="0"/>
            <a:t>Устойчивый путь достижения целей и задач</a:t>
          </a:r>
          <a:endParaRPr lang="ru-RU" dirty="0"/>
        </a:p>
      </dgm:t>
    </dgm:pt>
    <dgm:pt modelId="{4951B114-6DEE-40DB-BF1D-D55EFD690628}" type="parTrans" cxnId="{8877B272-7015-48EA-A15A-17CB99C07D02}">
      <dgm:prSet/>
      <dgm:spPr/>
      <dgm:t>
        <a:bodyPr/>
        <a:lstStyle/>
        <a:p>
          <a:endParaRPr lang="ru-RU"/>
        </a:p>
      </dgm:t>
    </dgm:pt>
    <dgm:pt modelId="{D143A360-BE86-40B7-B8EE-4B3107F20152}" type="sibTrans" cxnId="{8877B272-7015-48EA-A15A-17CB99C07D02}">
      <dgm:prSet/>
      <dgm:spPr/>
      <dgm:t>
        <a:bodyPr/>
        <a:lstStyle/>
        <a:p>
          <a:endParaRPr lang="ru-RU"/>
        </a:p>
      </dgm:t>
    </dgm:pt>
    <dgm:pt modelId="{CA65740A-ED7F-49F7-918F-70533862ED08}">
      <dgm:prSet/>
      <dgm:spPr>
        <a:solidFill>
          <a:srgbClr val="660066"/>
        </a:solidFill>
      </dgm:spPr>
      <dgm:t>
        <a:bodyPr/>
        <a:lstStyle/>
        <a:p>
          <a:pPr rtl="0"/>
          <a:r>
            <a:rPr lang="ru-RU" dirty="0" smtClean="0"/>
            <a:t>Педагогика сотрудничества</a:t>
          </a:r>
          <a:endParaRPr lang="ru-RU" dirty="0"/>
        </a:p>
      </dgm:t>
    </dgm:pt>
    <dgm:pt modelId="{5F1FE1FC-000A-4331-BB30-AAD0360B24AD}" type="parTrans" cxnId="{CBC1BFE0-4155-489C-AAD8-80B03B22D32B}">
      <dgm:prSet/>
      <dgm:spPr/>
      <dgm:t>
        <a:bodyPr/>
        <a:lstStyle/>
        <a:p>
          <a:endParaRPr lang="ru-RU"/>
        </a:p>
      </dgm:t>
    </dgm:pt>
    <dgm:pt modelId="{230B6F26-A923-4E4B-BEAF-41999E98D9B0}" type="sibTrans" cxnId="{CBC1BFE0-4155-489C-AAD8-80B03B22D32B}">
      <dgm:prSet/>
      <dgm:spPr/>
      <dgm:t>
        <a:bodyPr/>
        <a:lstStyle/>
        <a:p>
          <a:endParaRPr lang="ru-RU"/>
        </a:p>
      </dgm:t>
    </dgm:pt>
    <dgm:pt modelId="{9B91E985-E604-4B9B-893D-1B47F1729EF4}">
      <dgm:prSet/>
      <dgm:spPr>
        <a:solidFill>
          <a:srgbClr val="660066"/>
        </a:solidFill>
      </dgm:spPr>
      <dgm:t>
        <a:bodyPr/>
        <a:lstStyle/>
        <a:p>
          <a:pPr rtl="0"/>
          <a:r>
            <a:rPr lang="ru-RU" dirty="0" smtClean="0"/>
            <a:t>Увеличение количества желающих играть в театре </a:t>
          </a:r>
        </a:p>
        <a:p>
          <a:pPr rtl="0"/>
          <a:r>
            <a:rPr lang="ru-RU" dirty="0" smtClean="0"/>
            <a:t>(2023 год – 15 человек; 2025 год – 30 человек)</a:t>
          </a:r>
          <a:endParaRPr lang="ru-RU" dirty="0"/>
        </a:p>
      </dgm:t>
    </dgm:pt>
    <dgm:pt modelId="{F2B1DC01-125B-416E-A945-75F05748F793}" type="parTrans" cxnId="{D684056C-6FB8-4EB4-B3FB-6D097A88969F}">
      <dgm:prSet/>
      <dgm:spPr/>
      <dgm:t>
        <a:bodyPr/>
        <a:lstStyle/>
        <a:p>
          <a:endParaRPr lang="ru-RU"/>
        </a:p>
      </dgm:t>
    </dgm:pt>
    <dgm:pt modelId="{5985CA3A-766F-43E2-B6F5-630516DD000A}" type="sibTrans" cxnId="{D684056C-6FB8-4EB4-B3FB-6D097A88969F}">
      <dgm:prSet/>
      <dgm:spPr/>
      <dgm:t>
        <a:bodyPr/>
        <a:lstStyle/>
        <a:p>
          <a:endParaRPr lang="ru-RU"/>
        </a:p>
      </dgm:t>
    </dgm:pt>
    <dgm:pt modelId="{2B01F1FC-04CB-42F4-95F0-5315F725E42A}">
      <dgm:prSet/>
      <dgm:spPr>
        <a:solidFill>
          <a:srgbClr val="660066"/>
        </a:solidFill>
      </dgm:spPr>
      <dgm:t>
        <a:bodyPr/>
        <a:lstStyle/>
        <a:p>
          <a:pPr rtl="0"/>
          <a:r>
            <a:rPr lang="ru-RU" dirty="0" smtClean="0"/>
            <a:t>Совместная деятельность педагогов, учащихся и родителей</a:t>
          </a:r>
          <a:endParaRPr lang="ru-RU" dirty="0"/>
        </a:p>
      </dgm:t>
    </dgm:pt>
    <dgm:pt modelId="{EE5C1EF6-8261-49B7-B86D-1C1E5E394F7B}" type="parTrans" cxnId="{9CA25534-4D65-401A-9555-F7E35B95487D}">
      <dgm:prSet/>
      <dgm:spPr/>
      <dgm:t>
        <a:bodyPr/>
        <a:lstStyle/>
        <a:p>
          <a:endParaRPr lang="ru-RU"/>
        </a:p>
      </dgm:t>
    </dgm:pt>
    <dgm:pt modelId="{690958B7-825F-42A3-9C09-F56D142510C4}" type="sibTrans" cxnId="{9CA25534-4D65-401A-9555-F7E35B95487D}">
      <dgm:prSet/>
      <dgm:spPr/>
      <dgm:t>
        <a:bodyPr/>
        <a:lstStyle/>
        <a:p>
          <a:endParaRPr lang="ru-RU"/>
        </a:p>
      </dgm:t>
    </dgm:pt>
    <dgm:pt modelId="{5867534E-6ED0-46D8-9561-1B28E81A52BB}">
      <dgm:prSet/>
      <dgm:spPr>
        <a:solidFill>
          <a:srgbClr val="660066"/>
        </a:solidFill>
      </dgm:spPr>
      <dgm:t>
        <a:bodyPr/>
        <a:lstStyle/>
        <a:p>
          <a:pPr rtl="0"/>
          <a:r>
            <a:rPr lang="ru-RU" dirty="0" smtClean="0"/>
            <a:t>Темы спектаклей помогают учащимся раскрыть свой творческий потенциал и активнее общаться друг с другом</a:t>
          </a:r>
          <a:endParaRPr lang="ru-RU" dirty="0"/>
        </a:p>
      </dgm:t>
    </dgm:pt>
    <dgm:pt modelId="{F1B9C094-20EB-41E4-A9F7-8A7251017EC4}" type="parTrans" cxnId="{AB4FBE76-C263-4677-9DA8-A3948BD6401B}">
      <dgm:prSet/>
      <dgm:spPr/>
      <dgm:t>
        <a:bodyPr/>
        <a:lstStyle/>
        <a:p>
          <a:endParaRPr lang="ru-RU"/>
        </a:p>
      </dgm:t>
    </dgm:pt>
    <dgm:pt modelId="{9DAB2919-F418-4505-8C35-3A6A71DA36B4}" type="sibTrans" cxnId="{AB4FBE76-C263-4677-9DA8-A3948BD6401B}">
      <dgm:prSet/>
      <dgm:spPr/>
      <dgm:t>
        <a:bodyPr/>
        <a:lstStyle/>
        <a:p>
          <a:endParaRPr lang="ru-RU"/>
        </a:p>
      </dgm:t>
    </dgm:pt>
    <dgm:pt modelId="{0B56170E-076B-4DC0-A17E-056E6E8B0E46}" type="pres">
      <dgm:prSet presAssocID="{D3CD688C-40A2-4410-AC24-8840E525C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C50BE-8C5C-4908-8D48-7099ABAC5923}" type="pres">
      <dgm:prSet presAssocID="{E071B280-9A99-4E3F-A641-235976512A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931F-BEC3-4D40-8217-6848211DC047}" type="pres">
      <dgm:prSet presAssocID="{D143A360-BE86-40B7-B8EE-4B3107F20152}" presName="spacer" presStyleCnt="0"/>
      <dgm:spPr/>
    </dgm:pt>
    <dgm:pt modelId="{4DE941A6-7D92-481B-95AA-A4ABA39210A6}" type="pres">
      <dgm:prSet presAssocID="{CA65740A-ED7F-49F7-918F-70533862E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CA55-B981-4D12-9A34-DB0AA39136E4}" type="pres">
      <dgm:prSet presAssocID="{230B6F26-A923-4E4B-BEAF-41999E98D9B0}" presName="spacer" presStyleCnt="0"/>
      <dgm:spPr/>
    </dgm:pt>
    <dgm:pt modelId="{9B27539F-84FF-4B77-929A-A1E76DB6E3B8}" type="pres">
      <dgm:prSet presAssocID="{9B91E985-E604-4B9B-893D-1B47F1729E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AA49F-5459-45B5-AA8E-12BD70AC3756}" type="pres">
      <dgm:prSet presAssocID="{5985CA3A-766F-43E2-B6F5-630516DD000A}" presName="spacer" presStyleCnt="0"/>
      <dgm:spPr/>
    </dgm:pt>
    <dgm:pt modelId="{792932CE-0334-42EB-A915-996F732D4530}" type="pres">
      <dgm:prSet presAssocID="{2B01F1FC-04CB-42F4-95F0-5315F725E42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71337-0305-406A-821E-41020511D36C}" type="pres">
      <dgm:prSet presAssocID="{690958B7-825F-42A3-9C09-F56D142510C4}" presName="spacer" presStyleCnt="0"/>
      <dgm:spPr/>
    </dgm:pt>
    <dgm:pt modelId="{59462BCF-415B-48D3-B1EF-C86AEB339729}" type="pres">
      <dgm:prSet presAssocID="{5867534E-6ED0-46D8-9561-1B28E81A52B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84056C-6FB8-4EB4-B3FB-6D097A88969F}" srcId="{D3CD688C-40A2-4410-AC24-8840E525C0C9}" destId="{9B91E985-E604-4B9B-893D-1B47F1729EF4}" srcOrd="2" destOrd="0" parTransId="{F2B1DC01-125B-416E-A945-75F05748F793}" sibTransId="{5985CA3A-766F-43E2-B6F5-630516DD000A}"/>
    <dgm:cxn modelId="{F09CF4B1-765B-4E1F-8EE7-3B826D67F242}" type="presOf" srcId="{2B01F1FC-04CB-42F4-95F0-5315F725E42A}" destId="{792932CE-0334-42EB-A915-996F732D4530}" srcOrd="0" destOrd="0" presId="urn:microsoft.com/office/officeart/2005/8/layout/vList2"/>
    <dgm:cxn modelId="{8877B272-7015-48EA-A15A-17CB99C07D02}" srcId="{D3CD688C-40A2-4410-AC24-8840E525C0C9}" destId="{E071B280-9A99-4E3F-A641-235976512ACA}" srcOrd="0" destOrd="0" parTransId="{4951B114-6DEE-40DB-BF1D-D55EFD690628}" sibTransId="{D143A360-BE86-40B7-B8EE-4B3107F20152}"/>
    <dgm:cxn modelId="{CBC1BFE0-4155-489C-AAD8-80B03B22D32B}" srcId="{D3CD688C-40A2-4410-AC24-8840E525C0C9}" destId="{CA65740A-ED7F-49F7-918F-70533862ED08}" srcOrd="1" destOrd="0" parTransId="{5F1FE1FC-000A-4331-BB30-AAD0360B24AD}" sibTransId="{230B6F26-A923-4E4B-BEAF-41999E98D9B0}"/>
    <dgm:cxn modelId="{AB4FBE76-C263-4677-9DA8-A3948BD6401B}" srcId="{D3CD688C-40A2-4410-AC24-8840E525C0C9}" destId="{5867534E-6ED0-46D8-9561-1B28E81A52BB}" srcOrd="4" destOrd="0" parTransId="{F1B9C094-20EB-41E4-A9F7-8A7251017EC4}" sibTransId="{9DAB2919-F418-4505-8C35-3A6A71DA36B4}"/>
    <dgm:cxn modelId="{992D1A72-5527-41C2-A88B-74E0AA56FDA4}" type="presOf" srcId="{9B91E985-E604-4B9B-893D-1B47F1729EF4}" destId="{9B27539F-84FF-4B77-929A-A1E76DB6E3B8}" srcOrd="0" destOrd="0" presId="urn:microsoft.com/office/officeart/2005/8/layout/vList2"/>
    <dgm:cxn modelId="{5CB7F93B-7A9C-45D4-90BA-997D7E8BDE23}" type="presOf" srcId="{CA65740A-ED7F-49F7-918F-70533862ED08}" destId="{4DE941A6-7D92-481B-95AA-A4ABA39210A6}" srcOrd="0" destOrd="0" presId="urn:microsoft.com/office/officeart/2005/8/layout/vList2"/>
    <dgm:cxn modelId="{995F4B32-8F61-49CC-B454-5942822DB491}" type="presOf" srcId="{5867534E-6ED0-46D8-9561-1B28E81A52BB}" destId="{59462BCF-415B-48D3-B1EF-C86AEB339729}" srcOrd="0" destOrd="0" presId="urn:microsoft.com/office/officeart/2005/8/layout/vList2"/>
    <dgm:cxn modelId="{C4C10B40-8615-443A-902C-AE5BD1D7ABB4}" type="presOf" srcId="{E071B280-9A99-4E3F-A641-235976512ACA}" destId="{F29C50BE-8C5C-4908-8D48-7099ABAC5923}" srcOrd="0" destOrd="0" presId="urn:microsoft.com/office/officeart/2005/8/layout/vList2"/>
    <dgm:cxn modelId="{950C3BF2-B284-425F-A8F9-32EE1D18D8C9}" type="presOf" srcId="{D3CD688C-40A2-4410-AC24-8840E525C0C9}" destId="{0B56170E-076B-4DC0-A17E-056E6E8B0E46}" srcOrd="0" destOrd="0" presId="urn:microsoft.com/office/officeart/2005/8/layout/vList2"/>
    <dgm:cxn modelId="{9CA25534-4D65-401A-9555-F7E35B95487D}" srcId="{D3CD688C-40A2-4410-AC24-8840E525C0C9}" destId="{2B01F1FC-04CB-42F4-95F0-5315F725E42A}" srcOrd="3" destOrd="0" parTransId="{EE5C1EF6-8261-49B7-B86D-1C1E5E394F7B}" sibTransId="{690958B7-825F-42A3-9C09-F56D142510C4}"/>
    <dgm:cxn modelId="{781A0CEA-9C1E-4279-B4B5-BFA0C84E926B}" type="presParOf" srcId="{0B56170E-076B-4DC0-A17E-056E6E8B0E46}" destId="{F29C50BE-8C5C-4908-8D48-7099ABAC5923}" srcOrd="0" destOrd="0" presId="urn:microsoft.com/office/officeart/2005/8/layout/vList2"/>
    <dgm:cxn modelId="{4D4EFE2B-B98E-45F4-B224-FB83E278BD46}" type="presParOf" srcId="{0B56170E-076B-4DC0-A17E-056E6E8B0E46}" destId="{0BD0931F-BEC3-4D40-8217-6848211DC047}" srcOrd="1" destOrd="0" presId="urn:microsoft.com/office/officeart/2005/8/layout/vList2"/>
    <dgm:cxn modelId="{D1EC3018-2792-41E9-866D-5626E4439C50}" type="presParOf" srcId="{0B56170E-076B-4DC0-A17E-056E6E8B0E46}" destId="{4DE941A6-7D92-481B-95AA-A4ABA39210A6}" srcOrd="2" destOrd="0" presId="urn:microsoft.com/office/officeart/2005/8/layout/vList2"/>
    <dgm:cxn modelId="{BF0BD91F-A66B-44BF-8E78-825C0D18EE08}" type="presParOf" srcId="{0B56170E-076B-4DC0-A17E-056E6E8B0E46}" destId="{E0F3CA55-B981-4D12-9A34-DB0AA39136E4}" srcOrd="3" destOrd="0" presId="urn:microsoft.com/office/officeart/2005/8/layout/vList2"/>
    <dgm:cxn modelId="{46F68F1E-9A0C-4B87-A5C9-B07205E94F36}" type="presParOf" srcId="{0B56170E-076B-4DC0-A17E-056E6E8B0E46}" destId="{9B27539F-84FF-4B77-929A-A1E76DB6E3B8}" srcOrd="4" destOrd="0" presId="urn:microsoft.com/office/officeart/2005/8/layout/vList2"/>
    <dgm:cxn modelId="{B9F70653-5A73-4E9E-9D12-66102B8C328C}" type="presParOf" srcId="{0B56170E-076B-4DC0-A17E-056E6E8B0E46}" destId="{000AA49F-5459-45B5-AA8E-12BD70AC3756}" srcOrd="5" destOrd="0" presId="urn:microsoft.com/office/officeart/2005/8/layout/vList2"/>
    <dgm:cxn modelId="{B49ABF68-A891-46BB-821F-4BB953D7611A}" type="presParOf" srcId="{0B56170E-076B-4DC0-A17E-056E6E8B0E46}" destId="{792932CE-0334-42EB-A915-996F732D4530}" srcOrd="6" destOrd="0" presId="urn:microsoft.com/office/officeart/2005/8/layout/vList2"/>
    <dgm:cxn modelId="{EBCDB110-A1E5-4A2B-8D1A-ABFAB323A46A}" type="presParOf" srcId="{0B56170E-076B-4DC0-A17E-056E6E8B0E46}" destId="{94C71337-0305-406A-821E-41020511D36C}" srcOrd="7" destOrd="0" presId="urn:microsoft.com/office/officeart/2005/8/layout/vList2"/>
    <dgm:cxn modelId="{778ACA4C-40FC-4301-A92B-F7D3CFA36C86}" type="presParOf" srcId="{0B56170E-076B-4DC0-A17E-056E6E8B0E46}" destId="{59462BCF-415B-48D3-B1EF-C86AEB3397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857D94-1F3F-4008-85E5-79C62B6507A1}">
      <dsp:nvSpPr>
        <dsp:cNvPr id="0" name=""/>
        <dsp:cNvSpPr/>
      </dsp:nvSpPr>
      <dsp:spPr>
        <a:xfrm>
          <a:off x="0" y="139206"/>
          <a:ext cx="8229600" cy="3276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 театрального кружка – формирование духовно богатой личности  учащихся через приобщение его к мировой культуре и миру тетра.</a:t>
          </a:r>
          <a:endParaRPr lang="ru-RU" sz="4000" kern="1200" dirty="0"/>
        </a:p>
      </dsp:txBody>
      <dsp:txXfrm>
        <a:off x="0" y="139206"/>
        <a:ext cx="8229600" cy="327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5F86B4-DCF2-4F4E-B9A5-56C7EFB66CC6}">
      <dsp:nvSpPr>
        <dsp:cNvPr id="0" name=""/>
        <dsp:cNvSpPr/>
      </dsp:nvSpPr>
      <dsp:spPr>
        <a:xfrm>
          <a:off x="1004" y="132289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Заинтересованность ребят творческим процессом игры в театре</a:t>
          </a:r>
          <a:endParaRPr lang="ru-RU" sz="2900" kern="1200" dirty="0"/>
        </a:p>
      </dsp:txBody>
      <dsp:txXfrm>
        <a:off x="1004" y="132289"/>
        <a:ext cx="3917900" cy="2350740"/>
      </dsp:txXfrm>
    </dsp:sp>
    <dsp:sp modelId="{55A2E05C-EC2D-48E2-8542-2EDA69CAFBD0}">
      <dsp:nvSpPr>
        <dsp:cNvPr id="0" name=""/>
        <dsp:cNvSpPr/>
      </dsp:nvSpPr>
      <dsp:spPr>
        <a:xfrm>
          <a:off x="4310695" y="132289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Расширение кругозора знаний в области литературы, географии, истории и другим предметам</a:t>
          </a:r>
          <a:endParaRPr lang="ru-RU" sz="2900" kern="1200" dirty="0"/>
        </a:p>
      </dsp:txBody>
      <dsp:txXfrm>
        <a:off x="4310695" y="132289"/>
        <a:ext cx="3917900" cy="2350740"/>
      </dsp:txXfrm>
    </dsp:sp>
    <dsp:sp modelId="{3038155E-5D39-4107-9ED2-3BFF76887F90}">
      <dsp:nvSpPr>
        <dsp:cNvPr id="0" name=""/>
        <dsp:cNvSpPr/>
      </dsp:nvSpPr>
      <dsp:spPr>
        <a:xfrm>
          <a:off x="1004" y="2874820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Совместная творческая работа</a:t>
          </a:r>
          <a:endParaRPr lang="ru-RU" sz="2900" kern="1200" dirty="0"/>
        </a:p>
      </dsp:txBody>
      <dsp:txXfrm>
        <a:off x="1004" y="2874820"/>
        <a:ext cx="3917900" cy="2350740"/>
      </dsp:txXfrm>
    </dsp:sp>
    <dsp:sp modelId="{77EB8F2D-A4D1-4CC8-B074-A0493D327D7C}">
      <dsp:nvSpPr>
        <dsp:cNvPr id="0" name=""/>
        <dsp:cNvSpPr/>
      </dsp:nvSpPr>
      <dsp:spPr>
        <a:xfrm>
          <a:off x="4310695" y="2874820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Осознание культуры поведения на сцене</a:t>
          </a:r>
          <a:endParaRPr lang="ru-RU" sz="2900" kern="1200" dirty="0"/>
        </a:p>
      </dsp:txBody>
      <dsp:txXfrm>
        <a:off x="4310695" y="2874820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C50BE-8C5C-4908-8D48-7099ABAC5923}">
      <dsp:nvSpPr>
        <dsp:cNvPr id="0" name=""/>
        <dsp:cNvSpPr/>
      </dsp:nvSpPr>
      <dsp:spPr>
        <a:xfrm>
          <a:off x="0" y="23182"/>
          <a:ext cx="8229600" cy="96525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Устойчивый путь достижения целей и задач</a:t>
          </a:r>
          <a:endParaRPr lang="ru-RU" sz="2200" kern="1200" dirty="0"/>
        </a:p>
      </dsp:txBody>
      <dsp:txXfrm>
        <a:off x="0" y="23182"/>
        <a:ext cx="8229600" cy="965250"/>
      </dsp:txXfrm>
    </dsp:sp>
    <dsp:sp modelId="{4DE941A6-7D92-481B-95AA-A4ABA39210A6}">
      <dsp:nvSpPr>
        <dsp:cNvPr id="0" name=""/>
        <dsp:cNvSpPr/>
      </dsp:nvSpPr>
      <dsp:spPr>
        <a:xfrm>
          <a:off x="0" y="1051792"/>
          <a:ext cx="8229600" cy="96525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Педагогика сотрудничества</a:t>
          </a:r>
          <a:endParaRPr lang="ru-RU" sz="2200" kern="1200" dirty="0"/>
        </a:p>
      </dsp:txBody>
      <dsp:txXfrm>
        <a:off x="0" y="1051792"/>
        <a:ext cx="8229600" cy="965250"/>
      </dsp:txXfrm>
    </dsp:sp>
    <dsp:sp modelId="{9B27539F-84FF-4B77-929A-A1E76DB6E3B8}">
      <dsp:nvSpPr>
        <dsp:cNvPr id="0" name=""/>
        <dsp:cNvSpPr/>
      </dsp:nvSpPr>
      <dsp:spPr>
        <a:xfrm>
          <a:off x="0" y="2080402"/>
          <a:ext cx="8229600" cy="96525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Увеличение количества желающих играть в театре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(2023 год – 15 человек; 2025 год – 30 человек)</a:t>
          </a:r>
          <a:endParaRPr lang="ru-RU" sz="2200" kern="1200" dirty="0"/>
        </a:p>
      </dsp:txBody>
      <dsp:txXfrm>
        <a:off x="0" y="2080402"/>
        <a:ext cx="8229600" cy="965250"/>
      </dsp:txXfrm>
    </dsp:sp>
    <dsp:sp modelId="{792932CE-0334-42EB-A915-996F732D4530}">
      <dsp:nvSpPr>
        <dsp:cNvPr id="0" name=""/>
        <dsp:cNvSpPr/>
      </dsp:nvSpPr>
      <dsp:spPr>
        <a:xfrm>
          <a:off x="0" y="3109012"/>
          <a:ext cx="8229600" cy="96525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Совместная деятельность педагогов, учащихся и родителей</a:t>
          </a:r>
          <a:endParaRPr lang="ru-RU" sz="2200" kern="1200" dirty="0"/>
        </a:p>
      </dsp:txBody>
      <dsp:txXfrm>
        <a:off x="0" y="3109012"/>
        <a:ext cx="8229600" cy="965250"/>
      </dsp:txXfrm>
    </dsp:sp>
    <dsp:sp modelId="{59462BCF-415B-48D3-B1EF-C86AEB339729}">
      <dsp:nvSpPr>
        <dsp:cNvPr id="0" name=""/>
        <dsp:cNvSpPr/>
      </dsp:nvSpPr>
      <dsp:spPr>
        <a:xfrm>
          <a:off x="0" y="4137622"/>
          <a:ext cx="8229600" cy="96525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Темы спектаклей помогают учащимся раскрыть свой творческий потенциал и активнее общаться друг с другом</a:t>
          </a:r>
          <a:endParaRPr lang="ru-RU" sz="2200" kern="1200" dirty="0"/>
        </a:p>
      </dsp:txBody>
      <dsp:txXfrm>
        <a:off x="0" y="4137622"/>
        <a:ext cx="8229600" cy="965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0970-04BA-40CE-AF80-599FEF9DB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A518-EB6B-4A8A-A55C-667D78B5A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5E6A-8630-4B6A-B7FB-51AAEDD828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37A6-D86A-4315-99A4-AC9B2E20D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E9E7-4F5B-4D57-B89A-E189B7FD2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D833-7756-42D1-A59A-D94A72DCB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F28FC-86E7-483C-906B-0ACE7E3E12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7848-C9F5-4392-8C4F-E5F9838A8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B1F-53F0-4B99-B537-FF925C220A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A625-B92F-4C6B-BBA5-9091B01F7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FC3A-B6DD-4151-8451-2BC7C3659B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87790A-2758-4017-9077-45698F14A7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27647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sz="7200" dirty="0" smtClean="0">
                <a:solidFill>
                  <a:schemeClr val="hlink"/>
                </a:solidFill>
              </a:rPr>
              <a:t>Ш</a:t>
            </a:r>
            <a:r>
              <a:rPr lang="ru-RU" sz="7200" dirty="0" smtClean="0">
                <a:solidFill>
                  <a:srgbClr val="FF99CC"/>
                </a:solidFill>
              </a:rPr>
              <a:t>к</a:t>
            </a:r>
            <a:r>
              <a:rPr lang="ru-RU" sz="7200" dirty="0" smtClean="0">
                <a:solidFill>
                  <a:schemeClr val="accent2"/>
                </a:solidFill>
              </a:rPr>
              <a:t>о</a:t>
            </a:r>
            <a:r>
              <a:rPr lang="ru-RU" sz="7200" dirty="0" smtClean="0">
                <a:solidFill>
                  <a:srgbClr val="FF9900"/>
                </a:solidFill>
              </a:rPr>
              <a:t>л</a:t>
            </a:r>
            <a:r>
              <a:rPr lang="ru-RU" sz="7200" dirty="0" smtClean="0">
                <a:solidFill>
                  <a:srgbClr val="008000"/>
                </a:solidFill>
              </a:rPr>
              <a:t>ь</a:t>
            </a:r>
            <a:r>
              <a:rPr lang="ru-RU" sz="7200" dirty="0" smtClean="0">
                <a:solidFill>
                  <a:schemeClr val="folHlink"/>
                </a:solidFill>
              </a:rPr>
              <a:t>н</a:t>
            </a:r>
            <a:r>
              <a:rPr lang="ru-RU" sz="7200" dirty="0" smtClean="0">
                <a:solidFill>
                  <a:srgbClr val="FFFF00"/>
                </a:solidFill>
              </a:rPr>
              <a:t>ы</a:t>
            </a:r>
            <a:r>
              <a:rPr lang="ru-RU" sz="7200" dirty="0" smtClean="0">
                <a:solidFill>
                  <a:srgbClr val="CC0000"/>
                </a:solidFill>
              </a:rPr>
              <a:t>й</a:t>
            </a:r>
            <a:r>
              <a:rPr lang="ru-RU" sz="7200" dirty="0" smtClean="0"/>
              <a:t> </a:t>
            </a:r>
            <a:r>
              <a:rPr lang="ru-RU" sz="7200" dirty="0" smtClean="0">
                <a:solidFill>
                  <a:srgbClr val="FF9900"/>
                </a:solidFill>
              </a:rPr>
              <a:t>т</a:t>
            </a:r>
            <a:r>
              <a:rPr lang="ru-RU" sz="7200" dirty="0" smtClean="0">
                <a:solidFill>
                  <a:schemeClr val="hlink"/>
                </a:solidFill>
              </a:rPr>
              <a:t>е</a:t>
            </a:r>
            <a:r>
              <a:rPr lang="ru-RU" sz="7200" dirty="0" smtClean="0">
                <a:solidFill>
                  <a:srgbClr val="FF3300"/>
                </a:solidFill>
              </a:rPr>
              <a:t>а</a:t>
            </a:r>
            <a:r>
              <a:rPr lang="ru-RU" sz="7200" dirty="0" smtClean="0">
                <a:solidFill>
                  <a:srgbClr val="3399FF"/>
                </a:solidFill>
              </a:rPr>
              <a:t>т</a:t>
            </a:r>
            <a:r>
              <a:rPr lang="ru-RU" sz="7200" dirty="0" smtClean="0">
                <a:solidFill>
                  <a:srgbClr val="99FF33"/>
                </a:solidFill>
              </a:rPr>
              <a:t>р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 </a:t>
            </a:r>
            <a:r>
              <a:rPr lang="ru-RU" sz="4000" dirty="0" smtClean="0">
                <a:solidFill>
                  <a:srgbClr val="FF3399"/>
                </a:solidFill>
              </a:rPr>
              <a:t>«</a:t>
            </a:r>
            <a:r>
              <a:rPr lang="ru-RU" sz="4000" dirty="0" smtClean="0">
                <a:solidFill>
                  <a:srgbClr val="FF0066"/>
                </a:solidFill>
              </a:rPr>
              <a:t>Фантазия»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76700"/>
            <a:ext cx="6400800" cy="1752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C0000"/>
                </a:solidFill>
              </a:rPr>
              <a:t>МОУ « </a:t>
            </a:r>
            <a:r>
              <a:rPr lang="ru-RU" dirty="0" err="1" smtClean="0">
                <a:solidFill>
                  <a:srgbClr val="CC0000"/>
                </a:solidFill>
              </a:rPr>
              <a:t>Просторненская</a:t>
            </a:r>
            <a:r>
              <a:rPr lang="ru-RU" dirty="0" smtClean="0">
                <a:solidFill>
                  <a:srgbClr val="CC0000"/>
                </a:solidFill>
              </a:rPr>
              <a:t> школа имени Ивана </a:t>
            </a:r>
            <a:r>
              <a:rPr lang="ru-RU" dirty="0" err="1" smtClean="0">
                <a:solidFill>
                  <a:srgbClr val="CC0000"/>
                </a:solidFill>
              </a:rPr>
              <a:t>Яцуненко</a:t>
            </a:r>
            <a:endParaRPr lang="ru-RU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ru-RU" dirty="0" err="1" smtClean="0">
                <a:solidFill>
                  <a:srgbClr val="CC0000"/>
                </a:solidFill>
              </a:rPr>
              <a:t>Джанкойского</a:t>
            </a:r>
            <a:r>
              <a:rPr lang="ru-RU" dirty="0" smtClean="0">
                <a:solidFill>
                  <a:srgbClr val="CC0000"/>
                </a:solidFill>
              </a:rPr>
              <a:t> района</a:t>
            </a:r>
          </a:p>
          <a:p>
            <a:pPr eaLnBrk="1" hangingPunct="1"/>
            <a:r>
              <a:rPr lang="ru-RU" dirty="0" smtClean="0">
                <a:solidFill>
                  <a:srgbClr val="CC0000"/>
                </a:solidFill>
              </a:rPr>
              <a:t>Республики Крым</a:t>
            </a:r>
            <a:endParaRPr lang="ru-RU" dirty="0" smtClean="0">
              <a:solidFill>
                <a:schemeClr val="hlink"/>
              </a:solidFill>
            </a:endParaRPr>
          </a:p>
          <a:p>
            <a:pPr eaLnBrk="1" hangingPunct="1"/>
            <a:endParaRPr lang="ru-RU" dirty="0" smtClean="0">
              <a:solidFill>
                <a:srgbClr val="CC0000"/>
              </a:solidFill>
            </a:endParaRPr>
          </a:p>
        </p:txBody>
      </p:sp>
      <p:pic>
        <p:nvPicPr>
          <p:cNvPr id="2052" name="Picture 4" descr="MCj0334170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60350"/>
            <a:ext cx="17335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MCj0352007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025" y="4652963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r_HOgzQcX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339752" cy="1872208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3200" b="1" dirty="0" smtClean="0"/>
              <a:t>Участие в патриотическом конкурсе 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« Наследники Победы»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pGvt3UGT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697760"/>
            <a:ext cx="3600400" cy="2160240"/>
          </a:xfrm>
          <a:prstGeom prst="rect">
            <a:avLst/>
          </a:prstGeom>
        </p:spPr>
      </p:pic>
      <p:pic>
        <p:nvPicPr>
          <p:cNvPr id="4" name="Рисунок 3" descr="Nr_HOgzQc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653136"/>
            <a:ext cx="3672408" cy="2204864"/>
          </a:xfrm>
          <a:prstGeom prst="rect">
            <a:avLst/>
          </a:prstGeom>
        </p:spPr>
      </p:pic>
      <p:pic>
        <p:nvPicPr>
          <p:cNvPr id="5" name="Рисунок 4" descr="ciSceZW4S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060848"/>
            <a:ext cx="363589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57188" y="142875"/>
            <a:ext cx="8229600" cy="128587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800" dirty="0" smtClean="0"/>
              <a:t>Создание театральных костюмов и декораций</a:t>
            </a:r>
          </a:p>
        </p:txBody>
      </p:sp>
      <p:pic>
        <p:nvPicPr>
          <p:cNvPr id="8" name="Рисунок 7" descr="8B8E0G0YbW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168352" cy="2367839"/>
          </a:xfrm>
          <a:prstGeom prst="rect">
            <a:avLst/>
          </a:prstGeom>
        </p:spPr>
      </p:pic>
      <p:pic>
        <p:nvPicPr>
          <p:cNvPr id="9" name="Рисунок 8" descr="BgKPFlZoYI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3312368" cy="2324814"/>
          </a:xfrm>
          <a:prstGeom prst="rect">
            <a:avLst/>
          </a:prstGeom>
        </p:spPr>
      </p:pic>
      <p:pic>
        <p:nvPicPr>
          <p:cNvPr id="10" name="Рисунок 9" descr="7eqAyIYuMy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05064"/>
            <a:ext cx="3168352" cy="2520280"/>
          </a:xfrm>
          <a:prstGeom prst="rect">
            <a:avLst/>
          </a:prstGeom>
        </p:spPr>
      </p:pic>
      <p:pic>
        <p:nvPicPr>
          <p:cNvPr id="11" name="Рисунок 10" descr="eMkAlITqiQ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221088"/>
            <a:ext cx="3384376" cy="223224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BjMJsAO_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052736"/>
            <a:ext cx="2852936" cy="4968552"/>
          </a:xfrm>
          <a:prstGeom prst="rect">
            <a:avLst/>
          </a:prstGeom>
        </p:spPr>
      </p:pic>
      <p:pic>
        <p:nvPicPr>
          <p:cNvPr id="5" name="Рисунок 4" descr="7mVpwxpn9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24744"/>
            <a:ext cx="468052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1643063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Показ спектаклей для детей детского сада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Капитошка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6" name="Рисунок 5" descr="Q6cvw52Zq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3600400" cy="2348880"/>
          </a:xfrm>
          <a:prstGeom prst="rect">
            <a:avLst/>
          </a:prstGeom>
        </p:spPr>
      </p:pic>
      <p:pic>
        <p:nvPicPr>
          <p:cNvPr id="7" name="Рисунок 6" descr="48lBfemlFp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412776"/>
            <a:ext cx="3573016" cy="2420888"/>
          </a:xfrm>
          <a:prstGeom prst="rect">
            <a:avLst/>
          </a:prstGeom>
        </p:spPr>
      </p:pic>
      <p:pic>
        <p:nvPicPr>
          <p:cNvPr id="8" name="Рисунок 7" descr="iK5WFnrcN1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3672408" cy="2376264"/>
          </a:xfrm>
          <a:prstGeom prst="rect">
            <a:avLst/>
          </a:prstGeom>
        </p:spPr>
      </p:pic>
      <p:pic>
        <p:nvPicPr>
          <p:cNvPr id="9" name="Рисунок 8" descr="j5jWq5Fr7V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933056"/>
            <a:ext cx="3600400" cy="25202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FgRB0wmZ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797299" cy="3645024"/>
          </a:xfrm>
          <a:prstGeom prst="rect">
            <a:avLst/>
          </a:prstGeom>
        </p:spPr>
      </p:pic>
      <p:pic>
        <p:nvPicPr>
          <p:cNvPr id="5" name="Рисунок 4" descr="Sf6zKnTSK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640960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5984" y="142852"/>
            <a:ext cx="4143404" cy="1143008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1670" y="142852"/>
            <a:ext cx="505099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Результаты нашей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4968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>
                <a:solidFill>
                  <a:srgbClr val="CC0000"/>
                </a:solidFill>
              </a:rPr>
              <a:t>Художественный руководитель: </a:t>
            </a:r>
            <a:r>
              <a:rPr lang="ru-RU" sz="4000" dirty="0" err="1" smtClean="0">
                <a:solidFill>
                  <a:srgbClr val="CC0000"/>
                </a:solidFill>
              </a:rPr>
              <a:t>Тарата</a:t>
            </a:r>
            <a:r>
              <a:rPr lang="ru-RU" sz="4000" dirty="0" smtClean="0">
                <a:solidFill>
                  <a:srgbClr val="CC0000"/>
                </a:solidFill>
              </a:rPr>
              <a:t> Н.М.</a:t>
            </a:r>
            <a:endParaRPr lang="ru-RU" sz="4000" dirty="0">
              <a:solidFill>
                <a:srgbClr val="008000"/>
              </a:solidFill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771800" y="2276873"/>
            <a:ext cx="58324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800080"/>
                </a:solidFill>
              </a:rPr>
              <a:t>Музыкальные руководители: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800080"/>
                </a:solidFill>
              </a:rPr>
              <a:t>Сухорукова А.А.</a:t>
            </a:r>
          </a:p>
          <a:p>
            <a:pPr>
              <a:spcBef>
                <a:spcPct val="50000"/>
              </a:spcBef>
            </a:pPr>
            <a:r>
              <a:rPr lang="ru-RU" sz="3200" dirty="0" err="1" smtClean="0">
                <a:solidFill>
                  <a:srgbClr val="800080"/>
                </a:solidFill>
              </a:rPr>
              <a:t>Хавроничева</a:t>
            </a:r>
            <a:r>
              <a:rPr lang="ru-RU" sz="3200" dirty="0" smtClean="0">
                <a:solidFill>
                  <a:srgbClr val="800080"/>
                </a:solidFill>
              </a:rPr>
              <a:t> О.П.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800080"/>
                </a:solidFill>
              </a:rPr>
              <a:t>Художник по костюмам:</a:t>
            </a:r>
          </a:p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800080"/>
                </a:solidFill>
              </a:rPr>
              <a:t>Нестеренко А.М.</a:t>
            </a: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3077" name="Oval 9"/>
          <p:cNvSpPr>
            <a:spLocks noChangeArrowheads="1"/>
          </p:cNvSpPr>
          <p:nvPr/>
        </p:nvSpPr>
        <p:spPr bwMode="auto">
          <a:xfrm>
            <a:off x="684213" y="3500438"/>
            <a:ext cx="1512887" cy="3024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8" name="Picture 10" descr="MCj0433664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4292600"/>
            <a:ext cx="18272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Cj0433664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293096"/>
            <a:ext cx="18272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2571750"/>
          <a:ext cx="8229600" cy="355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428604"/>
            <a:ext cx="8286808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Воспитание и формирование нравственности средствами театра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357166"/>
            <a:ext cx="73003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/>
                <a:blipFill>
                  <a:blip r:embed="rId7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Ожидаемые результаты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42910" y="1214422"/>
            <a:ext cx="78486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1 </a:t>
            </a:r>
            <a:r>
              <a:rPr lang="ru-RU" sz="2000" b="1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сентября  2023 </a:t>
            </a:r>
            <a:r>
              <a:rPr lang="ru-RU" sz="2000" b="1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года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–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День рождения нашего театра 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«Фантазия».</a:t>
            </a:r>
            <a:endParaRPr lang="ru-RU" sz="2000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Такое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название мы придумали все вместе!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Первым спектаклем была поучительная 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пьеса  О.Емельяновой  «Дружба».</a:t>
            </a:r>
            <a:endParaRPr lang="ru-RU" sz="2000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У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нашего коллектива есть книга отзывов и пожеланий, там есть что почитать про нашу творческую жизнь!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Коллектив наш состоит из 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 30 человек.</a:t>
            </a:r>
            <a:endParaRPr lang="ru-RU" sz="2000" dirty="0">
              <a:ln>
                <a:solidFill>
                  <a:srgbClr val="00B0F0"/>
                </a:solidFill>
              </a:ln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Сегодня нам уже 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2  года!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Мы сыграли 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5 </a:t>
            </a: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спектаклей!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Даже не верится, но это – факт</a:t>
            </a:r>
            <a:r>
              <a:rPr lang="ru-RU" sz="2000" dirty="0" smtClean="0">
                <a:ln>
                  <a:solidFill>
                    <a:srgbClr val="00B0F0"/>
                  </a:solidFill>
                </a:ln>
                <a:solidFill>
                  <a:schemeClr val="tx2"/>
                </a:solidFill>
              </a:rPr>
              <a:t>!</a:t>
            </a:r>
          </a:p>
          <a:p>
            <a:pPr>
              <a:spcBef>
                <a:spcPct val="50000"/>
              </a:spcBef>
              <a:defRPr/>
            </a:pPr>
            <a:endParaRPr lang="ru-RU" sz="2000" dirty="0">
              <a:ln>
                <a:solidFill>
                  <a:srgbClr val="00B0F0"/>
                </a:solidFill>
              </a:ln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ln>
                <a:solidFill>
                  <a:srgbClr val="00B0F0"/>
                </a:solidFill>
              </a:ln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64386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Некоторые факты из истории театра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Содержание программы театрального кружка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00063" y="1243013"/>
            <a:ext cx="8229600" cy="5614987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Художественно-эстетическая направленность.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Теоретические основы актерского мастерства.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Театр как вид искусства.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История театра.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Сценическая речь.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Пластика на сцене.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Музыкальное воспитание.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Сценические перевоплощения. Этюды.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Постановка голоса.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z="2400" dirty="0" smtClean="0"/>
              <a:t>Гастрольная деятельность. Конкурсы. Фестивали.</a:t>
            </a:r>
          </a:p>
          <a:p>
            <a:pPr eaLnBrk="1" hangingPunct="1">
              <a:buFontTx/>
              <a:buBlip>
                <a:blip r:embed="rId2"/>
              </a:buBlip>
            </a:pPr>
            <a:endParaRPr lang="ru-RU" dirty="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5ZK9u761D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39952" cy="2492896"/>
          </a:xfrm>
          <a:prstGeom prst="rect">
            <a:avLst/>
          </a:prstGeom>
        </p:spPr>
      </p:pic>
      <p:pic>
        <p:nvPicPr>
          <p:cNvPr id="5" name="Рисунок 4" descr="AbqW2cayS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600400" cy="2376264"/>
          </a:xfrm>
          <a:prstGeom prst="rect">
            <a:avLst/>
          </a:prstGeom>
        </p:spPr>
      </p:pic>
      <p:pic>
        <p:nvPicPr>
          <p:cNvPr id="6" name="Рисунок 5" descr="D_-MVv_c8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4032448" cy="2492896"/>
          </a:xfrm>
          <a:prstGeom prst="rect">
            <a:avLst/>
          </a:prstGeom>
        </p:spPr>
      </p:pic>
      <p:pic>
        <p:nvPicPr>
          <p:cNvPr id="7" name="Рисунок 6" descr="dEwbfGnJw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933056"/>
            <a:ext cx="3816424" cy="252028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Показ спектаклей «Дружба» и « </a:t>
            </a:r>
            <a:r>
              <a:rPr lang="ru-RU" sz="3200" dirty="0" err="1" smtClean="0"/>
              <a:t>Дюймовочка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4"/>
          <p:cNvSpPr>
            <a:spLocks noGrp="1"/>
          </p:cNvSpPr>
          <p:nvPr>
            <p:ph idx="4294967295"/>
          </p:nvPr>
        </p:nvSpPr>
        <p:spPr>
          <a:xfrm>
            <a:off x="251520" y="188641"/>
            <a:ext cx="8352928" cy="1152128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ru-RU" dirty="0" smtClean="0">
                <a:solidFill>
                  <a:srgbClr val="52371A"/>
                </a:solidFill>
              </a:rPr>
              <a:t>Общешкольные мероприятия </a:t>
            </a:r>
          </a:p>
        </p:txBody>
      </p:sp>
      <p:pic>
        <p:nvPicPr>
          <p:cNvPr id="7" name="Рисунок 6" descr="D_-MVv_c8C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64704"/>
            <a:ext cx="3672408" cy="3312368"/>
          </a:xfrm>
          <a:prstGeom prst="rect">
            <a:avLst/>
          </a:prstGeom>
        </p:spPr>
      </p:pic>
      <p:pic>
        <p:nvPicPr>
          <p:cNvPr id="5" name="Рисунок 4" descr="QYbKM91R2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836712"/>
            <a:ext cx="2664296" cy="2952328"/>
          </a:xfrm>
          <a:prstGeom prst="rect">
            <a:avLst/>
          </a:prstGeom>
        </p:spPr>
      </p:pic>
      <p:pic>
        <p:nvPicPr>
          <p:cNvPr id="8" name="Рисунок 7" descr="9qEbIFshC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365104"/>
            <a:ext cx="3563888" cy="2132856"/>
          </a:xfrm>
          <a:prstGeom prst="rect">
            <a:avLst/>
          </a:prstGeom>
        </p:spPr>
      </p:pic>
      <p:pic>
        <p:nvPicPr>
          <p:cNvPr id="9" name="Рисунок 8" descr="xpsfVuyT6m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149080"/>
            <a:ext cx="2708920" cy="24208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296</Words>
  <Application>Microsoft Office PowerPoint</Application>
  <PresentationFormat>Экран (4:3)</PresentationFormat>
  <Paragraphs>51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 Школьный театр  «Фантазия»</vt:lpstr>
      <vt:lpstr>Слайд 2</vt:lpstr>
      <vt:lpstr>Слайд 3</vt:lpstr>
      <vt:lpstr>Слайд 4</vt:lpstr>
      <vt:lpstr>Слайд 5</vt:lpstr>
      <vt:lpstr>Слайд 6</vt:lpstr>
      <vt:lpstr>Содержание программы театрального кружка</vt:lpstr>
      <vt:lpstr>Показ спектаклей «Дружба» и « Дюймовочка»</vt:lpstr>
      <vt:lpstr>Слайд 9</vt:lpstr>
      <vt:lpstr>Участие в патриотическом конкурсе  « Наследники Победы»</vt:lpstr>
      <vt:lpstr>Слайд 11</vt:lpstr>
      <vt:lpstr> </vt:lpstr>
      <vt:lpstr>Слайд 13</vt:lpstr>
      <vt:lpstr>Слайд 14</vt:lpstr>
      <vt:lpstr>Слайд 15</vt:lpstr>
      <vt:lpstr>Слайд 16</vt:lpstr>
    </vt:vector>
  </TitlesOfParts>
  <Company>DCE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театр «Забава»</dc:title>
  <dc:creator>Фамилия</dc:creator>
  <cp:lastModifiedBy>Владелец</cp:lastModifiedBy>
  <cp:revision>35</cp:revision>
  <dcterms:created xsi:type="dcterms:W3CDTF">2008-04-18T12:09:27Z</dcterms:created>
  <dcterms:modified xsi:type="dcterms:W3CDTF">2025-06-01T10:43:08Z</dcterms:modified>
</cp:coreProperties>
</file>