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437385183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5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DBC48-4884-492A-BD11-8707D30AC9D3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040DA-4B92-438B-91B7-1F35F3819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784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040DA-4B92-438B-91B7-1F35F3819A3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971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5/27/2025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689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dirty="0"/>
              <a:t>5/27/2025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411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t>5/27/2025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519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74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t>5/27/2025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552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931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t>5/27/2025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241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t>5/27/2025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747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t>5/27/2025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829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t>5/27/2025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191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t>5/27/2025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583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5/27/2025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996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5/27/2025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766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437385184" r:id="rId1"/>
    <p:sldLayoutId id="2437385185" r:id="rId2"/>
    <p:sldLayoutId id="2437385186" r:id="rId3"/>
    <p:sldLayoutId id="2437385187" r:id="rId4"/>
    <p:sldLayoutId id="2437385188" r:id="rId5"/>
    <p:sldLayoutId id="2437385189" r:id="rId6"/>
    <p:sldLayoutId id="2437385190" r:id="rId7"/>
    <p:sldLayoutId id="2437385191" r:id="rId8"/>
    <p:sldLayoutId id="2437385192" r:id="rId9"/>
    <p:sldLayoutId id="2437385193" r:id="rId10"/>
    <p:sldLayoutId id="2437385194" r:id="rId11"/>
    <p:sldLayoutId id="24373851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3" name="Slide" descr="Изображение выглядит как текст, снимок экрана, Шрифт, графический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3"/>
          <a:srcRect r="1963" b="22700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0</TotalTime>
  <Words>1</Words>
  <Application>Microsoft Office PowerPoint</Application>
  <PresentationFormat>Экран (4:3)</PresentationFormat>
  <Paragraphs>1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Aptos</vt:lpstr>
      <vt:lpstr>Arial</vt:lpstr>
      <vt:lpstr>Calibri Light</vt:lpstr>
      <vt:lpstr>Метрополия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Ксения Пигарева</cp:lastModifiedBy>
  <cp:revision>1</cp:revision>
  <dcterms:created xsi:type="dcterms:W3CDTF">2025-05-27T18:01:49Z</dcterms:created>
  <dcterms:modified xsi:type="dcterms:W3CDTF">2025-05-27T18:07:23Z</dcterms:modified>
  <cp:category/>
</cp:coreProperties>
</file>