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437385183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5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ADBC48-4884-492A-BD11-8707D30AC9D3}" type="datetimeFigureOut">
              <a:rPr lang="ru-RU" smtClean="0"/>
              <a:t>27.05.2025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7040DA-4B92-438B-91B7-1F35F3819A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784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7040DA-4B92-438B-91B7-1F35F3819A3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971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5/27/2025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689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FigureOut">
              <a:rPr lang="en-US" dirty="0"/>
              <a:t>5/27/2025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552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5/27/2025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931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492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7738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dirty="0"/>
              <a:t>5/27/2025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241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32000"/>
            <a:ext cx="3806190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492" y="2736150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310" y="2029968"/>
            <a:ext cx="3806190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310" y="2734056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dirty="0"/>
              <a:t>5/27/2025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747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dirty="0"/>
              <a:t>5/27/2025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829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dirty="0"/>
              <a:t>5/27/2025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191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dirty="0"/>
              <a:t>5/27/2025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583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5909735"/>
            <a:ext cx="6922008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5/27/2025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9964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dirty="0"/>
              <a:t>5/27/2025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411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dirty="0"/>
              <a:t>5/27/2025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5190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674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2919" y="499533"/>
            <a:ext cx="8079581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6" y="1993393"/>
            <a:ext cx="8065294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412447"/>
            <a:ext cx="30861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5/27/2025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554697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41193" y="5829748"/>
            <a:ext cx="219456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0" b="0">
                <a:ln>
                  <a:noFill/>
                </a:ln>
                <a:solidFill>
                  <a:schemeClr val="accent1">
                    <a:alpha val="20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766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437385184" r:id="rId1"/>
    <p:sldLayoutId id="2437385185" r:id="rId2"/>
    <p:sldLayoutId id="2437385186" r:id="rId3"/>
    <p:sldLayoutId id="2437385187" r:id="rId4"/>
    <p:sldLayoutId id="2437385188" r:id="rId5"/>
    <p:sldLayoutId id="2437385189" r:id="rId6"/>
    <p:sldLayoutId id="2437385190" r:id="rId7"/>
    <p:sldLayoutId id="2437385191" r:id="rId8"/>
    <p:sldLayoutId id="2437385192" r:id="rId9"/>
    <p:sldLayoutId id="2437385193" r:id="rId10"/>
    <p:sldLayoutId id="2437385194" r:id="rId11"/>
    <p:sldLayoutId id="243738519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74320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3" name="Slide" descr="Изображение выглядит как текст, снимок экрана, Шрифт, графический дизайн&#10;&#10;Контент, сгенерированный ИИ, может содержать ошибки."/>
          <p:cNvPicPr>
            <a:picLocks noChangeAspect="1"/>
          </p:cNvPicPr>
          <p:nvPr/>
        </p:nvPicPr>
        <p:blipFill>
          <a:blip r:embed="rId3"/>
          <a:srcRect r="1963" b="22700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9525"/>
          <a:ext cx="9144000" cy="6867525"/>
          <a:chOff x="0" y="9525"/>
          <a:chExt cx="9144000" cy="6867525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2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Метрополия">
  <a:themeElements>
    <a:clrScheme name="Метрополия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Метрополи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TM03457491[[fn=Метрополия]]</Template>
  <TotalTime>0</TotalTime>
  <Words>1</Words>
  <Application>Microsoft Office PowerPoint</Application>
  <PresentationFormat>Экран (4:3)</PresentationFormat>
  <Paragraphs>1</Paragraphs>
  <Slides>23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Aptos</vt:lpstr>
      <vt:lpstr>Arial</vt:lpstr>
      <vt:lpstr>Calibri Light</vt:lpstr>
      <vt:lpstr>Метрополия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/>
  <dc:creator>Unknown Creator</dc:creator>
  <cp:keywords/>
  <dc:description/>
  <cp:lastModifiedBy>Ксения Пигарева</cp:lastModifiedBy>
  <cp:revision>1</cp:revision>
  <dcterms:created xsi:type="dcterms:W3CDTF">2025-05-27T18:01:49Z</dcterms:created>
  <dcterms:modified xsi:type="dcterms:W3CDTF">2025-05-27T18:07:23Z</dcterms:modified>
  <cp:category/>
</cp:coreProperties>
</file>