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74" r:id="rId5"/>
    <p:sldId id="275" r:id="rId6"/>
    <p:sldId id="268" r:id="rId7"/>
    <p:sldId id="276" r:id="rId8"/>
    <p:sldId id="259" r:id="rId9"/>
    <p:sldId id="258" r:id="rId10"/>
    <p:sldId id="261" r:id="rId11"/>
    <p:sldId id="260" r:id="rId12"/>
    <p:sldId id="263" r:id="rId13"/>
    <p:sldId id="264" r:id="rId14"/>
    <p:sldId id="278" r:id="rId15"/>
    <p:sldId id="270" r:id="rId16"/>
    <p:sldId id="271" r:id="rId17"/>
    <p:sldId id="262" r:id="rId18"/>
    <p:sldId id="266" r:id="rId19"/>
    <p:sldId id="272" r:id="rId20"/>
    <p:sldId id="273" r:id="rId21"/>
    <p:sldId id="277" r:id="rId22"/>
    <p:sldId id="265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работы кадетских классов за </a:t>
            </a:r>
            <a:br>
              <a:rPr lang="ru-RU" dirty="0" smtClean="0"/>
            </a:br>
            <a:r>
              <a:rPr lang="ru-RU" dirty="0" smtClean="0"/>
              <a:t>2025-2026 </a:t>
            </a:r>
            <a:r>
              <a:rPr lang="ru-RU" dirty="0" smtClean="0"/>
              <a:t>учебный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0BYPS0litQuweTWsdoPzfZpsp4EENTV5R2GhSkFkhDf66PrQykcPO2rkifRPSXxQY1Cz7pWYxWxNtbpU2rlzUAx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744390"/>
            <a:ext cx="6172826" cy="4113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Команда кадет 8-9х классов заняла </a:t>
            </a:r>
            <a:r>
              <a:rPr lang="en-US" sz="2400" dirty="0" smtClean="0"/>
              <a:t>II</a:t>
            </a:r>
            <a:r>
              <a:rPr lang="ru-RU" sz="2400" dirty="0" smtClean="0"/>
              <a:t> место Личного Состава на муниципальном этапе Регионального патриотического проекта «Вахта Памяти Поколений – Пост № 1»</a:t>
            </a:r>
            <a:endParaRPr lang="ru-RU" sz="2400" dirty="0"/>
          </a:p>
        </p:txBody>
      </p:sp>
      <p:pic>
        <p:nvPicPr>
          <p:cNvPr id="4" name="Содержимое 3" descr="WnswKBvSDWTq-bdFwGvdPIC-dobAWraK3GqLd7nLtgPGiBF5aytUr1xm2VNUWedwShF1xm_eMkdgpDSldCD_Zsk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646238"/>
            <a:ext cx="3494616" cy="262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jcW4gufk-9Q0AI6JDXhAIRTnpGTnEvPN4N522LFEb0tII5INTFT6tVQbVi5OMNC01Ikjujvq2D84yH80eAxI7XH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581400"/>
            <a:ext cx="5063067" cy="2847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 рамках </a:t>
            </a:r>
            <a:r>
              <a:rPr lang="ru-RU" sz="2800" dirty="0" err="1" smtClean="0"/>
              <a:t>профориентационной</a:t>
            </a:r>
            <a:r>
              <a:rPr lang="ru-RU" sz="2800" dirty="0" smtClean="0"/>
              <a:t> работы посетили День Открытых дверей Черноморского ВМУ им. Нахимова</a:t>
            </a:r>
            <a:endParaRPr lang="ru-RU" sz="2800" dirty="0"/>
          </a:p>
        </p:txBody>
      </p:sp>
      <p:pic>
        <p:nvPicPr>
          <p:cNvPr id="4" name="Содержимое 3" descr="XWPqHukJX6SCjYp-vtygkyPM_kOTTIs71Ww2JgyzxAXEoNA64vAg5LrSR3b8DkK-6YiSYxwZLp5FvQBm_okLNrY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5356"/>
          <a:stretch>
            <a:fillRect/>
          </a:stretch>
        </p:blipFill>
        <p:spPr>
          <a:xfrm>
            <a:off x="1905000" y="1905000"/>
            <a:ext cx="5029200" cy="391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«Суворовские чтения»</a:t>
            </a:r>
            <a:br>
              <a:rPr lang="ru-RU" dirty="0" smtClean="0"/>
            </a:br>
            <a:r>
              <a:rPr lang="ru-RU" sz="2400" dirty="0" smtClean="0"/>
              <a:t>Балакин М. 9-К занял </a:t>
            </a:r>
            <a:r>
              <a:rPr lang="en-US" sz="2400" dirty="0" smtClean="0"/>
              <a:t>I </a:t>
            </a:r>
            <a:r>
              <a:rPr lang="ru-RU" sz="2400" dirty="0" smtClean="0"/>
              <a:t>место и Шевченко Б. 7-К – </a:t>
            </a:r>
            <a:r>
              <a:rPr lang="en-US" sz="2400" dirty="0" smtClean="0"/>
              <a:t>III</a:t>
            </a:r>
            <a:r>
              <a:rPr lang="ru-RU" sz="2400" dirty="0" smtClean="0"/>
              <a:t> место на конференции</a:t>
            </a:r>
            <a:endParaRPr lang="ru-RU" dirty="0"/>
          </a:p>
        </p:txBody>
      </p:sp>
      <p:pic>
        <p:nvPicPr>
          <p:cNvPr id="4" name="Содержимое 3" descr="fka_U2Kk3JoQj_PKeuoxNoIJpzI43qDMBlI40qhkpus3dp7yfGhvqf1vOsgfh9Gq5_seo6ITCKYui88eo5NF9Qv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46238"/>
            <a:ext cx="8046155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 smtClean="0"/>
              <a:t>Приняли участие в Седьмых открытых военно-спортивных играх на "Кубок 51 армии среди юнармейских отрядов, военно-патриотических клубов и кадетских классов Красногвардейского района и Республики Крым</a:t>
            </a:r>
            <a:endParaRPr lang="ru-RU" sz="2000" dirty="0"/>
          </a:p>
        </p:txBody>
      </p:sp>
      <p:pic>
        <p:nvPicPr>
          <p:cNvPr id="4" name="Содержимое 3" descr="6xWynuwhxTDedKSweHSvIBuXAi0moO5pq6KnXtHYA5f2UpT7PnzXL6s7un9YP_hxlwsyhUUq6S-6vuWDFFgR42n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00200"/>
            <a:ext cx="4815416" cy="3611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B233IpqPNTTlkS56kJNRk3z9xzaeVBp4EN18T5bV3Z82y14Coqomq-uO3M8PmQWfphEUCIQ1bOrO9GqYvm6wQ-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Соревнования по стрельбе из пневматического оружия </a:t>
            </a:r>
            <a:endParaRPr lang="ru-RU" dirty="0"/>
          </a:p>
        </p:txBody>
      </p:sp>
      <p:pic>
        <p:nvPicPr>
          <p:cNvPr id="4" name="Содержимое 3" descr="-YMv8C79YRFeiolZI7fGgYtSF66En0TydKdtFcPZEuLeltLrpAsvVvfqL9qupa7-KtzbUxOV_nq3kmMwCs1QVIa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4023586" cy="262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zGv3JK9t0F7BzVhTEcOkfXAEkqrt1_QI-OwwAQoS9YzXkzOe-fPn1STzhTtIDr1B6ZyjXZT5z313LKVnatpWKt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3962400"/>
            <a:ext cx="3984043" cy="2581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fs9e62ay3piAGqZOc6CK9wrTSgSe8EFw7duetlR8eK5b90j1AsZNa9Aq_Nkbr48RWcB8GBXdw4zbpRGxDYGvbk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3962400"/>
            <a:ext cx="3786906" cy="2572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OhxQ59p5pt9JTOnUwi-PVAVH9-bhqSYrPz1pv7ReXVIdLcWxvoRdP7zJ4OykZ5W7YhJAHkXv2Uz9XbQ6x9M0lB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1752600"/>
            <a:ext cx="2126159" cy="309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Военно-патриотическая игра </a:t>
            </a:r>
            <a:br>
              <a:rPr lang="ru-RU" dirty="0" smtClean="0"/>
            </a:br>
            <a:r>
              <a:rPr lang="ru-RU" dirty="0" smtClean="0"/>
              <a:t>«Зарница 2.0»</a:t>
            </a:r>
            <a:endParaRPr lang="ru-RU" dirty="0"/>
          </a:p>
        </p:txBody>
      </p:sp>
      <p:pic>
        <p:nvPicPr>
          <p:cNvPr id="4" name="Содержимое 3" descr="G_tBcArUhGS1hdD7TbNQ4J1IpE5NNAPBNChpCQgVAOslPEc3F-Kvohnv6cnMfC5JSNtEPILkLMKNzQDl-3U82Jn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676400"/>
            <a:ext cx="4047324" cy="2697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xYy7cxDLEBpvAXFQKdBAuUovsF-LKYi_R2iSMfiV_jm1Jk4AydOcP_t-g7-Qaq6vA0vGefkDswXdBvfrFU3G73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3657600"/>
            <a:ext cx="4345097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Кадета </a:t>
            </a:r>
            <a:endParaRPr lang="ru-RU" dirty="0"/>
          </a:p>
        </p:txBody>
      </p:sp>
      <p:pic>
        <p:nvPicPr>
          <p:cNvPr id="4" name="Содержимое 3" descr="EaR0uLxBozD9Purw9tOZZSxm6Olq5PtgV3Y8FrTJQ7elnpoD1kbJR5_8u2onkbVpwbcW2mEhjAbJJLwYz7TZWVU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676400"/>
            <a:ext cx="3589945" cy="2392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XS8oxYACsvQX1jr1TXX3YpleDVNOXh5kVJewqFbE6JZh7bKlaYZZpWUUFEYNED33eze5KlD2dDUKyXHggcIMR8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600200"/>
            <a:ext cx="3657243" cy="2437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-vFSJc7no-62S0LG8Ux7LDHznXCFJ28x44AaF4eRcII7iKhOiOei24WZyy7LaSfJvPjMg4YFa1nkWU_omg2YRKy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3581400"/>
            <a:ext cx="4457655" cy="297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Систематически принимаем участие в мероприятиях Районного Дома Культуры</a:t>
            </a:r>
            <a:endParaRPr lang="ru-RU" sz="2800" dirty="0"/>
          </a:p>
        </p:txBody>
      </p:sp>
      <p:pic>
        <p:nvPicPr>
          <p:cNvPr id="4" name="Содержимое 3" descr="0ExogD63oGHve01Xzn-p1s4MH3HdzuTwyp0dBL-1dCV-Fl2e1bawXdRuuiiLdEZ7APfIebD16lBa1KBRiShJBOw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4815416" cy="3611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FnSEVqj2hZR7tZfYwzAVCrxaC2YuzUOdgz49kz9sTvPlPQjHLEv2ch8ZfSvqqs1VPK_1m-7-lvblh0-gexFWZVl.jpg"/>
          <p:cNvPicPr>
            <a:picLocks noChangeAspect="1"/>
          </p:cNvPicPr>
          <p:nvPr/>
        </p:nvPicPr>
        <p:blipFill>
          <a:blip r:embed="rId3"/>
          <a:srcRect t="14829"/>
          <a:stretch>
            <a:fillRect/>
          </a:stretch>
        </p:blipFill>
        <p:spPr>
          <a:xfrm>
            <a:off x="3122863" y="4495800"/>
            <a:ext cx="5769810" cy="2188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В течении года кадеты занимаются спортивной деятельностью и имеет достижения на Всероссийском уровне</a:t>
            </a:r>
            <a:endParaRPr lang="ru-RU" sz="2800" dirty="0"/>
          </a:p>
        </p:txBody>
      </p:sp>
      <p:pic>
        <p:nvPicPr>
          <p:cNvPr id="4" name="Содержимое 3" descr="dwmMXLJPBqoZzmGUhFkYIATBdR4iHJRgfGWV_b1MxrmgekMQ_ZG5nLZyG2ac9B7q1Oqih12c7J1tF8w8R_ZAWoy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5425016" cy="4068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_5Wu-kKmUaZaIFWxhlcgB5spFwCY7sq4tnH3SmMNkD_CuubSieW0LiYpeqaytKNa1VCgYbau3F50EJc84BjXeo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2895600"/>
            <a:ext cx="2798343" cy="3734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Парад Победы</a:t>
            </a:r>
            <a:endParaRPr lang="ru-RU" dirty="0"/>
          </a:p>
        </p:txBody>
      </p:sp>
      <p:pic>
        <p:nvPicPr>
          <p:cNvPr id="4" name="Содержимое 3" descr="0qoq7LZ71r31T5RthLWlJKkD0LwNpV0qxBHluvWlrzpe_XzGLVzjWWLXXFqKKYwp1BonXO4m_OVglS1Bt2jD_H4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38400" y="3962400"/>
            <a:ext cx="3773374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OtkG1ezY7K6W7HkxsuIOvnIVIwZfT-sg9n6FNAMCgBxZqIu4vRMs0fyRCiH652Me9PEyji2erkXUSz5peALUeGj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1676400"/>
            <a:ext cx="3466876" cy="2310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qn43hTwGcxnFBqyt9KkHqQM8MQ_3JtBz-LVTpflQTNO9cYLia-fag_62yE1F-MZL-BbEERUnU5z-h2ilQyh5vbW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1524000"/>
            <a:ext cx="3773373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Систематическое посещение Центральной библиотеки им. Пушкина А.С. и Музея боевой славы в Бахчисарайском строительном техникуме в рамках внеурочной деятельности</a:t>
            </a:r>
            <a:endParaRPr lang="ru-RU" sz="2400" dirty="0"/>
          </a:p>
        </p:txBody>
      </p:sp>
      <p:pic>
        <p:nvPicPr>
          <p:cNvPr id="4" name="Содержимое 3" descr="FGmXkqul9VhwUy3gTMjBTR_bNSYzOqCnJBZirmvZi0p9wMnJRyC_3lFI5_Bfe7uVC8MIEGHAF4g8JnIgkzYlMZo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2438400"/>
            <a:ext cx="4409016" cy="3306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LEJaBG_6TsS1a2JY8ZDHPFNxRDY9oerZ3EHeTaEPN8CQGODlrRJOMB-K4XycNIytIdFd8RqltUaSK_lceTys-AK1.jpg"/>
          <p:cNvPicPr>
            <a:picLocks noChangeAspect="1"/>
          </p:cNvPicPr>
          <p:nvPr/>
        </p:nvPicPr>
        <p:blipFill>
          <a:blip r:embed="rId3" cstate="print"/>
          <a:srcRect t="23256"/>
          <a:stretch>
            <a:fillRect/>
          </a:stretch>
        </p:blipFill>
        <p:spPr>
          <a:xfrm>
            <a:off x="4267200" y="4114800"/>
            <a:ext cx="43688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FdCBuuP2To--FOrfXfCc_f2kKKdBP3b3-u-06Bru7qyddCCMt8X2DgQnRvAIqeBINrgi-nq72-on3XMC9psbvJ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1676400"/>
            <a:ext cx="3759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Кадетский бал</a:t>
            </a:r>
            <a:endParaRPr lang="ru-RU" dirty="0"/>
          </a:p>
        </p:txBody>
      </p:sp>
      <p:pic>
        <p:nvPicPr>
          <p:cNvPr id="4" name="Содержимое 3" descr="AoHggdW9zjpAREnN_utdGv42Ufh-otzFxBkyZxoi_g_63r8uiq-D4uNbWb_z-6GRTyGR-U2fzluhrEOTNwhdKqk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00200"/>
            <a:ext cx="3932979" cy="2620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b9YvOpuqVqwmbev88y-3i-0-tEBb48uVwB-jnbQB3ueU-v11K8VeApA2kM-UcL-4Su9n9JHqcl4DigJmhfOxNT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657600"/>
            <a:ext cx="4457656" cy="2970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WPe4i8L9uTyPOZ-AtqkBTY_aJg_pocDw-bkMNKxx_y1w8M2ywrN7OKxkjRfY8NN6S-0b1PVQ6fDFZruCNJcijgn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1676400"/>
            <a:ext cx="3887718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Классные руководители</a:t>
            </a:r>
            <a:endParaRPr lang="ru-RU" dirty="0"/>
          </a:p>
        </p:txBody>
      </p:sp>
      <p:pic>
        <p:nvPicPr>
          <p:cNvPr id="4" name="Содержимое 3" descr="GxWpXVwU-sJ_8jurjyeq1o10CsgGdb7hnJMz0stNAz2N9U87W9-PWG6tQDvNcCcEJLe9rGsApvjZtvYbeaxQU9I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449" y="1646238"/>
            <a:ext cx="6751101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ВСЕ ПОБЕДЫ ЕЩЕ ВПЕРЕДИ!!!</a:t>
            </a:r>
            <a:endParaRPr lang="ru-RU" dirty="0"/>
          </a:p>
        </p:txBody>
      </p:sp>
      <p:pic>
        <p:nvPicPr>
          <p:cNvPr id="4" name="Содержимое 3" descr="SpW9gWegkNfmQB9bK2MPx58Ah4eb5VeJyUiqEaUgq8_XBAq4UvhqyDKuyHHvoAIIXO0eX8_bjoKSH-5WJEVD1XO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178" y="1646238"/>
            <a:ext cx="6783643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Принимают участие в уборке пришкольной территории</a:t>
            </a:r>
            <a:endParaRPr lang="ru-RU" dirty="0"/>
          </a:p>
        </p:txBody>
      </p:sp>
      <p:pic>
        <p:nvPicPr>
          <p:cNvPr id="4" name="Содержимое 3" descr="PgxqzhuSURyr7TwL-p8P9Sigtdru8z_Prp2DwxUWm4TtnOn7flnvTU1KqWNoK0Tra0AOBX6vPDPWVBi2zkie8z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3394472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QepyqZCyikL1Z3ArIBeL69lZLNyIhNCook7kxot7V9EiXiPnmUhwcPdFAIL7-189yQNbzu67asdfACNHP9VzJl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676400"/>
            <a:ext cx="3314700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Внеурочная деятельность </a:t>
            </a:r>
            <a:endParaRPr lang="ru-RU" dirty="0"/>
          </a:p>
        </p:txBody>
      </p:sp>
      <p:pic>
        <p:nvPicPr>
          <p:cNvPr id="4" name="Содержимое 3" descr="eesWTaEt_LReedKmeYcgSZZv_PXG4--nS_os-GYO0L4tb6CPRFYI3UQ1iRZUIE84KoqP1ash0MxnFFTX4BvdbFm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2" y="1646238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Декада кадетских классов</a:t>
            </a:r>
            <a:endParaRPr lang="ru-RU" dirty="0"/>
          </a:p>
        </p:txBody>
      </p:sp>
      <p:pic>
        <p:nvPicPr>
          <p:cNvPr id="4" name="Содержимое 3" descr="-iOZihDxIANBNr7zml3keKgBhlo6StFV7eSP7BCVZdtmXj1rlKRwbVFFujX0SVZGhtz4GciQZpY2HtD_glrDtJR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52600"/>
            <a:ext cx="4090811" cy="230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Z4I813yiHFsgknJlY3G3Q8E0mIAyR9lLxxwM6UlrmK6rmIajjFIJ35mcNKPz0xqf52jazHWb8i3jeu5HQPu9jI8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1676400"/>
            <a:ext cx="1991434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-xcgs1LLu8yG64LFFhbg_moePIcQ7QzlAcFiLlULEbyjDG0ATCmq7XLp7BU4xuWzziOdC1MZB_VsQrYjiD8FabG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3810000"/>
            <a:ext cx="3556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Внеклассная деятельность (экскурсии, посещение музеев)</a:t>
            </a:r>
            <a:endParaRPr lang="ru-RU" dirty="0"/>
          </a:p>
        </p:txBody>
      </p:sp>
      <p:pic>
        <p:nvPicPr>
          <p:cNvPr id="4" name="Содержимое 3" descr="FGmXkqul9VhwUy3gTMjBTR_bNSYzOqCnJBZirmvZi0p9wMnJRyC_3lFI5_Bfe7uVC8MIEGHAF4g8JnIgkzYlMZo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00200"/>
            <a:ext cx="3550708" cy="2663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u7GihPeSNLr5EncSrrGC1nxc38GNebBqSkPeGNtQcOHMRGtGZZdf7-Z4v8ukWqbcbE5Ed31xatxWXCCIcGFa_5S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505200"/>
            <a:ext cx="5418667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«Юный допризывник»</a:t>
            </a:r>
            <a:endParaRPr lang="ru-RU" dirty="0"/>
          </a:p>
        </p:txBody>
      </p:sp>
      <p:pic>
        <p:nvPicPr>
          <p:cNvPr id="4" name="Содержимое 3" descr="8H0DmN8uYLQU3JQumr3TlsHxGO-KXbP8PL6kR3YtR5xquviBxOe_xuWgzt0mDBWd6qdS2SO0DZcBb_uw-_ZY8sa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4390358" cy="2925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uAhlTc0n1ktbvOzdNSEZ2t4Avdut15KGkrI2YVa8R5koSj-yp5BxSjdCi-fiSTKq9k6BoOlA-b_8UdfLIG5c0OC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3733800"/>
            <a:ext cx="4114620" cy="2742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8 ноября состоялось торжественное посвящение в кадеты, на котором присутствовал Герой России, Начальник Главного Штаба «ЮНАРМИЯ» В.Н. Головин</a:t>
            </a:r>
            <a:endParaRPr lang="ru-RU" sz="2800" dirty="0"/>
          </a:p>
        </p:txBody>
      </p:sp>
      <p:pic>
        <p:nvPicPr>
          <p:cNvPr id="4" name="Содержимое 3" descr="b6Z6BkfmrWqxKLw0OVBloWrwXlpa2l04rrtOmNQlkb3bZ9ID5L2pH9ffRhVj7h8-34UmD8uIaKji1DZ8gQY2MBB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216" y="1646238"/>
            <a:ext cx="6799567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открытии Осеннего этапа муниципального патриотического проекта  и конкурса «Вахта Памяти Поколений – Пост № 1»</a:t>
            </a:r>
            <a:endParaRPr lang="ru-RU" sz="2800" dirty="0"/>
          </a:p>
        </p:txBody>
      </p:sp>
      <p:pic>
        <p:nvPicPr>
          <p:cNvPr id="4" name="Содержимое 3" descr="8m0bk2vlfMB-vMq4rReQbylM5hSobZNayzhIySBsa3wrgxnLj2Uoft6FSGT2d739O-HNR5D75efcVzghR2emAL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2" y="1646238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102</TotalTime>
  <Words>200</Words>
  <PresentationFormat>Экран (4:3)</PresentationFormat>
  <Paragraphs>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Литейная</vt:lpstr>
      <vt:lpstr>Результаты работы кадетских классов за  2025-2026 учебный год</vt:lpstr>
      <vt:lpstr>Систематическое посещение Центральной библиотеки им. Пушкина А.С. и Музея боевой славы в Бахчисарайском строительном техникуме в рамках внеурочной деятельности</vt:lpstr>
      <vt:lpstr>Принимают участие в уборке пришкольной территории</vt:lpstr>
      <vt:lpstr>Внеурочная деятельность </vt:lpstr>
      <vt:lpstr>Декада кадетских классов</vt:lpstr>
      <vt:lpstr>Внеклассная деятельность (экскурсии, посещение музеев)</vt:lpstr>
      <vt:lpstr>«Юный допризывник»</vt:lpstr>
      <vt:lpstr>8 ноября состоялось торжественное посвящение в кадеты, на котором присутствовал Герой России, Начальник Главного Штаба «ЮНАРМИЯ» В.Н. Головин</vt:lpstr>
      <vt:lpstr>Участие в открытии Осеннего этапа муниципального патриотического проекта  и конкурса «Вахта Памяти Поколений – Пост № 1»</vt:lpstr>
      <vt:lpstr>Команда кадет 8-9х классов заняла II место Личного Состава на муниципальном этапе Регионального патриотического проекта «Вахта Памяти Поколений – Пост № 1»</vt:lpstr>
      <vt:lpstr>В рамках профориентационной работы посетили День Открытых дверей Черноморского ВМУ им. Нахимова</vt:lpstr>
      <vt:lpstr>«Суворовские чтения» Балакин М. 9-К занял I место и Шевченко Б. 7-К – III место на конференции</vt:lpstr>
      <vt:lpstr>Приняли участие в Седьмых открытых военно-спортивных играх на "Кубок 51 армии среди юнармейских отрядов, военно-патриотических клубов и кадетских классов Красногвардейского района и Республики Крым</vt:lpstr>
      <vt:lpstr>Соревнования по стрельбе из пневматического оружия </vt:lpstr>
      <vt:lpstr>Военно-патриотическая игра  «Зарница 2.0»</vt:lpstr>
      <vt:lpstr>День Кадета </vt:lpstr>
      <vt:lpstr>Систематически принимаем участие в мероприятиях Районного Дома Культуры</vt:lpstr>
      <vt:lpstr>В течении года кадеты занимаются спортивной деятельностью и имеет достижения на Всероссийском уровне</vt:lpstr>
      <vt:lpstr>Парад Победы</vt:lpstr>
      <vt:lpstr>Кадетский бал</vt:lpstr>
      <vt:lpstr>Классные руководители</vt:lpstr>
      <vt:lpstr>ВСЕ ПОБЕДЫ ЕЩЕ ВПЕРЕДИ!!!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работы кадетских классов за I полугодие  2025-2026 учебного года</dc:title>
  <dc:creator>User1</dc:creator>
  <cp:lastModifiedBy>User1</cp:lastModifiedBy>
  <cp:revision>13</cp:revision>
  <dcterms:created xsi:type="dcterms:W3CDTF">2026-01-15T09:04:19Z</dcterms:created>
  <dcterms:modified xsi:type="dcterms:W3CDTF">2026-06-15T10:58:51Z</dcterms:modified>
</cp:coreProperties>
</file>