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по работе ШМО кадетских классов за 2024-2025 учебный год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Руководитель ШМО –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Доляновская</a:t>
            </a:r>
            <a:r>
              <a:rPr lang="ru-RU" dirty="0" smtClean="0"/>
              <a:t> К.В.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кадет в муниципальных мероприятиях</a:t>
            </a:r>
            <a:endParaRPr lang="ru-RU" dirty="0"/>
          </a:p>
        </p:txBody>
      </p:sp>
      <p:pic>
        <p:nvPicPr>
          <p:cNvPr id="5" name="Рисунок 4" descr="w5LBFuM84_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Муниципальный </a:t>
            </a:r>
            <a:r>
              <a:rPr lang="ru-RU" sz="2000" dirty="0" smtClean="0"/>
              <a:t>этап Всероссийской военно-патриотической игры Зарница </a:t>
            </a:r>
            <a:r>
              <a:rPr lang="ru-RU" sz="2000" dirty="0" smtClean="0"/>
              <a:t>2.0 – </a:t>
            </a:r>
            <a:r>
              <a:rPr lang="en-US" sz="2000" dirty="0" smtClean="0"/>
              <a:t>III </a:t>
            </a:r>
            <a:r>
              <a:rPr lang="ru-RU" sz="2000" dirty="0" smtClean="0"/>
              <a:t>место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работы: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Основными</a:t>
            </a:r>
            <a:r>
              <a:rPr lang="ru-RU" dirty="0" smtClean="0"/>
              <a:t> </a:t>
            </a:r>
            <a:r>
              <a:rPr lang="ru-RU" b="1" dirty="0" smtClean="0"/>
              <a:t>целями</a:t>
            </a:r>
            <a:r>
              <a:rPr lang="ru-RU" dirty="0" smtClean="0"/>
              <a:t> </a:t>
            </a:r>
            <a:r>
              <a:rPr lang="ru-RU" b="1" dirty="0" smtClean="0"/>
              <a:t>деятельности</a:t>
            </a:r>
            <a:r>
              <a:rPr lang="ru-RU" dirty="0" smtClean="0"/>
              <a:t> </a:t>
            </a:r>
            <a:r>
              <a:rPr lang="ru-RU" b="1" dirty="0" smtClean="0"/>
              <a:t>кадетского</a:t>
            </a:r>
            <a:r>
              <a:rPr lang="ru-RU" dirty="0" smtClean="0"/>
              <a:t> профиля являются интеллектуальное, культурное, физическое и нравственное развитие обучающихся, их социализация в обществе, создание основы для подготовки несовершеннолетних граждан к служению Отечеству на гражданском и военном поприще.</a:t>
            </a:r>
          </a:p>
          <a:p>
            <a:r>
              <a:rPr lang="ru-RU" b="1" dirty="0" smtClean="0"/>
              <a:t>Основные задачи кадетского класса:</a:t>
            </a:r>
          </a:p>
          <a:p>
            <a:r>
              <a:rPr lang="ru-RU" dirty="0" smtClean="0"/>
              <a:t>формирование у обучающихся общей профессиональной ориентации, в том числе на профессии военно-прикладной направленности и профессии, связанные с государственной гражданской службой;</a:t>
            </a:r>
          </a:p>
          <a:p>
            <a:r>
              <a:rPr lang="ru-RU" dirty="0" smtClean="0"/>
              <a:t>приобретение обучающимися первичных знаний и компетенций, необходимых для выбора профессий военной и иной государственной службы, в том числе государственной службы российского казачества, формирование мотивации к дальнейшему обучению в соответствующих образовательных организациях высшего и среднего профессионального образования;</a:t>
            </a:r>
          </a:p>
          <a:p>
            <a:r>
              <a:rPr lang="ru-RU" dirty="0" smtClean="0"/>
              <a:t>формирование и развитие у обучающихся традиционных российских ценностей, воспитание готовности к защите Отечества, верности конституционному и воинскому долгу, дисциплинированности, добросовестного отношения к учебе и труду;</a:t>
            </a:r>
          </a:p>
          <a:p>
            <a:r>
              <a:rPr lang="ru-RU" dirty="0" smtClean="0"/>
              <a:t>развитие у обучающихся специальных знаний, умений и навыков, морально-волевых и психологических способностей, необходимых для военной и иной государственной службы;</a:t>
            </a:r>
          </a:p>
          <a:p>
            <a:r>
              <a:rPr lang="ru-RU" dirty="0" smtClean="0"/>
              <a:t>физическое развитие обучающихся путем вовлечения их в активные занятия военно-спортивной деятельностью и прикладными видами спорта.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Участие кадет в Республиканских мероприятиях</a:t>
            </a:r>
            <a:endParaRPr lang="ru-RU" dirty="0"/>
          </a:p>
        </p:txBody>
      </p:sp>
      <p:pic>
        <p:nvPicPr>
          <p:cNvPr id="6" name="Рисунок 5" descr="um8cYa-AQk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2743" b="32743"/>
          <a:stretch>
            <a:fillRect/>
          </a:stretch>
        </p:blipFill>
        <p:spPr>
          <a:xfrm>
            <a:off x="1792288" y="228601"/>
            <a:ext cx="5486400" cy="449897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«Суворовские чтения»  участник Ястреб Артур, 8-К – диплом </a:t>
            </a:r>
            <a:r>
              <a:rPr lang="en-US" b="1" dirty="0" smtClean="0"/>
              <a:t>II</a:t>
            </a:r>
            <a:r>
              <a:rPr lang="ru-RU" b="1" dirty="0" smtClean="0"/>
              <a:t> степени, куратор проекта – Котова Екатерина Сергеевна, учитель истории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Участие кадет в Республиканских мероприятиях</a:t>
            </a:r>
            <a:endParaRPr lang="ru-RU" dirty="0"/>
          </a:p>
        </p:txBody>
      </p:sp>
      <p:pic>
        <p:nvPicPr>
          <p:cNvPr id="5" name="Рисунок 4" descr="of7ADpLRUd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48" r="124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В</a:t>
            </a:r>
            <a:r>
              <a:rPr lang="ru-RU" b="1" dirty="0" smtClean="0"/>
              <a:t>оенно-спортивное кадетское многоборье </a:t>
            </a:r>
            <a:r>
              <a:rPr lang="ru-RU" b="1" dirty="0" smtClean="0"/>
              <a:t>«Растим патриотов»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кадет в Республиканских мероприятиях</a:t>
            </a:r>
            <a:endParaRPr lang="ru-RU" dirty="0"/>
          </a:p>
        </p:txBody>
      </p:sp>
      <p:pic>
        <p:nvPicPr>
          <p:cNvPr id="5" name="Рисунок 4" descr="3DjWmzyh-R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Кадетский бал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кадет в Республиканских мероприятиях</a:t>
            </a:r>
            <a:endParaRPr lang="ru-RU" dirty="0"/>
          </a:p>
        </p:txBody>
      </p:sp>
      <p:pic>
        <p:nvPicPr>
          <p:cNvPr id="5" name="Рисунок 4" descr="qJeZw7u2mNIHMWJ34UOkgo1EChuEjWxacIXgeuT8QVyTPKlcxdzMIzgziTZxzx9cxECeFZFUqCtivwjovBaDpEK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1828800" y="76200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Парад Побед - 2025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кадет в муниципальных мероприятиях</a:t>
            </a:r>
            <a:endParaRPr lang="ru-RU" dirty="0"/>
          </a:p>
        </p:txBody>
      </p:sp>
      <p:pic>
        <p:nvPicPr>
          <p:cNvPr id="5" name="Рисунок 4" descr="OiZ_kPZQMz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12" r="53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Торжественном открытии отреставрированного </a:t>
            </a:r>
            <a:r>
              <a:rPr lang="ru-RU" dirty="0" smtClean="0"/>
              <a:t>мемориального комплекса на Братском кладбище советских воинов, умерших в госпиталях и погибших в боях, 1944 год, 1948 год, 1957 год.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кадет в муниципальных мероприятиях</a:t>
            </a:r>
            <a:endParaRPr lang="ru-RU" dirty="0"/>
          </a:p>
        </p:txBody>
      </p:sp>
      <p:pic>
        <p:nvPicPr>
          <p:cNvPr id="7" name="Рисунок 6" descr="HHyONd8_DIKK_l5gAtJaw3YSioqGlqtlF8LX2RRYjQvJrTHPTILLEGs8bHE_vRwJdBqNtiS97S5KSUd6TrRjjOO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" b="1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Почетный караул Вахты памяти поколений – «Пост № 1» у Памятного знака в честь партизан Бахчисарайского партизанского отряда 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Осенний этап – </a:t>
            </a:r>
            <a:r>
              <a:rPr lang="en-US" sz="1800" dirty="0" smtClean="0"/>
              <a:t>I</a:t>
            </a:r>
            <a:r>
              <a:rPr lang="ru-RU" sz="1800" dirty="0" smtClean="0"/>
              <a:t> место / Весенний этап  - </a:t>
            </a:r>
            <a:r>
              <a:rPr lang="en-US" sz="1800" dirty="0" smtClean="0"/>
              <a:t>II</a:t>
            </a:r>
            <a:r>
              <a:rPr lang="ru-RU" sz="1800" dirty="0" smtClean="0"/>
              <a:t> место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1c-bL6Eu4M84SSEHjF8E4BgapLycweM74MUzT3bS7s8XGCkPt5daFodoXGzIeRdO6VbMf9N30dLz6-K7Dn6ap5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" b="1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800" b="1" dirty="0" smtClean="0"/>
              <a:t>Участие в  мастер-классах </a:t>
            </a:r>
            <a:r>
              <a:rPr lang="ru-RU" sz="1800" b="1" dirty="0" smtClean="0"/>
              <a:t>в рамках Всероссийского проекта Движения Первых «Первая помощь»!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177</Words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Отчет по работе ШМО кадетских классов за 2024-2025 учебный год</vt:lpstr>
      <vt:lpstr>Цели и задачи работы: </vt:lpstr>
      <vt:lpstr>Участие кадет в Республиканских мероприятиях</vt:lpstr>
      <vt:lpstr>Участие кадет в Республиканских мероприятиях</vt:lpstr>
      <vt:lpstr>Участие кадет в Республиканских мероприятиях</vt:lpstr>
      <vt:lpstr>Участие кадет в Республиканских мероприятиях</vt:lpstr>
      <vt:lpstr>Участие кадет в муниципальных мероприятиях</vt:lpstr>
      <vt:lpstr>Участие кадет в муниципальных мероприятиях</vt:lpstr>
      <vt:lpstr>Слайд 9</vt:lpstr>
      <vt:lpstr>Участие кадет в муниципальных мероприятиях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ШМО кадетских классов за 2024-2025 учебный год</dc:title>
  <dc:creator>User1</dc:creator>
  <cp:lastModifiedBy>User1</cp:lastModifiedBy>
  <cp:revision>4</cp:revision>
  <dcterms:created xsi:type="dcterms:W3CDTF">2025-06-11T06:06:40Z</dcterms:created>
  <dcterms:modified xsi:type="dcterms:W3CDTF">2025-06-11T06:45:00Z</dcterms:modified>
</cp:coreProperties>
</file>