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26"/>
  </p:notesMasterIdLst>
  <p:sldIdLst>
    <p:sldId id="281" r:id="rId2"/>
    <p:sldId id="317" r:id="rId3"/>
    <p:sldId id="298" r:id="rId4"/>
    <p:sldId id="300" r:id="rId5"/>
    <p:sldId id="283" r:id="rId6"/>
    <p:sldId id="270" r:id="rId7"/>
    <p:sldId id="272" r:id="rId8"/>
    <p:sldId id="296" r:id="rId9"/>
    <p:sldId id="291" r:id="rId10"/>
    <p:sldId id="292" r:id="rId11"/>
    <p:sldId id="293" r:id="rId12"/>
    <p:sldId id="294" r:id="rId13"/>
    <p:sldId id="314" r:id="rId14"/>
    <p:sldId id="295" r:id="rId15"/>
    <p:sldId id="302" r:id="rId16"/>
    <p:sldId id="304" r:id="rId17"/>
    <p:sldId id="306" r:id="rId18"/>
    <p:sldId id="308" r:id="rId19"/>
    <p:sldId id="310" r:id="rId20"/>
    <p:sldId id="312" r:id="rId21"/>
    <p:sldId id="277" r:id="rId22"/>
    <p:sldId id="318" r:id="rId23"/>
    <p:sldId id="319" r:id="rId24"/>
    <p:sldId id="316" r:id="rId2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без заголовка" id="{FF91059D-5CC4-4C9D-8799-F8F93FDA8E61}">
          <p14:sldIdLst/>
        </p14:section>
        <p14:section name="Раздел без заголовка" id="{56E8FA6E-D87F-48E9-BEF3-563678A929B0}">
          <p14:sldIdLst>
            <p14:sldId id="281"/>
            <p14:sldId id="283"/>
            <p14:sldId id="269"/>
            <p14:sldId id="270"/>
            <p14:sldId id="271"/>
            <p14:sldId id="272"/>
            <p14:sldId id="284"/>
            <p14:sldId id="285"/>
            <p14:sldId id="286"/>
            <p14:sldId id="287"/>
            <p14:sldId id="288"/>
            <p14:sldId id="282"/>
            <p14:sldId id="274"/>
            <p14:sldId id="275"/>
            <p14:sldId id="276"/>
            <p14:sldId id="277"/>
            <p14:sldId id="290"/>
            <p14:sldId id="289"/>
            <p14:sldId id="27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70C0"/>
    <a:srgbClr val="CCFF99"/>
    <a:srgbClr val="D21EB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5" autoAdjust="0"/>
    <p:restoredTop sz="94708" autoAdjust="0"/>
  </p:normalViewPr>
  <p:slideViewPr>
    <p:cSldViewPr>
      <p:cViewPr varScale="1">
        <p:scale>
          <a:sx n="64" d="100"/>
          <a:sy n="64" d="100"/>
        </p:scale>
        <p:origin x="-14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5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9A8189-69A6-4DD6-AAF2-D1F26A1267EA}" type="doc">
      <dgm:prSet loTypeId="urn:microsoft.com/office/officeart/2005/8/layout/radial6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292953-830E-4E8C-803A-972572A65344}">
      <dgm:prSet phldrT="[Текст]"/>
      <dgm:spPr>
        <a:blipFill rotWithShape="0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</dgm:spPr>
      <dgm:t>
        <a:bodyPr/>
        <a:lstStyle/>
        <a:p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Подросток</a:t>
          </a:r>
          <a:endParaRPr lang="ru-RU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289DF28-E37F-45F1-9DF3-353255B5150E}" type="parTrans" cxnId="{37F67B2B-78D9-4E3B-A788-2A5397F2DA1C}">
      <dgm:prSet/>
      <dgm:spPr/>
      <dgm:t>
        <a:bodyPr/>
        <a:lstStyle/>
        <a:p>
          <a:endParaRPr lang="ru-RU"/>
        </a:p>
      </dgm:t>
    </dgm:pt>
    <dgm:pt modelId="{8206305C-9816-4374-8F31-8F5E925837C1}" type="sibTrans" cxnId="{37F67B2B-78D9-4E3B-A788-2A5397F2DA1C}">
      <dgm:prSet/>
      <dgm:spPr/>
      <dgm:t>
        <a:bodyPr/>
        <a:lstStyle/>
        <a:p>
          <a:endParaRPr lang="ru-RU"/>
        </a:p>
      </dgm:t>
    </dgm:pt>
    <dgm:pt modelId="{462B702B-47E0-4F05-887D-C865FCD8BAED}">
      <dgm:prSet phldrT="[Текст]" custT="1"/>
      <dgm:spPr/>
      <dgm:t>
        <a:bodyPr/>
        <a:lstStyle/>
        <a:p>
          <a:r>
            <a:rPr lang="ru-RU" sz="1700" dirty="0" smtClean="0"/>
            <a:t>Родители</a:t>
          </a:r>
          <a:endParaRPr lang="ru-RU" sz="1700" dirty="0"/>
        </a:p>
      </dgm:t>
    </dgm:pt>
    <dgm:pt modelId="{DCF16D85-18D4-4A1B-AD36-F7916EF3055A}" type="parTrans" cxnId="{618EA4F4-ABE0-4AC3-930C-03D001F92CBF}">
      <dgm:prSet/>
      <dgm:spPr/>
      <dgm:t>
        <a:bodyPr/>
        <a:lstStyle/>
        <a:p>
          <a:endParaRPr lang="ru-RU"/>
        </a:p>
      </dgm:t>
    </dgm:pt>
    <dgm:pt modelId="{522CF00E-57EA-4805-9E00-BF39ACA43AEA}" type="sibTrans" cxnId="{618EA4F4-ABE0-4AC3-930C-03D001F92CBF}">
      <dgm:prSet/>
      <dgm:spPr/>
      <dgm:t>
        <a:bodyPr/>
        <a:lstStyle/>
        <a:p>
          <a:endParaRPr lang="ru-RU"/>
        </a:p>
      </dgm:t>
    </dgm:pt>
    <dgm:pt modelId="{86AB29BA-37B6-4F1E-B397-97405481C26E}">
      <dgm:prSet phldrT="[Текст]" custT="1"/>
      <dgm:spPr/>
      <dgm:t>
        <a:bodyPr/>
        <a:lstStyle/>
        <a:p>
          <a:r>
            <a:rPr lang="ru-RU" sz="1700" dirty="0" smtClean="0"/>
            <a:t>Классный руководитель</a:t>
          </a:r>
          <a:endParaRPr lang="ru-RU" sz="1700" dirty="0"/>
        </a:p>
      </dgm:t>
    </dgm:pt>
    <dgm:pt modelId="{D6C36739-DE1C-4E01-934A-8563ABF8514A}" type="parTrans" cxnId="{B1C65A21-2B7C-4F7F-8CFD-C848A76A2358}">
      <dgm:prSet/>
      <dgm:spPr/>
      <dgm:t>
        <a:bodyPr/>
        <a:lstStyle/>
        <a:p>
          <a:endParaRPr lang="ru-RU"/>
        </a:p>
      </dgm:t>
    </dgm:pt>
    <dgm:pt modelId="{64D0057A-1203-4C32-A521-DA2AB9ACB684}" type="sibTrans" cxnId="{B1C65A21-2B7C-4F7F-8CFD-C848A76A2358}">
      <dgm:prSet/>
      <dgm:spPr/>
      <dgm:t>
        <a:bodyPr/>
        <a:lstStyle/>
        <a:p>
          <a:endParaRPr lang="ru-RU"/>
        </a:p>
      </dgm:t>
    </dgm:pt>
    <dgm:pt modelId="{3EC36649-E796-4A2C-82DC-C569773F667C}">
      <dgm:prSet phldrT="[Текст]" custT="1"/>
      <dgm:spPr/>
      <dgm:t>
        <a:bodyPr/>
        <a:lstStyle/>
        <a:p>
          <a:r>
            <a:rPr lang="ru-RU" sz="1700" dirty="0" smtClean="0"/>
            <a:t>Психолог</a:t>
          </a:r>
          <a:endParaRPr lang="ru-RU" sz="1700" dirty="0"/>
        </a:p>
      </dgm:t>
    </dgm:pt>
    <dgm:pt modelId="{99A4477A-6D16-4153-9D1E-5906C70A277E}" type="parTrans" cxnId="{766AF54B-B9F7-474D-A84F-2692726CC7C0}">
      <dgm:prSet/>
      <dgm:spPr/>
      <dgm:t>
        <a:bodyPr/>
        <a:lstStyle/>
        <a:p>
          <a:endParaRPr lang="ru-RU"/>
        </a:p>
      </dgm:t>
    </dgm:pt>
    <dgm:pt modelId="{EAD2B5F8-7618-4A3A-882F-3AC0C8FF9A2B}" type="sibTrans" cxnId="{766AF54B-B9F7-474D-A84F-2692726CC7C0}">
      <dgm:prSet/>
      <dgm:spPr/>
      <dgm:t>
        <a:bodyPr/>
        <a:lstStyle/>
        <a:p>
          <a:endParaRPr lang="ru-RU"/>
        </a:p>
      </dgm:t>
    </dgm:pt>
    <dgm:pt modelId="{DEA4B2AD-5E91-419C-9AD8-14AD152A7C48}">
      <dgm:prSet phldrT="[Текст]" custT="1"/>
      <dgm:spPr/>
      <dgm:t>
        <a:bodyPr/>
        <a:lstStyle/>
        <a:p>
          <a:r>
            <a:rPr lang="ru-RU" sz="1700" dirty="0" smtClean="0"/>
            <a:t>Социальный педагог</a:t>
          </a:r>
          <a:endParaRPr lang="ru-RU" sz="1700" dirty="0"/>
        </a:p>
      </dgm:t>
    </dgm:pt>
    <dgm:pt modelId="{19868CD5-B1FA-454D-A567-0F80437478FB}" type="parTrans" cxnId="{BF2FDDFD-196E-4C02-9F2D-DBC7880F3634}">
      <dgm:prSet/>
      <dgm:spPr/>
      <dgm:t>
        <a:bodyPr/>
        <a:lstStyle/>
        <a:p>
          <a:endParaRPr lang="ru-RU"/>
        </a:p>
      </dgm:t>
    </dgm:pt>
    <dgm:pt modelId="{BAC04E52-0C81-4D3D-9F59-AB029BF2C379}" type="sibTrans" cxnId="{BF2FDDFD-196E-4C02-9F2D-DBC7880F3634}">
      <dgm:prSet/>
      <dgm:spPr/>
      <dgm:t>
        <a:bodyPr/>
        <a:lstStyle/>
        <a:p>
          <a:endParaRPr lang="ru-RU"/>
        </a:p>
      </dgm:t>
    </dgm:pt>
    <dgm:pt modelId="{7BE4CCB5-65A3-483A-BAA8-E23E75637EB8}">
      <dgm:prSet custT="1"/>
      <dgm:spPr/>
      <dgm:t>
        <a:bodyPr/>
        <a:lstStyle/>
        <a:p>
          <a:r>
            <a:rPr lang="ru-RU" sz="1700" dirty="0" smtClean="0"/>
            <a:t>Другие специалисты</a:t>
          </a:r>
          <a:endParaRPr lang="ru-RU" sz="1700" dirty="0"/>
        </a:p>
      </dgm:t>
    </dgm:pt>
    <dgm:pt modelId="{8527DF49-451C-4546-8BDA-2E02AA33987C}" type="parTrans" cxnId="{4681D195-DF79-480F-97B9-13573E5C8BF6}">
      <dgm:prSet/>
      <dgm:spPr/>
      <dgm:t>
        <a:bodyPr/>
        <a:lstStyle/>
        <a:p>
          <a:endParaRPr lang="ru-RU"/>
        </a:p>
      </dgm:t>
    </dgm:pt>
    <dgm:pt modelId="{2EE8A38A-9156-4BB4-B65B-B2E0E923FC79}" type="sibTrans" cxnId="{4681D195-DF79-480F-97B9-13573E5C8BF6}">
      <dgm:prSet/>
      <dgm:spPr/>
      <dgm:t>
        <a:bodyPr/>
        <a:lstStyle/>
        <a:p>
          <a:endParaRPr lang="ru-RU"/>
        </a:p>
      </dgm:t>
    </dgm:pt>
    <dgm:pt modelId="{8AB46BB9-2B90-45CC-A2D1-340F749F5474}" type="pres">
      <dgm:prSet presAssocID="{2A9A8189-69A6-4DD6-AAF2-D1F26A1267E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FB66BB-5187-410A-9477-F7BBC17D28AF}" type="pres">
      <dgm:prSet presAssocID="{6D292953-830E-4E8C-803A-972572A65344}" presName="centerShape" presStyleLbl="node0" presStyleIdx="0" presStyleCnt="1" custLinFactNeighborX="1095" custLinFactNeighborY="-1094"/>
      <dgm:spPr/>
      <dgm:t>
        <a:bodyPr/>
        <a:lstStyle/>
        <a:p>
          <a:endParaRPr lang="ru-RU"/>
        </a:p>
      </dgm:t>
    </dgm:pt>
    <dgm:pt modelId="{CDAE0424-E71F-4843-8BC1-A3A4995EF22E}" type="pres">
      <dgm:prSet presAssocID="{462B702B-47E0-4F05-887D-C865FCD8BAED}" presName="node" presStyleLbl="node1" presStyleIdx="0" presStyleCnt="5" custScaleX="138428" custScaleY="1527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975917-295C-4BD3-B013-117999C7667F}" type="pres">
      <dgm:prSet presAssocID="{462B702B-47E0-4F05-887D-C865FCD8BAED}" presName="dummy" presStyleCnt="0"/>
      <dgm:spPr/>
    </dgm:pt>
    <dgm:pt modelId="{090FFBB9-BD7F-407D-810B-677FF4E78C48}" type="pres">
      <dgm:prSet presAssocID="{522CF00E-57EA-4805-9E00-BF39ACA43AEA}" presName="sibTrans" presStyleLbl="sibTrans2D1" presStyleIdx="0" presStyleCnt="5"/>
      <dgm:spPr/>
      <dgm:t>
        <a:bodyPr/>
        <a:lstStyle/>
        <a:p>
          <a:endParaRPr lang="ru-RU"/>
        </a:p>
      </dgm:t>
    </dgm:pt>
    <dgm:pt modelId="{C6923F72-4273-4F86-A30F-91C7FE6A4DD5}" type="pres">
      <dgm:prSet presAssocID="{86AB29BA-37B6-4F1E-B397-97405481C26E}" presName="node" presStyleLbl="node1" presStyleIdx="1" presStyleCnt="5" custScaleX="146622" custScaleY="160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DD9AB4-7D08-4F4E-90BE-DD02C27AE24F}" type="pres">
      <dgm:prSet presAssocID="{86AB29BA-37B6-4F1E-B397-97405481C26E}" presName="dummy" presStyleCnt="0"/>
      <dgm:spPr/>
    </dgm:pt>
    <dgm:pt modelId="{B2D88717-5932-4912-9F11-D44770798752}" type="pres">
      <dgm:prSet presAssocID="{64D0057A-1203-4C32-A521-DA2AB9ACB684}" presName="sibTrans" presStyleLbl="sibTrans2D1" presStyleIdx="1" presStyleCnt="5"/>
      <dgm:spPr/>
      <dgm:t>
        <a:bodyPr/>
        <a:lstStyle/>
        <a:p>
          <a:endParaRPr lang="ru-RU"/>
        </a:p>
      </dgm:t>
    </dgm:pt>
    <dgm:pt modelId="{4E9E4FC5-4D33-464E-BFDA-991FE55158E2}" type="pres">
      <dgm:prSet presAssocID="{7BE4CCB5-65A3-483A-BAA8-E23E75637EB8}" presName="node" presStyleLbl="node1" presStyleIdx="2" presStyleCnt="5" custScaleX="138687" custScaleY="147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D6DC8-55AA-4AA9-A164-055C1F9E3F8C}" type="pres">
      <dgm:prSet presAssocID="{7BE4CCB5-65A3-483A-BAA8-E23E75637EB8}" presName="dummy" presStyleCnt="0"/>
      <dgm:spPr/>
    </dgm:pt>
    <dgm:pt modelId="{4E343283-E5A9-40E5-9844-C6002ABDF2EB}" type="pres">
      <dgm:prSet presAssocID="{2EE8A38A-9156-4BB4-B65B-B2E0E923FC79}" presName="sibTrans" presStyleLbl="sibTrans2D1" presStyleIdx="2" presStyleCnt="5" custLinFactNeighborX="1788" custLinFactNeighborY="-14551"/>
      <dgm:spPr/>
      <dgm:t>
        <a:bodyPr/>
        <a:lstStyle/>
        <a:p>
          <a:endParaRPr lang="ru-RU"/>
        </a:p>
      </dgm:t>
    </dgm:pt>
    <dgm:pt modelId="{A359E59B-4BA9-4404-B4BD-1B095EC1814A}" type="pres">
      <dgm:prSet presAssocID="{3EC36649-E796-4A2C-82DC-C569773F667C}" presName="node" presStyleLbl="node1" presStyleIdx="3" presStyleCnt="5" custScaleX="138593" custScaleY="171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EE73C3-7BB5-461E-AB5F-10A905CBE6B8}" type="pres">
      <dgm:prSet presAssocID="{3EC36649-E796-4A2C-82DC-C569773F667C}" presName="dummy" presStyleCnt="0"/>
      <dgm:spPr/>
    </dgm:pt>
    <dgm:pt modelId="{A20F0956-B932-4E9F-8974-269619336470}" type="pres">
      <dgm:prSet presAssocID="{EAD2B5F8-7618-4A3A-882F-3AC0C8FF9A2B}" presName="sibTrans" presStyleLbl="sibTrans2D1" presStyleIdx="3" presStyleCnt="5"/>
      <dgm:spPr/>
      <dgm:t>
        <a:bodyPr/>
        <a:lstStyle/>
        <a:p>
          <a:endParaRPr lang="ru-RU"/>
        </a:p>
      </dgm:t>
    </dgm:pt>
    <dgm:pt modelId="{BA8650ED-3860-4821-B553-95EA2D095F5D}" type="pres">
      <dgm:prSet presAssocID="{DEA4B2AD-5E91-419C-9AD8-14AD152A7C48}" presName="node" presStyleLbl="node1" presStyleIdx="4" presStyleCnt="5" custScaleX="146456" custScaleY="139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174978-586A-4199-8246-E4FE296B0518}" type="pres">
      <dgm:prSet presAssocID="{DEA4B2AD-5E91-419C-9AD8-14AD152A7C48}" presName="dummy" presStyleCnt="0"/>
      <dgm:spPr/>
    </dgm:pt>
    <dgm:pt modelId="{86CBFA48-96F7-4CBB-88AA-3507A9A22DD4}" type="pres">
      <dgm:prSet presAssocID="{BAC04E52-0C81-4D3D-9F59-AB029BF2C379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618EA4F4-ABE0-4AC3-930C-03D001F92CBF}" srcId="{6D292953-830E-4E8C-803A-972572A65344}" destId="{462B702B-47E0-4F05-887D-C865FCD8BAED}" srcOrd="0" destOrd="0" parTransId="{DCF16D85-18D4-4A1B-AD36-F7916EF3055A}" sibTransId="{522CF00E-57EA-4805-9E00-BF39ACA43AEA}"/>
    <dgm:cxn modelId="{A45F8FBB-AF8E-4DBB-BE96-D0FF64E94C09}" type="presOf" srcId="{DEA4B2AD-5E91-419C-9AD8-14AD152A7C48}" destId="{BA8650ED-3860-4821-B553-95EA2D095F5D}" srcOrd="0" destOrd="0" presId="urn:microsoft.com/office/officeart/2005/8/layout/radial6"/>
    <dgm:cxn modelId="{766AF54B-B9F7-474D-A84F-2692726CC7C0}" srcId="{6D292953-830E-4E8C-803A-972572A65344}" destId="{3EC36649-E796-4A2C-82DC-C569773F667C}" srcOrd="3" destOrd="0" parTransId="{99A4477A-6D16-4153-9D1E-5906C70A277E}" sibTransId="{EAD2B5F8-7618-4A3A-882F-3AC0C8FF9A2B}"/>
    <dgm:cxn modelId="{BF2FDDFD-196E-4C02-9F2D-DBC7880F3634}" srcId="{6D292953-830E-4E8C-803A-972572A65344}" destId="{DEA4B2AD-5E91-419C-9AD8-14AD152A7C48}" srcOrd="4" destOrd="0" parTransId="{19868CD5-B1FA-454D-A567-0F80437478FB}" sibTransId="{BAC04E52-0C81-4D3D-9F59-AB029BF2C379}"/>
    <dgm:cxn modelId="{F932EA56-6048-42E6-AA9F-6D1BDC67C208}" type="presOf" srcId="{522CF00E-57EA-4805-9E00-BF39ACA43AEA}" destId="{090FFBB9-BD7F-407D-810B-677FF4E78C48}" srcOrd="0" destOrd="0" presId="urn:microsoft.com/office/officeart/2005/8/layout/radial6"/>
    <dgm:cxn modelId="{043426BF-E2E5-4524-89ED-F39569B65ED6}" type="presOf" srcId="{BAC04E52-0C81-4D3D-9F59-AB029BF2C379}" destId="{86CBFA48-96F7-4CBB-88AA-3507A9A22DD4}" srcOrd="0" destOrd="0" presId="urn:microsoft.com/office/officeart/2005/8/layout/radial6"/>
    <dgm:cxn modelId="{436ED21C-4F5D-4E8F-8002-4C6F62343C00}" type="presOf" srcId="{462B702B-47E0-4F05-887D-C865FCD8BAED}" destId="{CDAE0424-E71F-4843-8BC1-A3A4995EF22E}" srcOrd="0" destOrd="0" presId="urn:microsoft.com/office/officeart/2005/8/layout/radial6"/>
    <dgm:cxn modelId="{F01C249B-5E4A-4F86-A2C5-F3204E674C57}" type="presOf" srcId="{EAD2B5F8-7618-4A3A-882F-3AC0C8FF9A2B}" destId="{A20F0956-B932-4E9F-8974-269619336470}" srcOrd="0" destOrd="0" presId="urn:microsoft.com/office/officeart/2005/8/layout/radial6"/>
    <dgm:cxn modelId="{37F67B2B-78D9-4E3B-A788-2A5397F2DA1C}" srcId="{2A9A8189-69A6-4DD6-AAF2-D1F26A1267EA}" destId="{6D292953-830E-4E8C-803A-972572A65344}" srcOrd="0" destOrd="0" parTransId="{9289DF28-E37F-45F1-9DF3-353255B5150E}" sibTransId="{8206305C-9816-4374-8F31-8F5E925837C1}"/>
    <dgm:cxn modelId="{B38BC1E5-B3A0-445D-B3D0-BEBF800DE7AA}" type="presOf" srcId="{64D0057A-1203-4C32-A521-DA2AB9ACB684}" destId="{B2D88717-5932-4912-9F11-D44770798752}" srcOrd="0" destOrd="0" presId="urn:microsoft.com/office/officeart/2005/8/layout/radial6"/>
    <dgm:cxn modelId="{4681D195-DF79-480F-97B9-13573E5C8BF6}" srcId="{6D292953-830E-4E8C-803A-972572A65344}" destId="{7BE4CCB5-65A3-483A-BAA8-E23E75637EB8}" srcOrd="2" destOrd="0" parTransId="{8527DF49-451C-4546-8BDA-2E02AA33987C}" sibTransId="{2EE8A38A-9156-4BB4-B65B-B2E0E923FC79}"/>
    <dgm:cxn modelId="{44D20359-A694-4047-A67A-A41D945310EB}" type="presOf" srcId="{3EC36649-E796-4A2C-82DC-C569773F667C}" destId="{A359E59B-4BA9-4404-B4BD-1B095EC1814A}" srcOrd="0" destOrd="0" presId="urn:microsoft.com/office/officeart/2005/8/layout/radial6"/>
    <dgm:cxn modelId="{F25C8F79-30D1-4D34-9FB3-5E209C150F40}" type="presOf" srcId="{2EE8A38A-9156-4BB4-B65B-B2E0E923FC79}" destId="{4E343283-E5A9-40E5-9844-C6002ABDF2EB}" srcOrd="0" destOrd="0" presId="urn:microsoft.com/office/officeart/2005/8/layout/radial6"/>
    <dgm:cxn modelId="{C9EE5CB1-59D7-4BFC-B1DF-78AD4152D71B}" type="presOf" srcId="{7BE4CCB5-65A3-483A-BAA8-E23E75637EB8}" destId="{4E9E4FC5-4D33-464E-BFDA-991FE55158E2}" srcOrd="0" destOrd="0" presId="urn:microsoft.com/office/officeart/2005/8/layout/radial6"/>
    <dgm:cxn modelId="{B7323D65-3F16-4455-ABD4-45F3C85308FF}" type="presOf" srcId="{86AB29BA-37B6-4F1E-B397-97405481C26E}" destId="{C6923F72-4273-4F86-A30F-91C7FE6A4DD5}" srcOrd="0" destOrd="0" presId="urn:microsoft.com/office/officeart/2005/8/layout/radial6"/>
    <dgm:cxn modelId="{BF418866-763F-4A6C-8905-96564BDF6C22}" type="presOf" srcId="{2A9A8189-69A6-4DD6-AAF2-D1F26A1267EA}" destId="{8AB46BB9-2B90-45CC-A2D1-340F749F5474}" srcOrd="0" destOrd="0" presId="urn:microsoft.com/office/officeart/2005/8/layout/radial6"/>
    <dgm:cxn modelId="{B1C65A21-2B7C-4F7F-8CFD-C848A76A2358}" srcId="{6D292953-830E-4E8C-803A-972572A65344}" destId="{86AB29BA-37B6-4F1E-B397-97405481C26E}" srcOrd="1" destOrd="0" parTransId="{D6C36739-DE1C-4E01-934A-8563ABF8514A}" sibTransId="{64D0057A-1203-4C32-A521-DA2AB9ACB684}"/>
    <dgm:cxn modelId="{77402C6A-770E-47B2-9391-AAB4D648312A}" type="presOf" srcId="{6D292953-830E-4E8C-803A-972572A65344}" destId="{AEFB66BB-5187-410A-9477-F7BBC17D28AF}" srcOrd="0" destOrd="0" presId="urn:microsoft.com/office/officeart/2005/8/layout/radial6"/>
    <dgm:cxn modelId="{382F9CEC-CED5-4BD0-9404-D48D3614BA7D}" type="presParOf" srcId="{8AB46BB9-2B90-45CC-A2D1-340F749F5474}" destId="{AEFB66BB-5187-410A-9477-F7BBC17D28AF}" srcOrd="0" destOrd="0" presId="urn:microsoft.com/office/officeart/2005/8/layout/radial6"/>
    <dgm:cxn modelId="{9D95986C-1A00-4E0E-B5CC-CF3C723FFE5B}" type="presParOf" srcId="{8AB46BB9-2B90-45CC-A2D1-340F749F5474}" destId="{CDAE0424-E71F-4843-8BC1-A3A4995EF22E}" srcOrd="1" destOrd="0" presId="urn:microsoft.com/office/officeart/2005/8/layout/radial6"/>
    <dgm:cxn modelId="{F721E730-58AA-4D5B-B9BA-9BE006D76F9F}" type="presParOf" srcId="{8AB46BB9-2B90-45CC-A2D1-340F749F5474}" destId="{47975917-295C-4BD3-B013-117999C7667F}" srcOrd="2" destOrd="0" presId="urn:microsoft.com/office/officeart/2005/8/layout/radial6"/>
    <dgm:cxn modelId="{34024EC8-633F-4F6D-B50E-F8752466E5C4}" type="presParOf" srcId="{8AB46BB9-2B90-45CC-A2D1-340F749F5474}" destId="{090FFBB9-BD7F-407D-810B-677FF4E78C48}" srcOrd="3" destOrd="0" presId="urn:microsoft.com/office/officeart/2005/8/layout/radial6"/>
    <dgm:cxn modelId="{152CA01A-204E-4416-AB8A-C14F86C6A1F8}" type="presParOf" srcId="{8AB46BB9-2B90-45CC-A2D1-340F749F5474}" destId="{C6923F72-4273-4F86-A30F-91C7FE6A4DD5}" srcOrd="4" destOrd="0" presId="urn:microsoft.com/office/officeart/2005/8/layout/radial6"/>
    <dgm:cxn modelId="{5F9D7A9E-3B0D-48B3-A35D-CD0C435B5478}" type="presParOf" srcId="{8AB46BB9-2B90-45CC-A2D1-340F749F5474}" destId="{94DD9AB4-7D08-4F4E-90BE-DD02C27AE24F}" srcOrd="5" destOrd="0" presId="urn:microsoft.com/office/officeart/2005/8/layout/radial6"/>
    <dgm:cxn modelId="{AD75F24E-BD76-4FFC-B7CA-8EE744FD5CA5}" type="presParOf" srcId="{8AB46BB9-2B90-45CC-A2D1-340F749F5474}" destId="{B2D88717-5932-4912-9F11-D44770798752}" srcOrd="6" destOrd="0" presId="urn:microsoft.com/office/officeart/2005/8/layout/radial6"/>
    <dgm:cxn modelId="{6F818D15-1166-40D2-99BE-8EB85E2F39AE}" type="presParOf" srcId="{8AB46BB9-2B90-45CC-A2D1-340F749F5474}" destId="{4E9E4FC5-4D33-464E-BFDA-991FE55158E2}" srcOrd="7" destOrd="0" presId="urn:microsoft.com/office/officeart/2005/8/layout/radial6"/>
    <dgm:cxn modelId="{6D04C980-9FE1-442D-8323-BB2C1AC947B0}" type="presParOf" srcId="{8AB46BB9-2B90-45CC-A2D1-340F749F5474}" destId="{780D6DC8-55AA-4AA9-A164-055C1F9E3F8C}" srcOrd="8" destOrd="0" presId="urn:microsoft.com/office/officeart/2005/8/layout/radial6"/>
    <dgm:cxn modelId="{D996009C-8533-425D-8867-7873347BE58B}" type="presParOf" srcId="{8AB46BB9-2B90-45CC-A2D1-340F749F5474}" destId="{4E343283-E5A9-40E5-9844-C6002ABDF2EB}" srcOrd="9" destOrd="0" presId="urn:microsoft.com/office/officeart/2005/8/layout/radial6"/>
    <dgm:cxn modelId="{7A5F35D7-A3A5-4BBE-AFB3-9244AE0C6D1F}" type="presParOf" srcId="{8AB46BB9-2B90-45CC-A2D1-340F749F5474}" destId="{A359E59B-4BA9-4404-B4BD-1B095EC1814A}" srcOrd="10" destOrd="0" presId="urn:microsoft.com/office/officeart/2005/8/layout/radial6"/>
    <dgm:cxn modelId="{1F0FB59C-B23D-4A8F-91C3-FBA93124A59E}" type="presParOf" srcId="{8AB46BB9-2B90-45CC-A2D1-340F749F5474}" destId="{32EE73C3-7BB5-461E-AB5F-10A905CBE6B8}" srcOrd="11" destOrd="0" presId="urn:microsoft.com/office/officeart/2005/8/layout/radial6"/>
    <dgm:cxn modelId="{52707FFC-5298-44A2-9150-B27987B1F6DE}" type="presParOf" srcId="{8AB46BB9-2B90-45CC-A2D1-340F749F5474}" destId="{A20F0956-B932-4E9F-8974-269619336470}" srcOrd="12" destOrd="0" presId="urn:microsoft.com/office/officeart/2005/8/layout/radial6"/>
    <dgm:cxn modelId="{65D14F88-BEBE-44E1-946A-34FFA0B83C7E}" type="presParOf" srcId="{8AB46BB9-2B90-45CC-A2D1-340F749F5474}" destId="{BA8650ED-3860-4821-B553-95EA2D095F5D}" srcOrd="13" destOrd="0" presId="urn:microsoft.com/office/officeart/2005/8/layout/radial6"/>
    <dgm:cxn modelId="{E8F38C47-2D43-42CA-8805-366883493735}" type="presParOf" srcId="{8AB46BB9-2B90-45CC-A2D1-340F749F5474}" destId="{83174978-586A-4199-8246-E4FE296B0518}" srcOrd="14" destOrd="0" presId="urn:microsoft.com/office/officeart/2005/8/layout/radial6"/>
    <dgm:cxn modelId="{4691BE35-25B8-46F0-B925-6B517EEF97A9}" type="presParOf" srcId="{8AB46BB9-2B90-45CC-A2D1-340F749F5474}" destId="{86CBFA48-96F7-4CBB-88AA-3507A9A22DD4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FF3F50-2BDA-4E55-94E6-E72E31E6DAF6}" type="doc">
      <dgm:prSet loTypeId="urn:microsoft.com/office/officeart/2005/8/layout/process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0BF69C-C0C9-4DEF-BD13-ED76C6076699}">
      <dgm:prSet phldrT="[Текст]"/>
      <dgm:spPr/>
      <dgm:t>
        <a:bodyPr/>
        <a:lstStyle/>
        <a:p>
          <a:r>
            <a:rPr lang="ru-RU" dirty="0" smtClean="0"/>
            <a:t>Раннее выявление и учет детей и подростков, находящихся в трудной жизненной ситуации </a:t>
          </a:r>
          <a:endParaRPr lang="ru-RU" dirty="0"/>
        </a:p>
      </dgm:t>
    </dgm:pt>
    <dgm:pt modelId="{DA759353-9AB4-43C6-ACB4-A9E733A0A2A9}" type="parTrans" cxnId="{6DB1BBEB-9A57-4F5F-855D-57825DDE75E9}">
      <dgm:prSet/>
      <dgm:spPr/>
      <dgm:t>
        <a:bodyPr/>
        <a:lstStyle/>
        <a:p>
          <a:endParaRPr lang="ru-RU"/>
        </a:p>
      </dgm:t>
    </dgm:pt>
    <dgm:pt modelId="{E953DABD-6197-44D6-8151-DB3E7822DBA8}" type="sibTrans" cxnId="{6DB1BBEB-9A57-4F5F-855D-57825DDE75E9}">
      <dgm:prSet/>
      <dgm:spPr/>
      <dgm:t>
        <a:bodyPr/>
        <a:lstStyle/>
        <a:p>
          <a:endParaRPr lang="ru-RU"/>
        </a:p>
      </dgm:t>
    </dgm:pt>
    <dgm:pt modelId="{2EB95185-F350-4540-8878-D10A30392774}">
      <dgm:prSet phldrT="[Текст]"/>
      <dgm:spPr/>
      <dgm:t>
        <a:bodyPr/>
        <a:lstStyle/>
        <a:p>
          <a:r>
            <a:rPr lang="ru-RU" dirty="0" smtClean="0"/>
            <a:t>Исследование особенностей ситуации</a:t>
          </a:r>
          <a:endParaRPr lang="ru-RU" dirty="0"/>
        </a:p>
      </dgm:t>
    </dgm:pt>
    <dgm:pt modelId="{B2E94335-8CC3-42D3-85B4-12E5F2949797}" type="parTrans" cxnId="{9226E063-5C85-49BD-AE24-5182FCAB6178}">
      <dgm:prSet/>
      <dgm:spPr/>
      <dgm:t>
        <a:bodyPr/>
        <a:lstStyle/>
        <a:p>
          <a:endParaRPr lang="ru-RU"/>
        </a:p>
      </dgm:t>
    </dgm:pt>
    <dgm:pt modelId="{77298450-422F-4CFD-A670-B32D1B55B99F}" type="sibTrans" cxnId="{9226E063-5C85-49BD-AE24-5182FCAB6178}">
      <dgm:prSet/>
      <dgm:spPr/>
      <dgm:t>
        <a:bodyPr/>
        <a:lstStyle/>
        <a:p>
          <a:endParaRPr lang="ru-RU"/>
        </a:p>
      </dgm:t>
    </dgm:pt>
    <dgm:pt modelId="{5968FBC8-0ED0-4A04-BB09-066B4071D3BE}">
      <dgm:prSet phldrT="[Текст]"/>
      <dgm:spPr/>
      <dgm:t>
        <a:bodyPr/>
        <a:lstStyle/>
        <a:p>
          <a:r>
            <a:rPr lang="ru-RU" dirty="0" smtClean="0"/>
            <a:t>Психолого-педагогическая поддержка подростка</a:t>
          </a:r>
          <a:endParaRPr lang="ru-RU" dirty="0"/>
        </a:p>
      </dgm:t>
    </dgm:pt>
    <dgm:pt modelId="{960900D2-FA0D-4978-A705-0EC492208D71}" type="parTrans" cxnId="{3CF0130B-312E-4018-A8A6-271C8AE46803}">
      <dgm:prSet/>
      <dgm:spPr/>
      <dgm:t>
        <a:bodyPr/>
        <a:lstStyle/>
        <a:p>
          <a:endParaRPr lang="ru-RU"/>
        </a:p>
      </dgm:t>
    </dgm:pt>
    <dgm:pt modelId="{71984AAE-74B0-4C54-ABD7-3D3C871A1168}" type="sibTrans" cxnId="{3CF0130B-312E-4018-A8A6-271C8AE46803}">
      <dgm:prSet/>
      <dgm:spPr/>
      <dgm:t>
        <a:bodyPr/>
        <a:lstStyle/>
        <a:p>
          <a:endParaRPr lang="ru-RU"/>
        </a:p>
      </dgm:t>
    </dgm:pt>
    <dgm:pt modelId="{1B77BA23-6BFF-47B5-BB26-EBEC5C553E0A}">
      <dgm:prSet/>
      <dgm:spPr/>
      <dgm:t>
        <a:bodyPr/>
        <a:lstStyle/>
        <a:p>
          <a:r>
            <a:rPr lang="ru-RU" dirty="0" smtClean="0"/>
            <a:t>Дальнейшее психолого-педагогическое сопровождение</a:t>
          </a:r>
          <a:endParaRPr lang="ru-RU" dirty="0"/>
        </a:p>
      </dgm:t>
    </dgm:pt>
    <dgm:pt modelId="{8E6B6E6A-09EF-4359-A1FD-647CC0F21621}" type="parTrans" cxnId="{10E34B53-3967-4551-8C1E-49C3AAE2FA37}">
      <dgm:prSet/>
      <dgm:spPr/>
      <dgm:t>
        <a:bodyPr/>
        <a:lstStyle/>
        <a:p>
          <a:endParaRPr lang="ru-RU"/>
        </a:p>
      </dgm:t>
    </dgm:pt>
    <dgm:pt modelId="{5DE66B47-98C9-4CC1-AA19-17C4A52D5C7A}" type="sibTrans" cxnId="{10E34B53-3967-4551-8C1E-49C3AAE2FA37}">
      <dgm:prSet/>
      <dgm:spPr/>
      <dgm:t>
        <a:bodyPr/>
        <a:lstStyle/>
        <a:p>
          <a:endParaRPr lang="ru-RU"/>
        </a:p>
      </dgm:t>
    </dgm:pt>
    <dgm:pt modelId="{FB52892C-349B-4B5A-B247-DF139051EDF2}" type="pres">
      <dgm:prSet presAssocID="{0EFF3F50-2BDA-4E55-94E6-E72E31E6DAF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79A1EF-2A80-47E5-8EF6-76065278BB06}" type="pres">
      <dgm:prSet presAssocID="{1B77BA23-6BFF-47B5-BB26-EBEC5C553E0A}" presName="boxAndChildren" presStyleCnt="0"/>
      <dgm:spPr/>
    </dgm:pt>
    <dgm:pt modelId="{F7BD9C7A-1863-45AD-8DE5-672D47988B14}" type="pres">
      <dgm:prSet presAssocID="{1B77BA23-6BFF-47B5-BB26-EBEC5C553E0A}" presName="parentTextBox" presStyleLbl="node1" presStyleIdx="0" presStyleCnt="4"/>
      <dgm:spPr/>
      <dgm:t>
        <a:bodyPr/>
        <a:lstStyle/>
        <a:p>
          <a:endParaRPr lang="ru-RU"/>
        </a:p>
      </dgm:t>
    </dgm:pt>
    <dgm:pt modelId="{F11B06E1-68DF-4D43-BE1F-19B8EF48C6EF}" type="pres">
      <dgm:prSet presAssocID="{71984AAE-74B0-4C54-ABD7-3D3C871A1168}" presName="sp" presStyleCnt="0"/>
      <dgm:spPr/>
    </dgm:pt>
    <dgm:pt modelId="{842E1B1D-A327-4360-AC84-7D608BB0303A}" type="pres">
      <dgm:prSet presAssocID="{5968FBC8-0ED0-4A04-BB09-066B4071D3BE}" presName="arrowAndChildren" presStyleCnt="0"/>
      <dgm:spPr/>
    </dgm:pt>
    <dgm:pt modelId="{5D2A1764-E925-426F-8609-33674A7319FC}" type="pres">
      <dgm:prSet presAssocID="{5968FBC8-0ED0-4A04-BB09-066B4071D3BE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07EB5F89-B9AF-4E7E-B12E-6C1EF5B6FCAF}" type="pres">
      <dgm:prSet presAssocID="{77298450-422F-4CFD-A670-B32D1B55B99F}" presName="sp" presStyleCnt="0"/>
      <dgm:spPr/>
    </dgm:pt>
    <dgm:pt modelId="{85E5D5CD-EED3-4F31-956F-F7289D072EE1}" type="pres">
      <dgm:prSet presAssocID="{2EB95185-F350-4540-8878-D10A30392774}" presName="arrowAndChildren" presStyleCnt="0"/>
      <dgm:spPr/>
    </dgm:pt>
    <dgm:pt modelId="{3811C720-3282-4F10-98FF-492AD3B92870}" type="pres">
      <dgm:prSet presAssocID="{2EB95185-F350-4540-8878-D10A30392774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128AFE2D-C2B3-42B8-B3FA-21A1AAFAA849}" type="pres">
      <dgm:prSet presAssocID="{E953DABD-6197-44D6-8151-DB3E7822DBA8}" presName="sp" presStyleCnt="0"/>
      <dgm:spPr/>
    </dgm:pt>
    <dgm:pt modelId="{7146A5D7-AF84-44F2-86A0-2656CA0595BA}" type="pres">
      <dgm:prSet presAssocID="{D20BF69C-C0C9-4DEF-BD13-ED76C6076699}" presName="arrowAndChildren" presStyleCnt="0"/>
      <dgm:spPr/>
    </dgm:pt>
    <dgm:pt modelId="{DFD153FB-2740-4410-9F47-A9938F946379}" type="pres">
      <dgm:prSet presAssocID="{D20BF69C-C0C9-4DEF-BD13-ED76C6076699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10E34B53-3967-4551-8C1E-49C3AAE2FA37}" srcId="{0EFF3F50-2BDA-4E55-94E6-E72E31E6DAF6}" destId="{1B77BA23-6BFF-47B5-BB26-EBEC5C553E0A}" srcOrd="3" destOrd="0" parTransId="{8E6B6E6A-09EF-4359-A1FD-647CC0F21621}" sibTransId="{5DE66B47-98C9-4CC1-AA19-17C4A52D5C7A}"/>
    <dgm:cxn modelId="{3CF0130B-312E-4018-A8A6-271C8AE46803}" srcId="{0EFF3F50-2BDA-4E55-94E6-E72E31E6DAF6}" destId="{5968FBC8-0ED0-4A04-BB09-066B4071D3BE}" srcOrd="2" destOrd="0" parTransId="{960900D2-FA0D-4978-A705-0EC492208D71}" sibTransId="{71984AAE-74B0-4C54-ABD7-3D3C871A1168}"/>
    <dgm:cxn modelId="{B0286CD1-8E53-4536-868C-93ED75CB51CF}" type="presOf" srcId="{1B77BA23-6BFF-47B5-BB26-EBEC5C553E0A}" destId="{F7BD9C7A-1863-45AD-8DE5-672D47988B14}" srcOrd="0" destOrd="0" presId="urn:microsoft.com/office/officeart/2005/8/layout/process4"/>
    <dgm:cxn modelId="{0BB4894B-B4ED-4431-9785-7442FFE42FDD}" type="presOf" srcId="{0EFF3F50-2BDA-4E55-94E6-E72E31E6DAF6}" destId="{FB52892C-349B-4B5A-B247-DF139051EDF2}" srcOrd="0" destOrd="0" presId="urn:microsoft.com/office/officeart/2005/8/layout/process4"/>
    <dgm:cxn modelId="{A17030C2-3440-4767-8203-9C84782D6B8F}" type="presOf" srcId="{2EB95185-F350-4540-8878-D10A30392774}" destId="{3811C720-3282-4F10-98FF-492AD3B92870}" srcOrd="0" destOrd="0" presId="urn:microsoft.com/office/officeart/2005/8/layout/process4"/>
    <dgm:cxn modelId="{9A6D5405-5A66-4598-9FAD-6B27F0C9ED11}" type="presOf" srcId="{5968FBC8-0ED0-4A04-BB09-066B4071D3BE}" destId="{5D2A1764-E925-426F-8609-33674A7319FC}" srcOrd="0" destOrd="0" presId="urn:microsoft.com/office/officeart/2005/8/layout/process4"/>
    <dgm:cxn modelId="{807F0251-1A74-49A0-9022-98D9FE5CFADC}" type="presOf" srcId="{D20BF69C-C0C9-4DEF-BD13-ED76C6076699}" destId="{DFD153FB-2740-4410-9F47-A9938F946379}" srcOrd="0" destOrd="0" presId="urn:microsoft.com/office/officeart/2005/8/layout/process4"/>
    <dgm:cxn modelId="{9226E063-5C85-49BD-AE24-5182FCAB6178}" srcId="{0EFF3F50-2BDA-4E55-94E6-E72E31E6DAF6}" destId="{2EB95185-F350-4540-8878-D10A30392774}" srcOrd="1" destOrd="0" parTransId="{B2E94335-8CC3-42D3-85B4-12E5F2949797}" sibTransId="{77298450-422F-4CFD-A670-B32D1B55B99F}"/>
    <dgm:cxn modelId="{6DB1BBEB-9A57-4F5F-855D-57825DDE75E9}" srcId="{0EFF3F50-2BDA-4E55-94E6-E72E31E6DAF6}" destId="{D20BF69C-C0C9-4DEF-BD13-ED76C6076699}" srcOrd="0" destOrd="0" parTransId="{DA759353-9AB4-43C6-ACB4-A9E733A0A2A9}" sibTransId="{E953DABD-6197-44D6-8151-DB3E7822DBA8}"/>
    <dgm:cxn modelId="{65288C1C-A723-48E4-8EBA-92696EADF5A1}" type="presParOf" srcId="{FB52892C-349B-4B5A-B247-DF139051EDF2}" destId="{EF79A1EF-2A80-47E5-8EF6-76065278BB06}" srcOrd="0" destOrd="0" presId="urn:microsoft.com/office/officeart/2005/8/layout/process4"/>
    <dgm:cxn modelId="{7C3110EE-132D-45F1-B27E-CA1A3BCB55DA}" type="presParOf" srcId="{EF79A1EF-2A80-47E5-8EF6-76065278BB06}" destId="{F7BD9C7A-1863-45AD-8DE5-672D47988B14}" srcOrd="0" destOrd="0" presId="urn:microsoft.com/office/officeart/2005/8/layout/process4"/>
    <dgm:cxn modelId="{9D2A318B-C32C-40D9-835C-077E89046B96}" type="presParOf" srcId="{FB52892C-349B-4B5A-B247-DF139051EDF2}" destId="{F11B06E1-68DF-4D43-BE1F-19B8EF48C6EF}" srcOrd="1" destOrd="0" presId="urn:microsoft.com/office/officeart/2005/8/layout/process4"/>
    <dgm:cxn modelId="{2E334403-575B-40EA-938A-C11D433BE333}" type="presParOf" srcId="{FB52892C-349B-4B5A-B247-DF139051EDF2}" destId="{842E1B1D-A327-4360-AC84-7D608BB0303A}" srcOrd="2" destOrd="0" presId="urn:microsoft.com/office/officeart/2005/8/layout/process4"/>
    <dgm:cxn modelId="{D8F653D8-F7AF-4D07-A24E-6811DA7A7812}" type="presParOf" srcId="{842E1B1D-A327-4360-AC84-7D608BB0303A}" destId="{5D2A1764-E925-426F-8609-33674A7319FC}" srcOrd="0" destOrd="0" presId="urn:microsoft.com/office/officeart/2005/8/layout/process4"/>
    <dgm:cxn modelId="{977D8264-0C7B-42DB-BDCF-1C73AC9A8709}" type="presParOf" srcId="{FB52892C-349B-4B5A-B247-DF139051EDF2}" destId="{07EB5F89-B9AF-4E7E-B12E-6C1EF5B6FCAF}" srcOrd="3" destOrd="0" presId="urn:microsoft.com/office/officeart/2005/8/layout/process4"/>
    <dgm:cxn modelId="{4D8A89D5-0909-4A5A-BF8A-848C134492D6}" type="presParOf" srcId="{FB52892C-349B-4B5A-B247-DF139051EDF2}" destId="{85E5D5CD-EED3-4F31-956F-F7289D072EE1}" srcOrd="4" destOrd="0" presId="urn:microsoft.com/office/officeart/2005/8/layout/process4"/>
    <dgm:cxn modelId="{C997D2FE-AA5A-4BE1-9A84-2F4B3D38504E}" type="presParOf" srcId="{85E5D5CD-EED3-4F31-956F-F7289D072EE1}" destId="{3811C720-3282-4F10-98FF-492AD3B92870}" srcOrd="0" destOrd="0" presId="urn:microsoft.com/office/officeart/2005/8/layout/process4"/>
    <dgm:cxn modelId="{68E20B69-2D12-444C-9A49-2C1916C51678}" type="presParOf" srcId="{FB52892C-349B-4B5A-B247-DF139051EDF2}" destId="{128AFE2D-C2B3-42B8-B3FA-21A1AAFAA849}" srcOrd="5" destOrd="0" presId="urn:microsoft.com/office/officeart/2005/8/layout/process4"/>
    <dgm:cxn modelId="{08E54FD8-2558-4FDC-800A-C54C5919E1F1}" type="presParOf" srcId="{FB52892C-349B-4B5A-B247-DF139051EDF2}" destId="{7146A5D7-AF84-44F2-86A0-2656CA0595BA}" srcOrd="6" destOrd="0" presId="urn:microsoft.com/office/officeart/2005/8/layout/process4"/>
    <dgm:cxn modelId="{329A9096-4D26-4CFC-8C5C-93FF56D203C4}" type="presParOf" srcId="{7146A5D7-AF84-44F2-86A0-2656CA0595BA}" destId="{DFD153FB-2740-4410-9F47-A9938F94637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FF3F50-2BDA-4E55-94E6-E72E31E6DAF6}" type="doc">
      <dgm:prSet loTypeId="urn:microsoft.com/office/officeart/2005/8/layout/process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0BF69C-C0C9-4DEF-BD13-ED76C6076699}">
      <dgm:prSet phldrT="[Текст]"/>
      <dgm:spPr/>
      <dgm:t>
        <a:bodyPr/>
        <a:lstStyle/>
        <a:p>
          <a:r>
            <a:rPr lang="ru-RU" dirty="0" smtClean="0"/>
            <a:t>Раннее выявление и учет детей и подростков, находящихся в трудной жизненной ситуации </a:t>
          </a:r>
          <a:endParaRPr lang="ru-RU" dirty="0"/>
        </a:p>
      </dgm:t>
    </dgm:pt>
    <dgm:pt modelId="{DA759353-9AB4-43C6-ACB4-A9E733A0A2A9}" type="parTrans" cxnId="{6DB1BBEB-9A57-4F5F-855D-57825DDE75E9}">
      <dgm:prSet/>
      <dgm:spPr/>
      <dgm:t>
        <a:bodyPr/>
        <a:lstStyle/>
        <a:p>
          <a:endParaRPr lang="ru-RU"/>
        </a:p>
      </dgm:t>
    </dgm:pt>
    <dgm:pt modelId="{E953DABD-6197-44D6-8151-DB3E7822DBA8}" type="sibTrans" cxnId="{6DB1BBEB-9A57-4F5F-855D-57825DDE75E9}">
      <dgm:prSet/>
      <dgm:spPr/>
      <dgm:t>
        <a:bodyPr/>
        <a:lstStyle/>
        <a:p>
          <a:endParaRPr lang="ru-RU"/>
        </a:p>
      </dgm:t>
    </dgm:pt>
    <dgm:pt modelId="{2EB95185-F350-4540-8878-D10A30392774}">
      <dgm:prSet phldrT="[Текст]"/>
      <dgm:spPr/>
      <dgm:t>
        <a:bodyPr/>
        <a:lstStyle/>
        <a:p>
          <a:r>
            <a:rPr lang="ru-RU" dirty="0" smtClean="0"/>
            <a:t>Исследование особенностей ситуации</a:t>
          </a:r>
          <a:endParaRPr lang="ru-RU" dirty="0"/>
        </a:p>
      </dgm:t>
    </dgm:pt>
    <dgm:pt modelId="{B2E94335-8CC3-42D3-85B4-12E5F2949797}" type="parTrans" cxnId="{9226E063-5C85-49BD-AE24-5182FCAB6178}">
      <dgm:prSet/>
      <dgm:spPr/>
      <dgm:t>
        <a:bodyPr/>
        <a:lstStyle/>
        <a:p>
          <a:endParaRPr lang="ru-RU"/>
        </a:p>
      </dgm:t>
    </dgm:pt>
    <dgm:pt modelId="{77298450-422F-4CFD-A670-B32D1B55B99F}" type="sibTrans" cxnId="{9226E063-5C85-49BD-AE24-5182FCAB6178}">
      <dgm:prSet/>
      <dgm:spPr/>
      <dgm:t>
        <a:bodyPr/>
        <a:lstStyle/>
        <a:p>
          <a:endParaRPr lang="ru-RU"/>
        </a:p>
      </dgm:t>
    </dgm:pt>
    <dgm:pt modelId="{5968FBC8-0ED0-4A04-BB09-066B4071D3BE}">
      <dgm:prSet phldrT="[Текст]"/>
      <dgm:spPr/>
      <dgm:t>
        <a:bodyPr/>
        <a:lstStyle/>
        <a:p>
          <a:r>
            <a:rPr lang="ru-RU" dirty="0" smtClean="0"/>
            <a:t>Психолого-педагогическая поддержка подростка</a:t>
          </a:r>
          <a:endParaRPr lang="ru-RU" dirty="0"/>
        </a:p>
      </dgm:t>
    </dgm:pt>
    <dgm:pt modelId="{960900D2-FA0D-4978-A705-0EC492208D71}" type="parTrans" cxnId="{3CF0130B-312E-4018-A8A6-271C8AE46803}">
      <dgm:prSet/>
      <dgm:spPr/>
      <dgm:t>
        <a:bodyPr/>
        <a:lstStyle/>
        <a:p>
          <a:endParaRPr lang="ru-RU"/>
        </a:p>
      </dgm:t>
    </dgm:pt>
    <dgm:pt modelId="{71984AAE-74B0-4C54-ABD7-3D3C871A1168}" type="sibTrans" cxnId="{3CF0130B-312E-4018-A8A6-271C8AE46803}">
      <dgm:prSet/>
      <dgm:spPr/>
      <dgm:t>
        <a:bodyPr/>
        <a:lstStyle/>
        <a:p>
          <a:endParaRPr lang="ru-RU"/>
        </a:p>
      </dgm:t>
    </dgm:pt>
    <dgm:pt modelId="{1B77BA23-6BFF-47B5-BB26-EBEC5C553E0A}">
      <dgm:prSet/>
      <dgm:spPr/>
      <dgm:t>
        <a:bodyPr/>
        <a:lstStyle/>
        <a:p>
          <a:r>
            <a:rPr lang="ru-RU" dirty="0" smtClean="0"/>
            <a:t>Дальнейшее психолого-педагогическое сопровождение</a:t>
          </a:r>
          <a:endParaRPr lang="ru-RU" dirty="0"/>
        </a:p>
      </dgm:t>
    </dgm:pt>
    <dgm:pt modelId="{8E6B6E6A-09EF-4359-A1FD-647CC0F21621}" type="parTrans" cxnId="{10E34B53-3967-4551-8C1E-49C3AAE2FA37}">
      <dgm:prSet/>
      <dgm:spPr/>
      <dgm:t>
        <a:bodyPr/>
        <a:lstStyle/>
        <a:p>
          <a:endParaRPr lang="ru-RU"/>
        </a:p>
      </dgm:t>
    </dgm:pt>
    <dgm:pt modelId="{5DE66B47-98C9-4CC1-AA19-17C4A52D5C7A}" type="sibTrans" cxnId="{10E34B53-3967-4551-8C1E-49C3AAE2FA37}">
      <dgm:prSet/>
      <dgm:spPr/>
      <dgm:t>
        <a:bodyPr/>
        <a:lstStyle/>
        <a:p>
          <a:endParaRPr lang="ru-RU"/>
        </a:p>
      </dgm:t>
    </dgm:pt>
    <dgm:pt modelId="{FB52892C-349B-4B5A-B247-DF139051EDF2}" type="pres">
      <dgm:prSet presAssocID="{0EFF3F50-2BDA-4E55-94E6-E72E31E6DAF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79A1EF-2A80-47E5-8EF6-76065278BB06}" type="pres">
      <dgm:prSet presAssocID="{1B77BA23-6BFF-47B5-BB26-EBEC5C553E0A}" presName="boxAndChildren" presStyleCnt="0"/>
      <dgm:spPr/>
    </dgm:pt>
    <dgm:pt modelId="{F7BD9C7A-1863-45AD-8DE5-672D47988B14}" type="pres">
      <dgm:prSet presAssocID="{1B77BA23-6BFF-47B5-BB26-EBEC5C553E0A}" presName="parentTextBox" presStyleLbl="node1" presStyleIdx="0" presStyleCnt="4"/>
      <dgm:spPr/>
      <dgm:t>
        <a:bodyPr/>
        <a:lstStyle/>
        <a:p>
          <a:endParaRPr lang="ru-RU"/>
        </a:p>
      </dgm:t>
    </dgm:pt>
    <dgm:pt modelId="{F11B06E1-68DF-4D43-BE1F-19B8EF48C6EF}" type="pres">
      <dgm:prSet presAssocID="{71984AAE-74B0-4C54-ABD7-3D3C871A1168}" presName="sp" presStyleCnt="0"/>
      <dgm:spPr/>
    </dgm:pt>
    <dgm:pt modelId="{842E1B1D-A327-4360-AC84-7D608BB0303A}" type="pres">
      <dgm:prSet presAssocID="{5968FBC8-0ED0-4A04-BB09-066B4071D3BE}" presName="arrowAndChildren" presStyleCnt="0"/>
      <dgm:spPr/>
    </dgm:pt>
    <dgm:pt modelId="{5D2A1764-E925-426F-8609-33674A7319FC}" type="pres">
      <dgm:prSet presAssocID="{5968FBC8-0ED0-4A04-BB09-066B4071D3BE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07EB5F89-B9AF-4E7E-B12E-6C1EF5B6FCAF}" type="pres">
      <dgm:prSet presAssocID="{77298450-422F-4CFD-A670-B32D1B55B99F}" presName="sp" presStyleCnt="0"/>
      <dgm:spPr/>
    </dgm:pt>
    <dgm:pt modelId="{85E5D5CD-EED3-4F31-956F-F7289D072EE1}" type="pres">
      <dgm:prSet presAssocID="{2EB95185-F350-4540-8878-D10A30392774}" presName="arrowAndChildren" presStyleCnt="0"/>
      <dgm:spPr/>
    </dgm:pt>
    <dgm:pt modelId="{3811C720-3282-4F10-98FF-492AD3B92870}" type="pres">
      <dgm:prSet presAssocID="{2EB95185-F350-4540-8878-D10A30392774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128AFE2D-C2B3-42B8-B3FA-21A1AAFAA849}" type="pres">
      <dgm:prSet presAssocID="{E953DABD-6197-44D6-8151-DB3E7822DBA8}" presName="sp" presStyleCnt="0"/>
      <dgm:spPr/>
    </dgm:pt>
    <dgm:pt modelId="{7146A5D7-AF84-44F2-86A0-2656CA0595BA}" type="pres">
      <dgm:prSet presAssocID="{D20BF69C-C0C9-4DEF-BD13-ED76C6076699}" presName="arrowAndChildren" presStyleCnt="0"/>
      <dgm:spPr/>
    </dgm:pt>
    <dgm:pt modelId="{DFD153FB-2740-4410-9F47-A9938F946379}" type="pres">
      <dgm:prSet presAssocID="{D20BF69C-C0C9-4DEF-BD13-ED76C6076699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10E34B53-3967-4551-8C1E-49C3AAE2FA37}" srcId="{0EFF3F50-2BDA-4E55-94E6-E72E31E6DAF6}" destId="{1B77BA23-6BFF-47B5-BB26-EBEC5C553E0A}" srcOrd="3" destOrd="0" parTransId="{8E6B6E6A-09EF-4359-A1FD-647CC0F21621}" sibTransId="{5DE66B47-98C9-4CC1-AA19-17C4A52D5C7A}"/>
    <dgm:cxn modelId="{FD6A9FCC-D728-4932-9FF6-AB4524DD6FB5}" type="presOf" srcId="{1B77BA23-6BFF-47B5-BB26-EBEC5C553E0A}" destId="{F7BD9C7A-1863-45AD-8DE5-672D47988B14}" srcOrd="0" destOrd="0" presId="urn:microsoft.com/office/officeart/2005/8/layout/process4"/>
    <dgm:cxn modelId="{D6942D8E-ECBB-447D-89E9-433EA3139AE2}" type="presOf" srcId="{2EB95185-F350-4540-8878-D10A30392774}" destId="{3811C720-3282-4F10-98FF-492AD3B92870}" srcOrd="0" destOrd="0" presId="urn:microsoft.com/office/officeart/2005/8/layout/process4"/>
    <dgm:cxn modelId="{3CF0130B-312E-4018-A8A6-271C8AE46803}" srcId="{0EFF3F50-2BDA-4E55-94E6-E72E31E6DAF6}" destId="{5968FBC8-0ED0-4A04-BB09-066B4071D3BE}" srcOrd="2" destOrd="0" parTransId="{960900D2-FA0D-4978-A705-0EC492208D71}" sibTransId="{71984AAE-74B0-4C54-ABD7-3D3C871A1168}"/>
    <dgm:cxn modelId="{6605740C-F860-44E3-9FB4-EA55B2AE223C}" type="presOf" srcId="{0EFF3F50-2BDA-4E55-94E6-E72E31E6DAF6}" destId="{FB52892C-349B-4B5A-B247-DF139051EDF2}" srcOrd="0" destOrd="0" presId="urn:microsoft.com/office/officeart/2005/8/layout/process4"/>
    <dgm:cxn modelId="{48A7FF61-19DD-4E49-A372-FEF8C15D943E}" type="presOf" srcId="{D20BF69C-C0C9-4DEF-BD13-ED76C6076699}" destId="{DFD153FB-2740-4410-9F47-A9938F946379}" srcOrd="0" destOrd="0" presId="urn:microsoft.com/office/officeart/2005/8/layout/process4"/>
    <dgm:cxn modelId="{9226E063-5C85-49BD-AE24-5182FCAB6178}" srcId="{0EFF3F50-2BDA-4E55-94E6-E72E31E6DAF6}" destId="{2EB95185-F350-4540-8878-D10A30392774}" srcOrd="1" destOrd="0" parTransId="{B2E94335-8CC3-42D3-85B4-12E5F2949797}" sibTransId="{77298450-422F-4CFD-A670-B32D1B55B99F}"/>
    <dgm:cxn modelId="{6DB1BBEB-9A57-4F5F-855D-57825DDE75E9}" srcId="{0EFF3F50-2BDA-4E55-94E6-E72E31E6DAF6}" destId="{D20BF69C-C0C9-4DEF-BD13-ED76C6076699}" srcOrd="0" destOrd="0" parTransId="{DA759353-9AB4-43C6-ACB4-A9E733A0A2A9}" sibTransId="{E953DABD-6197-44D6-8151-DB3E7822DBA8}"/>
    <dgm:cxn modelId="{70EA7EC0-7F57-4857-8048-24CA6B29A3F6}" type="presOf" srcId="{5968FBC8-0ED0-4A04-BB09-066B4071D3BE}" destId="{5D2A1764-E925-426F-8609-33674A7319FC}" srcOrd="0" destOrd="0" presId="urn:microsoft.com/office/officeart/2005/8/layout/process4"/>
    <dgm:cxn modelId="{B81C3479-F3DC-4A76-8322-7B606625D6DD}" type="presParOf" srcId="{FB52892C-349B-4B5A-B247-DF139051EDF2}" destId="{EF79A1EF-2A80-47E5-8EF6-76065278BB06}" srcOrd="0" destOrd="0" presId="urn:microsoft.com/office/officeart/2005/8/layout/process4"/>
    <dgm:cxn modelId="{A96D5219-B3C0-4B2F-BA06-2E4039D17D53}" type="presParOf" srcId="{EF79A1EF-2A80-47E5-8EF6-76065278BB06}" destId="{F7BD9C7A-1863-45AD-8DE5-672D47988B14}" srcOrd="0" destOrd="0" presId="urn:microsoft.com/office/officeart/2005/8/layout/process4"/>
    <dgm:cxn modelId="{7CA00A39-F9A8-49E8-8D17-4D889A56DE49}" type="presParOf" srcId="{FB52892C-349B-4B5A-B247-DF139051EDF2}" destId="{F11B06E1-68DF-4D43-BE1F-19B8EF48C6EF}" srcOrd="1" destOrd="0" presId="urn:microsoft.com/office/officeart/2005/8/layout/process4"/>
    <dgm:cxn modelId="{1D503E3A-BDD7-459D-A7B1-10DE76ED90C1}" type="presParOf" srcId="{FB52892C-349B-4B5A-B247-DF139051EDF2}" destId="{842E1B1D-A327-4360-AC84-7D608BB0303A}" srcOrd="2" destOrd="0" presId="urn:microsoft.com/office/officeart/2005/8/layout/process4"/>
    <dgm:cxn modelId="{953E0BA8-9E03-441E-A493-918EB629D899}" type="presParOf" srcId="{842E1B1D-A327-4360-AC84-7D608BB0303A}" destId="{5D2A1764-E925-426F-8609-33674A7319FC}" srcOrd="0" destOrd="0" presId="urn:microsoft.com/office/officeart/2005/8/layout/process4"/>
    <dgm:cxn modelId="{2DFAE63A-405A-43ED-8B32-305998E9106D}" type="presParOf" srcId="{FB52892C-349B-4B5A-B247-DF139051EDF2}" destId="{07EB5F89-B9AF-4E7E-B12E-6C1EF5B6FCAF}" srcOrd="3" destOrd="0" presId="urn:microsoft.com/office/officeart/2005/8/layout/process4"/>
    <dgm:cxn modelId="{54A912A4-6ED2-4028-94BA-63BED7A53C10}" type="presParOf" srcId="{FB52892C-349B-4B5A-B247-DF139051EDF2}" destId="{85E5D5CD-EED3-4F31-956F-F7289D072EE1}" srcOrd="4" destOrd="0" presId="urn:microsoft.com/office/officeart/2005/8/layout/process4"/>
    <dgm:cxn modelId="{478AC262-BE4A-4584-AB0D-00965E7E5896}" type="presParOf" srcId="{85E5D5CD-EED3-4F31-956F-F7289D072EE1}" destId="{3811C720-3282-4F10-98FF-492AD3B92870}" srcOrd="0" destOrd="0" presId="urn:microsoft.com/office/officeart/2005/8/layout/process4"/>
    <dgm:cxn modelId="{07B41D9B-DC9D-4879-8819-F3B402456E8A}" type="presParOf" srcId="{FB52892C-349B-4B5A-B247-DF139051EDF2}" destId="{128AFE2D-C2B3-42B8-B3FA-21A1AAFAA849}" srcOrd="5" destOrd="0" presId="urn:microsoft.com/office/officeart/2005/8/layout/process4"/>
    <dgm:cxn modelId="{251A5504-0533-4C8F-8007-DBDD99296F3E}" type="presParOf" srcId="{FB52892C-349B-4B5A-B247-DF139051EDF2}" destId="{7146A5D7-AF84-44F2-86A0-2656CA0595BA}" srcOrd="6" destOrd="0" presId="urn:microsoft.com/office/officeart/2005/8/layout/process4"/>
    <dgm:cxn modelId="{88C8CC07-4DA9-4F04-999A-054D0166333A}" type="presParOf" srcId="{7146A5D7-AF84-44F2-86A0-2656CA0595BA}" destId="{DFD153FB-2740-4410-9F47-A9938F94637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99BCBA-FC4D-4443-B832-4D4F7D7150A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03EB73-E933-4460-852E-FAE8DB367740}">
      <dgm:prSet phldrT="[Текст]"/>
      <dgm:spPr/>
      <dgm:t>
        <a:bodyPr/>
        <a:lstStyle/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Похвала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51C58B5-F584-42AA-B5DC-77CB37A5B640}" type="parTrans" cxnId="{8F0B8BE3-0B3F-4333-8842-0BB63929A138}">
      <dgm:prSet/>
      <dgm:spPr/>
      <dgm:t>
        <a:bodyPr/>
        <a:lstStyle/>
        <a:p>
          <a:endParaRPr lang="ru-RU"/>
        </a:p>
      </dgm:t>
    </dgm:pt>
    <dgm:pt modelId="{FC93231B-C51B-4BBE-A0A1-347777819850}" type="sibTrans" cxnId="{8F0B8BE3-0B3F-4333-8842-0BB63929A138}">
      <dgm:prSet/>
      <dgm:spPr/>
      <dgm:t>
        <a:bodyPr/>
        <a:lstStyle/>
        <a:p>
          <a:endParaRPr lang="ru-RU"/>
        </a:p>
      </dgm:t>
    </dgm:pt>
    <dgm:pt modelId="{FBA4B26B-DA20-41BC-9B15-A524350D4078}">
      <dgm:prSet phldrT="[Текст]"/>
      <dgm:spPr/>
      <dgm:t>
        <a:bodyPr/>
        <a:lstStyle/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Критика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FCD5965-692C-4DF4-93F3-458E10595E04}" type="parTrans" cxnId="{E9D28BBA-AF6E-4D8F-A6D9-88925E1B3DAB}">
      <dgm:prSet/>
      <dgm:spPr/>
      <dgm:t>
        <a:bodyPr/>
        <a:lstStyle/>
        <a:p>
          <a:endParaRPr lang="ru-RU"/>
        </a:p>
      </dgm:t>
    </dgm:pt>
    <dgm:pt modelId="{ADC74B43-AF23-4308-92B4-83D4FBE1822C}" type="sibTrans" cxnId="{E9D28BBA-AF6E-4D8F-A6D9-88925E1B3DAB}">
      <dgm:prSet/>
      <dgm:spPr/>
      <dgm:t>
        <a:bodyPr/>
        <a:lstStyle/>
        <a:p>
          <a:endParaRPr lang="ru-RU"/>
        </a:p>
      </dgm:t>
    </dgm:pt>
    <dgm:pt modelId="{4E474138-629F-4A7D-9E88-C5BE9BE92109}">
      <dgm:prSet phldrT="[Текст]"/>
      <dgm:spPr/>
      <dgm:t>
        <a:bodyPr/>
        <a:lstStyle/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Похвала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B57E5F9-6B34-4FB9-A094-90B334AABAD1}" type="parTrans" cxnId="{942A6872-0B9F-4B16-85CD-698587C1C0B5}">
      <dgm:prSet/>
      <dgm:spPr/>
      <dgm:t>
        <a:bodyPr/>
        <a:lstStyle/>
        <a:p>
          <a:endParaRPr lang="ru-RU"/>
        </a:p>
      </dgm:t>
    </dgm:pt>
    <dgm:pt modelId="{8C505493-65A2-411E-9BB9-6EA5F2E7CA68}" type="sibTrans" cxnId="{942A6872-0B9F-4B16-85CD-698587C1C0B5}">
      <dgm:prSet/>
      <dgm:spPr/>
      <dgm:t>
        <a:bodyPr/>
        <a:lstStyle/>
        <a:p>
          <a:endParaRPr lang="ru-RU"/>
        </a:p>
      </dgm:t>
    </dgm:pt>
    <dgm:pt modelId="{AE55D982-9FB9-4320-88F7-49D6326FC3C8}" type="pres">
      <dgm:prSet presAssocID="{8D99BCBA-FC4D-4443-B832-4D4F7D7150A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45065F-0EA1-4E57-93FB-3F7377308610}" type="pres">
      <dgm:prSet presAssocID="{8D99BCBA-FC4D-4443-B832-4D4F7D7150A2}" presName="dummyMaxCanvas" presStyleCnt="0">
        <dgm:presLayoutVars/>
      </dgm:prSet>
      <dgm:spPr/>
    </dgm:pt>
    <dgm:pt modelId="{FD3B3A22-CAC0-4EB7-8955-BD176230EB88}" type="pres">
      <dgm:prSet presAssocID="{8D99BCBA-FC4D-4443-B832-4D4F7D7150A2}" presName="ThreeNodes_1" presStyleLbl="node1" presStyleIdx="0" presStyleCnt="3" custScaleX="96214" custScaleY="56135" custLinFactNeighborX="18976" custLinFactNeighborY="-7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79034C-80BF-439A-9E5A-270078667EBD}" type="pres">
      <dgm:prSet presAssocID="{8D99BCBA-FC4D-4443-B832-4D4F7D7150A2}" presName="ThreeNodes_2" presStyleLbl="node1" presStyleIdx="1" presStyleCnt="3" custScaleX="98671" custScaleY="61169" custLinFactNeighborX="9488" custLinFactNeighborY="3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F45021-A1E0-4545-96B2-8C3990700953}" type="pres">
      <dgm:prSet presAssocID="{8D99BCBA-FC4D-4443-B832-4D4F7D7150A2}" presName="ThreeNodes_3" presStyleLbl="node1" presStyleIdx="2" presStyleCnt="3" custScaleX="97352" custScaleY="62442" custLinFactNeighborX="1898" custLinFactNeighborY="174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F5B473-2A46-4ADC-BB6D-EAC931C46357}" type="pres">
      <dgm:prSet presAssocID="{8D99BCBA-FC4D-4443-B832-4D4F7D7150A2}" presName="ThreeConn_1-2" presStyleLbl="fgAccFollowNode1" presStyleIdx="0" presStyleCnt="2" custLinFactNeighborX="-75833" custLinFactNeighborY="-5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53B9E4-D9E8-4A34-AB45-FB4105E2F93D}" type="pres">
      <dgm:prSet presAssocID="{8D99BCBA-FC4D-4443-B832-4D4F7D7150A2}" presName="ThreeConn_2-3" presStyleLbl="fgAccFollowNode1" presStyleIdx="1" presStyleCnt="2" custLinFactX="-8388" custLinFactNeighborX="-100000" custLinFactNeighborY="17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F50789-CF53-45A1-A695-472018F9DA36}" type="pres">
      <dgm:prSet presAssocID="{8D99BCBA-FC4D-4443-B832-4D4F7D7150A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4C26E5-9C53-4713-A2EF-FC647EF0EEB8}" type="pres">
      <dgm:prSet presAssocID="{8D99BCBA-FC4D-4443-B832-4D4F7D7150A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F7743A-303E-4C03-8770-A81B6730AB87}" type="pres">
      <dgm:prSet presAssocID="{8D99BCBA-FC4D-4443-B832-4D4F7D7150A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9CB3E3-2553-4DD9-8967-BAC7F56A4524}" type="presOf" srcId="{5403EB73-E933-4460-852E-FAE8DB367740}" destId="{2AF50789-CF53-45A1-A695-472018F9DA36}" srcOrd="1" destOrd="0" presId="urn:microsoft.com/office/officeart/2005/8/layout/vProcess5"/>
    <dgm:cxn modelId="{3A4EDF4E-D4FD-40F1-8C8F-B4050A2ED5D0}" type="presOf" srcId="{FBA4B26B-DA20-41BC-9B15-A524350D4078}" destId="{FA4C26E5-9C53-4713-A2EF-FC647EF0EEB8}" srcOrd="1" destOrd="0" presId="urn:microsoft.com/office/officeart/2005/8/layout/vProcess5"/>
    <dgm:cxn modelId="{8F0B8BE3-0B3F-4333-8842-0BB63929A138}" srcId="{8D99BCBA-FC4D-4443-B832-4D4F7D7150A2}" destId="{5403EB73-E933-4460-852E-FAE8DB367740}" srcOrd="0" destOrd="0" parTransId="{F51C58B5-F584-42AA-B5DC-77CB37A5B640}" sibTransId="{FC93231B-C51B-4BBE-A0A1-347777819850}"/>
    <dgm:cxn modelId="{FEC55331-C2EB-4E45-9BF1-B6D11EEED02E}" type="presOf" srcId="{ADC74B43-AF23-4308-92B4-83D4FBE1822C}" destId="{5253B9E4-D9E8-4A34-AB45-FB4105E2F93D}" srcOrd="0" destOrd="0" presId="urn:microsoft.com/office/officeart/2005/8/layout/vProcess5"/>
    <dgm:cxn modelId="{41618BFB-2E06-43BF-9600-0A2EA9E12BD4}" type="presOf" srcId="{4E474138-629F-4A7D-9E88-C5BE9BE92109}" destId="{75F45021-A1E0-4545-96B2-8C3990700953}" srcOrd="0" destOrd="0" presId="urn:microsoft.com/office/officeart/2005/8/layout/vProcess5"/>
    <dgm:cxn modelId="{658B6EA5-4D05-448A-A9D7-6B3049FBD3B1}" type="presOf" srcId="{4E474138-629F-4A7D-9E88-C5BE9BE92109}" destId="{B8F7743A-303E-4C03-8770-A81B6730AB87}" srcOrd="1" destOrd="0" presId="urn:microsoft.com/office/officeart/2005/8/layout/vProcess5"/>
    <dgm:cxn modelId="{942A6872-0B9F-4B16-85CD-698587C1C0B5}" srcId="{8D99BCBA-FC4D-4443-B832-4D4F7D7150A2}" destId="{4E474138-629F-4A7D-9E88-C5BE9BE92109}" srcOrd="2" destOrd="0" parTransId="{8B57E5F9-6B34-4FB9-A094-90B334AABAD1}" sibTransId="{8C505493-65A2-411E-9BB9-6EA5F2E7CA68}"/>
    <dgm:cxn modelId="{3BB5E42C-6740-4E4D-B103-9DFAF63A5118}" type="presOf" srcId="{8D99BCBA-FC4D-4443-B832-4D4F7D7150A2}" destId="{AE55D982-9FB9-4320-88F7-49D6326FC3C8}" srcOrd="0" destOrd="0" presId="urn:microsoft.com/office/officeart/2005/8/layout/vProcess5"/>
    <dgm:cxn modelId="{683E86B7-597D-4EF1-ACCF-1E57243A68B5}" type="presOf" srcId="{5403EB73-E933-4460-852E-FAE8DB367740}" destId="{FD3B3A22-CAC0-4EB7-8955-BD176230EB88}" srcOrd="0" destOrd="0" presId="urn:microsoft.com/office/officeart/2005/8/layout/vProcess5"/>
    <dgm:cxn modelId="{635CC401-6953-4E4A-BF61-9B550CD6310C}" type="presOf" srcId="{FBA4B26B-DA20-41BC-9B15-A524350D4078}" destId="{5179034C-80BF-439A-9E5A-270078667EBD}" srcOrd="0" destOrd="0" presId="urn:microsoft.com/office/officeart/2005/8/layout/vProcess5"/>
    <dgm:cxn modelId="{2039EDA2-D3CA-4E03-815B-BD348FB4409E}" type="presOf" srcId="{FC93231B-C51B-4BBE-A0A1-347777819850}" destId="{EAF5B473-2A46-4ADC-BB6D-EAC931C46357}" srcOrd="0" destOrd="0" presId="urn:microsoft.com/office/officeart/2005/8/layout/vProcess5"/>
    <dgm:cxn modelId="{E9D28BBA-AF6E-4D8F-A6D9-88925E1B3DAB}" srcId="{8D99BCBA-FC4D-4443-B832-4D4F7D7150A2}" destId="{FBA4B26B-DA20-41BC-9B15-A524350D4078}" srcOrd="1" destOrd="0" parTransId="{0FCD5965-692C-4DF4-93F3-458E10595E04}" sibTransId="{ADC74B43-AF23-4308-92B4-83D4FBE1822C}"/>
    <dgm:cxn modelId="{05BE1E15-C088-457E-94EC-B64AF5ECCAA1}" type="presParOf" srcId="{AE55D982-9FB9-4320-88F7-49D6326FC3C8}" destId="{0545065F-0EA1-4E57-93FB-3F7377308610}" srcOrd="0" destOrd="0" presId="urn:microsoft.com/office/officeart/2005/8/layout/vProcess5"/>
    <dgm:cxn modelId="{9BC9279C-66F9-483A-807F-2E7EF3BAFA8D}" type="presParOf" srcId="{AE55D982-9FB9-4320-88F7-49D6326FC3C8}" destId="{FD3B3A22-CAC0-4EB7-8955-BD176230EB88}" srcOrd="1" destOrd="0" presId="urn:microsoft.com/office/officeart/2005/8/layout/vProcess5"/>
    <dgm:cxn modelId="{AC0ED72F-00D6-4C46-8FC0-B54BF699E3E9}" type="presParOf" srcId="{AE55D982-9FB9-4320-88F7-49D6326FC3C8}" destId="{5179034C-80BF-439A-9E5A-270078667EBD}" srcOrd="2" destOrd="0" presId="urn:microsoft.com/office/officeart/2005/8/layout/vProcess5"/>
    <dgm:cxn modelId="{9EAC713F-EA26-4FD0-B623-0279B0CD9BE4}" type="presParOf" srcId="{AE55D982-9FB9-4320-88F7-49D6326FC3C8}" destId="{75F45021-A1E0-4545-96B2-8C3990700953}" srcOrd="3" destOrd="0" presId="urn:microsoft.com/office/officeart/2005/8/layout/vProcess5"/>
    <dgm:cxn modelId="{2D54001F-8940-43DB-A30C-E6EF955E5991}" type="presParOf" srcId="{AE55D982-9FB9-4320-88F7-49D6326FC3C8}" destId="{EAF5B473-2A46-4ADC-BB6D-EAC931C46357}" srcOrd="4" destOrd="0" presId="urn:microsoft.com/office/officeart/2005/8/layout/vProcess5"/>
    <dgm:cxn modelId="{9AB8D447-61D9-40D1-9EAB-A6AEE07381E1}" type="presParOf" srcId="{AE55D982-9FB9-4320-88F7-49D6326FC3C8}" destId="{5253B9E4-D9E8-4A34-AB45-FB4105E2F93D}" srcOrd="5" destOrd="0" presId="urn:microsoft.com/office/officeart/2005/8/layout/vProcess5"/>
    <dgm:cxn modelId="{B01294B2-1F7F-4CF2-AB63-094387D251AB}" type="presParOf" srcId="{AE55D982-9FB9-4320-88F7-49D6326FC3C8}" destId="{2AF50789-CF53-45A1-A695-472018F9DA36}" srcOrd="6" destOrd="0" presId="urn:microsoft.com/office/officeart/2005/8/layout/vProcess5"/>
    <dgm:cxn modelId="{62522088-31F7-4616-BE2C-F5208929074F}" type="presParOf" srcId="{AE55D982-9FB9-4320-88F7-49D6326FC3C8}" destId="{FA4C26E5-9C53-4713-A2EF-FC647EF0EEB8}" srcOrd="7" destOrd="0" presId="urn:microsoft.com/office/officeart/2005/8/layout/vProcess5"/>
    <dgm:cxn modelId="{37A32BCA-AAC9-4476-A1C3-EB146FE9DB24}" type="presParOf" srcId="{AE55D982-9FB9-4320-88F7-49D6326FC3C8}" destId="{B8F7743A-303E-4C03-8770-A81B6730AB8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CBFA48-96F7-4CBB-88AA-3507A9A22DD4}">
      <dsp:nvSpPr>
        <dsp:cNvPr id="0" name=""/>
        <dsp:cNvSpPr/>
      </dsp:nvSpPr>
      <dsp:spPr>
        <a:xfrm>
          <a:off x="3217974" y="297267"/>
          <a:ext cx="2132432" cy="2132432"/>
        </a:xfrm>
        <a:prstGeom prst="blockArc">
          <a:avLst>
            <a:gd name="adj1" fmla="val 11880000"/>
            <a:gd name="adj2" fmla="val 16200000"/>
            <a:gd name="adj3" fmla="val 463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0F0956-B932-4E9F-8974-269619336470}">
      <dsp:nvSpPr>
        <dsp:cNvPr id="0" name=""/>
        <dsp:cNvSpPr/>
      </dsp:nvSpPr>
      <dsp:spPr>
        <a:xfrm>
          <a:off x="3217974" y="297267"/>
          <a:ext cx="2132432" cy="2132432"/>
        </a:xfrm>
        <a:prstGeom prst="blockArc">
          <a:avLst>
            <a:gd name="adj1" fmla="val 7560000"/>
            <a:gd name="adj2" fmla="val 11880000"/>
            <a:gd name="adj3" fmla="val 463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343283-E5A9-40E5-9844-C6002ABDF2EB}">
      <dsp:nvSpPr>
        <dsp:cNvPr id="0" name=""/>
        <dsp:cNvSpPr/>
      </dsp:nvSpPr>
      <dsp:spPr>
        <a:xfrm>
          <a:off x="3256102" y="-13022"/>
          <a:ext cx="2132432" cy="2132432"/>
        </a:xfrm>
        <a:prstGeom prst="blockArc">
          <a:avLst>
            <a:gd name="adj1" fmla="val 3240000"/>
            <a:gd name="adj2" fmla="val 7560000"/>
            <a:gd name="adj3" fmla="val 463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D88717-5932-4912-9F11-D44770798752}">
      <dsp:nvSpPr>
        <dsp:cNvPr id="0" name=""/>
        <dsp:cNvSpPr/>
      </dsp:nvSpPr>
      <dsp:spPr>
        <a:xfrm>
          <a:off x="3217974" y="297267"/>
          <a:ext cx="2132432" cy="2132432"/>
        </a:xfrm>
        <a:prstGeom prst="blockArc">
          <a:avLst>
            <a:gd name="adj1" fmla="val 20520000"/>
            <a:gd name="adj2" fmla="val 3240000"/>
            <a:gd name="adj3" fmla="val 463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0FFBB9-BD7F-407D-810B-677FF4E78C48}">
      <dsp:nvSpPr>
        <dsp:cNvPr id="0" name=""/>
        <dsp:cNvSpPr/>
      </dsp:nvSpPr>
      <dsp:spPr>
        <a:xfrm>
          <a:off x="3217974" y="297267"/>
          <a:ext cx="2132432" cy="2132432"/>
        </a:xfrm>
        <a:prstGeom prst="blockArc">
          <a:avLst>
            <a:gd name="adj1" fmla="val 16200000"/>
            <a:gd name="adj2" fmla="val 20520000"/>
            <a:gd name="adj3" fmla="val 463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FB66BB-5187-410A-9477-F7BBC17D28AF}">
      <dsp:nvSpPr>
        <dsp:cNvPr id="0" name=""/>
        <dsp:cNvSpPr/>
      </dsp:nvSpPr>
      <dsp:spPr>
        <a:xfrm>
          <a:off x="3816418" y="850115"/>
          <a:ext cx="981161" cy="981161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Подросток</a:t>
          </a:r>
          <a:endParaRPr lang="ru-RU" sz="10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816418" y="850115"/>
        <a:ext cx="981161" cy="981161"/>
      </dsp:txXfrm>
    </dsp:sp>
    <dsp:sp modelId="{CDAE0424-E71F-4843-8BC1-A3A4995EF22E}">
      <dsp:nvSpPr>
        <dsp:cNvPr id="0" name=""/>
        <dsp:cNvSpPr/>
      </dsp:nvSpPr>
      <dsp:spPr>
        <a:xfrm>
          <a:off x="3808820" y="-202484"/>
          <a:ext cx="950741" cy="104895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Родители</a:t>
          </a:r>
          <a:endParaRPr lang="ru-RU" sz="1700" kern="1200" dirty="0"/>
        </a:p>
      </dsp:txBody>
      <dsp:txXfrm>
        <a:off x="3808820" y="-202484"/>
        <a:ext cx="950741" cy="1048956"/>
      </dsp:txXfrm>
    </dsp:sp>
    <dsp:sp modelId="{C6923F72-4273-4F86-A30F-91C7FE6A4DD5}">
      <dsp:nvSpPr>
        <dsp:cNvPr id="0" name=""/>
        <dsp:cNvSpPr/>
      </dsp:nvSpPr>
      <dsp:spPr>
        <a:xfrm>
          <a:off x="4771198" y="490069"/>
          <a:ext cx="1007019" cy="11031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Классный руководитель</a:t>
          </a:r>
          <a:endParaRPr lang="ru-RU" sz="1700" kern="1200" dirty="0"/>
        </a:p>
      </dsp:txBody>
      <dsp:txXfrm>
        <a:off x="4771198" y="490069"/>
        <a:ext cx="1007019" cy="1103152"/>
      </dsp:txXfrm>
    </dsp:sp>
    <dsp:sp modelId="{4E9E4FC5-4D33-464E-BFDA-991FE55158E2}">
      <dsp:nvSpPr>
        <dsp:cNvPr id="0" name=""/>
        <dsp:cNvSpPr/>
      </dsp:nvSpPr>
      <dsp:spPr>
        <a:xfrm>
          <a:off x="4420103" y="1699182"/>
          <a:ext cx="952520" cy="101377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Другие специалисты</a:t>
          </a:r>
          <a:endParaRPr lang="ru-RU" sz="1700" kern="1200" dirty="0"/>
        </a:p>
      </dsp:txBody>
      <dsp:txXfrm>
        <a:off x="4420103" y="1699182"/>
        <a:ext cx="952520" cy="1013770"/>
      </dsp:txXfrm>
    </dsp:sp>
    <dsp:sp modelId="{A359E59B-4BA9-4404-B4BD-1B095EC1814A}">
      <dsp:nvSpPr>
        <dsp:cNvPr id="0" name=""/>
        <dsp:cNvSpPr/>
      </dsp:nvSpPr>
      <dsp:spPr>
        <a:xfrm>
          <a:off x="3196080" y="1617809"/>
          <a:ext cx="951875" cy="117651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Психолог</a:t>
          </a:r>
          <a:endParaRPr lang="ru-RU" sz="1700" kern="1200" dirty="0"/>
        </a:p>
      </dsp:txBody>
      <dsp:txXfrm>
        <a:off x="3196080" y="1617809"/>
        <a:ext cx="951875" cy="1176517"/>
      </dsp:txXfrm>
    </dsp:sp>
    <dsp:sp modelId="{BA8650ED-3860-4821-B553-95EA2D095F5D}">
      <dsp:nvSpPr>
        <dsp:cNvPr id="0" name=""/>
        <dsp:cNvSpPr/>
      </dsp:nvSpPr>
      <dsp:spPr>
        <a:xfrm>
          <a:off x="2790734" y="562675"/>
          <a:ext cx="1005879" cy="9579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Социальный педагог</a:t>
          </a:r>
          <a:endParaRPr lang="ru-RU" sz="1700" kern="1200" dirty="0"/>
        </a:p>
      </dsp:txBody>
      <dsp:txXfrm>
        <a:off x="2790734" y="562675"/>
        <a:ext cx="1005879" cy="95793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BD9C7A-1863-45AD-8DE5-672D47988B14}">
      <dsp:nvSpPr>
        <dsp:cNvPr id="0" name=""/>
        <dsp:cNvSpPr/>
      </dsp:nvSpPr>
      <dsp:spPr>
        <a:xfrm>
          <a:off x="0" y="4160219"/>
          <a:ext cx="8229600" cy="9101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Дальнейшее психолого-педагогическое сопровождение</a:t>
          </a:r>
          <a:endParaRPr lang="ru-RU" sz="2200" kern="1200" dirty="0"/>
        </a:p>
      </dsp:txBody>
      <dsp:txXfrm>
        <a:off x="0" y="4160219"/>
        <a:ext cx="8229600" cy="910154"/>
      </dsp:txXfrm>
    </dsp:sp>
    <dsp:sp modelId="{5D2A1764-E925-426F-8609-33674A7319FC}">
      <dsp:nvSpPr>
        <dsp:cNvPr id="0" name=""/>
        <dsp:cNvSpPr/>
      </dsp:nvSpPr>
      <dsp:spPr>
        <a:xfrm rot="10800000">
          <a:off x="0" y="2774054"/>
          <a:ext cx="8229600" cy="139981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Психолого-педагогическая поддержка подростка</a:t>
          </a:r>
          <a:endParaRPr lang="ru-RU" sz="2200" kern="1200" dirty="0"/>
        </a:p>
      </dsp:txBody>
      <dsp:txXfrm rot="10800000">
        <a:off x="0" y="2774054"/>
        <a:ext cx="8229600" cy="1399817"/>
      </dsp:txXfrm>
    </dsp:sp>
    <dsp:sp modelId="{3811C720-3282-4F10-98FF-492AD3B92870}">
      <dsp:nvSpPr>
        <dsp:cNvPr id="0" name=""/>
        <dsp:cNvSpPr/>
      </dsp:nvSpPr>
      <dsp:spPr>
        <a:xfrm rot="10800000">
          <a:off x="0" y="1387889"/>
          <a:ext cx="8229600" cy="139981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Исследование особенностей ситуации</a:t>
          </a:r>
          <a:endParaRPr lang="ru-RU" sz="2200" kern="1200" dirty="0"/>
        </a:p>
      </dsp:txBody>
      <dsp:txXfrm rot="10800000">
        <a:off x="0" y="1387889"/>
        <a:ext cx="8229600" cy="1399817"/>
      </dsp:txXfrm>
    </dsp:sp>
    <dsp:sp modelId="{DFD153FB-2740-4410-9F47-A9938F946379}">
      <dsp:nvSpPr>
        <dsp:cNvPr id="0" name=""/>
        <dsp:cNvSpPr/>
      </dsp:nvSpPr>
      <dsp:spPr>
        <a:xfrm rot="10800000">
          <a:off x="0" y="1724"/>
          <a:ext cx="8229600" cy="139981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Раннее выявление и учет детей и подростков, находящихся в трудной жизненной ситуации </a:t>
          </a:r>
          <a:endParaRPr lang="ru-RU" sz="2200" kern="1200" dirty="0"/>
        </a:p>
      </dsp:txBody>
      <dsp:txXfrm rot="10800000">
        <a:off x="0" y="1724"/>
        <a:ext cx="8229600" cy="139981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BD9C7A-1863-45AD-8DE5-672D47988B14}">
      <dsp:nvSpPr>
        <dsp:cNvPr id="0" name=""/>
        <dsp:cNvSpPr/>
      </dsp:nvSpPr>
      <dsp:spPr>
        <a:xfrm>
          <a:off x="0" y="4160219"/>
          <a:ext cx="8229600" cy="9101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Дальнейшее психолого-педагогическое сопровождение</a:t>
          </a:r>
          <a:endParaRPr lang="ru-RU" sz="2200" kern="1200" dirty="0"/>
        </a:p>
      </dsp:txBody>
      <dsp:txXfrm>
        <a:off x="0" y="4160219"/>
        <a:ext cx="8229600" cy="910154"/>
      </dsp:txXfrm>
    </dsp:sp>
    <dsp:sp modelId="{5D2A1764-E925-426F-8609-33674A7319FC}">
      <dsp:nvSpPr>
        <dsp:cNvPr id="0" name=""/>
        <dsp:cNvSpPr/>
      </dsp:nvSpPr>
      <dsp:spPr>
        <a:xfrm rot="10800000">
          <a:off x="0" y="2774054"/>
          <a:ext cx="8229600" cy="139981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Психолого-педагогическая поддержка подростка</a:t>
          </a:r>
          <a:endParaRPr lang="ru-RU" sz="2200" kern="1200" dirty="0"/>
        </a:p>
      </dsp:txBody>
      <dsp:txXfrm rot="10800000">
        <a:off x="0" y="2774054"/>
        <a:ext cx="8229600" cy="1399817"/>
      </dsp:txXfrm>
    </dsp:sp>
    <dsp:sp modelId="{3811C720-3282-4F10-98FF-492AD3B92870}">
      <dsp:nvSpPr>
        <dsp:cNvPr id="0" name=""/>
        <dsp:cNvSpPr/>
      </dsp:nvSpPr>
      <dsp:spPr>
        <a:xfrm rot="10800000">
          <a:off x="0" y="1387889"/>
          <a:ext cx="8229600" cy="139981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Исследование особенностей ситуации</a:t>
          </a:r>
          <a:endParaRPr lang="ru-RU" sz="2200" kern="1200" dirty="0"/>
        </a:p>
      </dsp:txBody>
      <dsp:txXfrm rot="10800000">
        <a:off x="0" y="1387889"/>
        <a:ext cx="8229600" cy="1399817"/>
      </dsp:txXfrm>
    </dsp:sp>
    <dsp:sp modelId="{DFD153FB-2740-4410-9F47-A9938F946379}">
      <dsp:nvSpPr>
        <dsp:cNvPr id="0" name=""/>
        <dsp:cNvSpPr/>
      </dsp:nvSpPr>
      <dsp:spPr>
        <a:xfrm rot="10800000">
          <a:off x="0" y="1724"/>
          <a:ext cx="8229600" cy="139981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Раннее выявление и учет детей и подростков, находящихся в трудной жизненной ситуации </a:t>
          </a:r>
          <a:endParaRPr lang="ru-RU" sz="2200" kern="1200" dirty="0"/>
        </a:p>
      </dsp:txBody>
      <dsp:txXfrm rot="10800000">
        <a:off x="0" y="1724"/>
        <a:ext cx="8229600" cy="139981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3B3A22-CAC0-4EB7-8955-BD176230EB88}">
      <dsp:nvSpPr>
        <dsp:cNvPr id="0" name=""/>
        <dsp:cNvSpPr/>
      </dsp:nvSpPr>
      <dsp:spPr>
        <a:xfrm>
          <a:off x="791910" y="176876"/>
          <a:ext cx="3651007" cy="6967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Times New Roman" pitchFamily="18" charset="0"/>
              <a:cs typeface="Times New Roman" pitchFamily="18" charset="0"/>
            </a:rPr>
            <a:t>Похвала</a:t>
          </a:r>
          <a:endParaRPr lang="ru-RU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91910" y="176876"/>
        <a:ext cx="2432321" cy="696745"/>
      </dsp:txXfrm>
    </dsp:sp>
    <dsp:sp modelId="{5179034C-80BF-439A-9E5A-270078667EBD}">
      <dsp:nvSpPr>
        <dsp:cNvPr id="0" name=""/>
        <dsp:cNvSpPr/>
      </dsp:nvSpPr>
      <dsp:spPr>
        <a:xfrm>
          <a:off x="720078" y="1728194"/>
          <a:ext cx="3744242" cy="7592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Times New Roman" pitchFamily="18" charset="0"/>
              <a:cs typeface="Times New Roman" pitchFamily="18" charset="0"/>
            </a:rPr>
            <a:t>Критика </a:t>
          </a:r>
          <a:endParaRPr lang="ru-RU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20078" y="1728194"/>
        <a:ext cx="2617812" cy="759227"/>
      </dsp:txXfrm>
    </dsp:sp>
    <dsp:sp modelId="{75F45021-A1E0-4545-96B2-8C3990700953}">
      <dsp:nvSpPr>
        <dsp:cNvPr id="0" name=""/>
        <dsp:cNvSpPr/>
      </dsp:nvSpPr>
      <dsp:spPr>
        <a:xfrm>
          <a:off x="770131" y="3345239"/>
          <a:ext cx="3694190" cy="7750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Times New Roman" pitchFamily="18" charset="0"/>
              <a:cs typeface="Times New Roman" pitchFamily="18" charset="0"/>
            </a:rPr>
            <a:t>Похвала</a:t>
          </a:r>
          <a:endParaRPr lang="ru-RU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70131" y="3345239"/>
        <a:ext cx="2582818" cy="775027"/>
      </dsp:txXfrm>
    </dsp:sp>
    <dsp:sp modelId="{EAF5B473-2A46-4ADC-BB6D-EAC931C46357}">
      <dsp:nvSpPr>
        <dsp:cNvPr id="0" name=""/>
        <dsp:cNvSpPr/>
      </dsp:nvSpPr>
      <dsp:spPr>
        <a:xfrm>
          <a:off x="2376092" y="896964"/>
          <a:ext cx="806777" cy="80677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2376092" y="896964"/>
        <a:ext cx="806777" cy="806777"/>
      </dsp:txXfrm>
    </dsp:sp>
    <dsp:sp modelId="{5253B9E4-D9E8-4A34-AB45-FB4105E2F93D}">
      <dsp:nvSpPr>
        <dsp:cNvPr id="0" name=""/>
        <dsp:cNvSpPr/>
      </dsp:nvSpPr>
      <dsp:spPr>
        <a:xfrm>
          <a:off x="2448269" y="2520278"/>
          <a:ext cx="806777" cy="80677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2448269" y="2520278"/>
        <a:ext cx="806777" cy="8067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2605F-42EE-4F60-8221-C059E6F9D2C5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45FD6-056D-4D09-A4C6-5345AA94B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1977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5FD6-056D-4D09-A4C6-5345AA94BF77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82694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5FD6-056D-4D09-A4C6-5345AA94BF77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82694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5FD6-056D-4D09-A4C6-5345AA94BF77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82694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5FD6-056D-4D09-A4C6-5345AA94BF77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82694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5FD6-056D-4D09-A4C6-5345AA94BF77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82694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5FD6-056D-4D09-A4C6-5345AA94BF77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82694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5FD6-056D-4D09-A4C6-5345AA94BF77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81803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5FD6-056D-4D09-A4C6-5345AA94BF77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57053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2424-2D33-48B7-AFAD-7551DC625484}" type="datetime1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287E-4C4C-465F-B8BB-73185DFFBABC}" type="datetime1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05CD-E665-449C-B76E-960B835A1FAD}" type="datetime1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40B3-A2F4-43EF-BEC2-1B3B9F5C26E2}" type="datetime1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9A6B-EE73-4364-B9A5-D450A26E8E40}" type="datetime1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2CE2-047F-4ADD-97E1-59C14F10DCB6}" type="datetime1">
              <a:rPr lang="ru-RU" smtClean="0"/>
              <a:pPr/>
              <a:t>04.03.2022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03EA-804E-4942-A4B2-C466B1492A71}" type="datetime1">
              <a:rPr lang="ru-RU" smtClean="0"/>
              <a:pPr/>
              <a:t>04.03.2022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9286D-B158-4ED7-926A-ADDBBE5EDB8D}" type="datetime1">
              <a:rPr lang="ru-RU" smtClean="0"/>
              <a:pPr/>
              <a:t>04.03.2022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4601-8F23-4C96-B238-CD4307D11428}" type="datetime1">
              <a:rPr lang="ru-RU" smtClean="0"/>
              <a:pPr/>
              <a:t>04.03.2022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323C-05C9-4BA9-90CC-98051398B46A}" type="datetime1">
              <a:rPr lang="ru-RU" smtClean="0"/>
              <a:pPr/>
              <a:t>04.03.2022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A3A1-AB3C-4B4F-9882-C556F8B058EF}" type="datetime1">
              <a:rPr lang="ru-RU" smtClean="0"/>
              <a:pPr/>
              <a:t>04.03.2022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FB39D07-E851-4D74-A440-D76CF11BC3BD}" type="datetime1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855050" y="1196753"/>
            <a:ext cx="7761597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поддержать подростка </a:t>
            </a:r>
            <a:endParaRPr lang="ru-RU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трудной жизненной	 ситуации </a:t>
            </a:r>
            <a:r>
              <a:rPr lang="ru-RU" sz="32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ситуации.</a:t>
            </a:r>
          </a:p>
          <a:p>
            <a:pPr algn="ctr"/>
            <a:r>
              <a:rPr lang="ru-RU" sz="32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</a:t>
            </a:r>
            <a:r>
              <a:rPr lang="ru-RU" sz="32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классным руководителям</a:t>
            </a:r>
            <a:endParaRPr lang="ru-RU" sz="3200" b="1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араллелограмм 24"/>
          <p:cNvSpPr/>
          <p:nvPr/>
        </p:nvSpPr>
        <p:spPr>
          <a:xfrm>
            <a:off x="-36512" y="55913"/>
            <a:ext cx="9156849" cy="949954"/>
          </a:xfrm>
          <a:prstGeom prst="parallelogram">
            <a:avLst>
              <a:gd name="adj" fmla="val 37012"/>
            </a:avLst>
          </a:prstGeom>
          <a:solidFill>
            <a:schemeClr val="bg2">
              <a:lumMod val="9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МОУ « Новокрымская школа»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араллелограмм 26"/>
          <p:cNvSpPr/>
          <p:nvPr/>
        </p:nvSpPr>
        <p:spPr>
          <a:xfrm>
            <a:off x="399383" y="1520791"/>
            <a:ext cx="513117" cy="360034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араллелограмм 27"/>
          <p:cNvSpPr/>
          <p:nvPr/>
        </p:nvSpPr>
        <p:spPr>
          <a:xfrm>
            <a:off x="7443866" y="3866598"/>
            <a:ext cx="748263" cy="427584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араллелограмм 29"/>
          <p:cNvSpPr/>
          <p:nvPr/>
        </p:nvSpPr>
        <p:spPr>
          <a:xfrm>
            <a:off x="959901" y="2138861"/>
            <a:ext cx="479496" cy="292387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араллелограмм 18"/>
          <p:cNvSpPr/>
          <p:nvPr/>
        </p:nvSpPr>
        <p:spPr>
          <a:xfrm>
            <a:off x="389240" y="2915120"/>
            <a:ext cx="479496" cy="292387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араллелограмм 22"/>
          <p:cNvSpPr/>
          <p:nvPr/>
        </p:nvSpPr>
        <p:spPr>
          <a:xfrm>
            <a:off x="508873" y="2233672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араллелограмм 31"/>
          <p:cNvSpPr/>
          <p:nvPr/>
        </p:nvSpPr>
        <p:spPr>
          <a:xfrm>
            <a:off x="7035056" y="4513138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араллелограмм 32"/>
          <p:cNvSpPr/>
          <p:nvPr/>
        </p:nvSpPr>
        <p:spPr>
          <a:xfrm>
            <a:off x="7887329" y="5238392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араллелограмм 33"/>
          <p:cNvSpPr/>
          <p:nvPr/>
        </p:nvSpPr>
        <p:spPr>
          <a:xfrm>
            <a:off x="450911" y="5600482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араллелограмм 34"/>
          <p:cNvSpPr/>
          <p:nvPr/>
        </p:nvSpPr>
        <p:spPr>
          <a:xfrm>
            <a:off x="495598" y="4811406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араллелограмм 35"/>
          <p:cNvSpPr/>
          <p:nvPr/>
        </p:nvSpPr>
        <p:spPr>
          <a:xfrm>
            <a:off x="7393418" y="922253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араллелограмм 36"/>
          <p:cNvSpPr/>
          <p:nvPr/>
        </p:nvSpPr>
        <p:spPr>
          <a:xfrm>
            <a:off x="7587860" y="1510936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араллелограмм 37"/>
          <p:cNvSpPr/>
          <p:nvPr/>
        </p:nvSpPr>
        <p:spPr>
          <a:xfrm>
            <a:off x="8096332" y="1259683"/>
            <a:ext cx="604269" cy="426986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араллелограмм 20"/>
          <p:cNvSpPr/>
          <p:nvPr/>
        </p:nvSpPr>
        <p:spPr>
          <a:xfrm>
            <a:off x="897515" y="5040689"/>
            <a:ext cx="604269" cy="426986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226" y="76110"/>
            <a:ext cx="1157648" cy="89983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534707" y="70000"/>
            <a:ext cx="7165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Тамара\Desktop\uspokoit-podrug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520" y="3381097"/>
            <a:ext cx="4488784" cy="24937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49848" y="60585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altLang="ru-RU" b="1" dirty="0">
              <a:solidFill>
                <a:srgbClr val="26267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 idx="4294967295"/>
          </p:nvPr>
        </p:nvSpPr>
        <p:spPr>
          <a:xfrm>
            <a:off x="0" y="4464050"/>
            <a:ext cx="6383338" cy="2205038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 педагог- психолог</a:t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Трутнева Л.И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9538880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152128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Похвала должна быть:</a:t>
            </a:r>
            <a:r>
              <a:rPr lang="ru-RU" sz="24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>
                <a:solidFill>
                  <a:srgbClr val="FF0000"/>
                </a:solidFill>
              </a:rPr>
              <a:pPr/>
              <a:t>10</a:t>
            </a:fld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443840"/>
            <a:ext cx="8208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заслуженная ( т.е. если ребенок еще вчера чего не мог, а сегодня сделал, или приложил старания – это достойно похвалы и поддержки);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lv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недвусмысленная ( похвала – это позитивная оценка, а не скрытая насмешка или замечание);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lv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следует сразу за поступком (хотя может быть и отсроченной);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lv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соразмерна сделанному (преувеличенная похвала может создавать ощущение неискренности);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lv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искренняя (потому что  люди чувствуют фальшивую похвалу и лесть);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араллелограмм 5"/>
          <p:cNvSpPr/>
          <p:nvPr/>
        </p:nvSpPr>
        <p:spPr>
          <a:xfrm>
            <a:off x="7740352" y="5445224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араллелограмм 6"/>
          <p:cNvSpPr/>
          <p:nvPr/>
        </p:nvSpPr>
        <p:spPr>
          <a:xfrm>
            <a:off x="7308304" y="5949280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араллелограмм 7"/>
          <p:cNvSpPr/>
          <p:nvPr/>
        </p:nvSpPr>
        <p:spPr>
          <a:xfrm>
            <a:off x="7884368" y="6021288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2750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152128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Критика.</a:t>
            </a:r>
            <a:b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«Слоеный пирог негативной обратной связи» 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>
                <a:solidFill>
                  <a:srgbClr val="FF0000"/>
                </a:solidFill>
              </a:rPr>
              <a:pPr/>
              <a:t>11</a:t>
            </a:fld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339752" y="1772816"/>
          <a:ext cx="4464322" cy="413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72750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152128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заметку классному руководителю!!!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>
                <a:solidFill>
                  <a:srgbClr val="FF0000"/>
                </a:solidFill>
              </a:rPr>
              <a:pPr/>
              <a:t>12</a:t>
            </a:fld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3140968"/>
            <a:ext cx="61024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Попытайтесь убедить подростка обратиться к специалистам (психолог, врач). В противном случае обратитесь к ним сами, чтобы вместе разработать стратегию помощи  ( сделайте </a:t>
            </a:r>
            <a:r>
              <a:rPr lang="ru-RU" altLang="ru-RU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запрос )</a:t>
            </a:r>
            <a:endParaRPr lang="ru-RU" alt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484784"/>
            <a:ext cx="81369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Если подросток сохранил способность анализировать и воспринимать советы окружающих, ему легче вернуть душевные силы и стабильность Следует принять во внимание и другие возможные источники помощи: друзей, родственников,  к которым можно обратиться. Оцените его внутренние резервы</a:t>
            </a:r>
            <a:r>
              <a:rPr lang="ru-RU" altLang="ru-RU" sz="2000" dirty="0" smtClean="0"/>
              <a:t>. </a:t>
            </a:r>
          </a:p>
        </p:txBody>
      </p:sp>
      <p:sp>
        <p:nvSpPr>
          <p:cNvPr id="7" name="Параллелограмм 6"/>
          <p:cNvSpPr/>
          <p:nvPr/>
        </p:nvSpPr>
        <p:spPr>
          <a:xfrm>
            <a:off x="7236296" y="5805264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араллелограмм 8"/>
          <p:cNvSpPr/>
          <p:nvPr/>
        </p:nvSpPr>
        <p:spPr>
          <a:xfrm>
            <a:off x="8100392" y="5877272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араллелограмм 9"/>
          <p:cNvSpPr/>
          <p:nvPr/>
        </p:nvSpPr>
        <p:spPr>
          <a:xfrm>
            <a:off x="7668344" y="5301208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2750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88640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ПАМЯТКА</a:t>
            </a:r>
            <a:endParaRPr lang="en-US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мгновенно  справиться с тревогой, связанной с просмотром новостей?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484784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Параллелограмм 4"/>
          <p:cNvSpPr/>
          <p:nvPr/>
        </p:nvSpPr>
        <p:spPr>
          <a:xfrm>
            <a:off x="8028384" y="5517232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араллелограмм 6"/>
          <p:cNvSpPr/>
          <p:nvPr/>
        </p:nvSpPr>
        <p:spPr>
          <a:xfrm>
            <a:off x="7380312" y="5949280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араллелограмм 8"/>
          <p:cNvSpPr/>
          <p:nvPr/>
        </p:nvSpPr>
        <p:spPr>
          <a:xfrm>
            <a:off x="8028384" y="6093296"/>
            <a:ext cx="513117" cy="360034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268760"/>
            <a:ext cx="856895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inherit"/>
                <a:ea typeface="Calibri" pitchFamily="34" charset="0"/>
                <a:cs typeface="Times New Roman" pitchFamily="18" charset="0"/>
              </a:rPr>
              <a:t>Начнем с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dirty="0" smtClean="0">
                <a:latin typeface="inherit"/>
                <a:ea typeface="Calibri" pitchFamily="34" charset="0"/>
                <a:cs typeface="Times New Roman" pitchFamily="18" charset="0"/>
              </a:rPr>
              <a:t>того, что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dirty="0" smtClean="0">
                <a:latin typeface="inherit"/>
                <a:ea typeface="Calibri" pitchFamily="34" charset="0"/>
                <a:cs typeface="Times New Roman" pitchFamily="18" charset="0"/>
              </a:rPr>
              <a:t>тревога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 —</a:t>
            </a:r>
            <a:r>
              <a:rPr lang="ru-RU" dirty="0" smtClean="0">
                <a:latin typeface="inherit"/>
                <a:ea typeface="Calibri" pitchFamily="34" charset="0"/>
                <a:cs typeface="Times New Roman" pitchFamily="18" charset="0"/>
              </a:rPr>
              <a:t> это нормально. В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dirty="0" smtClean="0">
                <a:latin typeface="inherit"/>
                <a:ea typeface="Calibri" pitchFamily="34" charset="0"/>
                <a:cs typeface="Times New Roman" pitchFamily="18" charset="0"/>
              </a:rPr>
              <a:t>текущей ситуации меня скорее насторожил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dirty="0" smtClean="0">
                <a:latin typeface="inherit"/>
                <a:ea typeface="Calibri" pitchFamily="34" charset="0"/>
                <a:cs typeface="Times New Roman" pitchFamily="18" charset="0"/>
              </a:rPr>
              <a:t>бы человек, который сохраняет полное спокойствие и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dirty="0" smtClean="0">
                <a:latin typeface="inherit"/>
                <a:ea typeface="Calibri" pitchFamily="34" charset="0"/>
                <a:cs typeface="Times New Roman" pitchFamily="18" charset="0"/>
              </a:rPr>
              <a:t>безмятежность. Тревога заставляет нас защищать себя и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dirty="0" smtClean="0">
                <a:latin typeface="inherit"/>
                <a:ea typeface="Calibri" pitchFamily="34" charset="0"/>
                <a:cs typeface="Times New Roman" pitchFamily="18" charset="0"/>
              </a:rPr>
              <a:t>близких от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dirty="0" smtClean="0">
                <a:latin typeface="inherit"/>
                <a:ea typeface="Calibri" pitchFamily="34" charset="0"/>
                <a:cs typeface="Times New Roman" pitchFamily="18" charset="0"/>
              </a:rPr>
              <a:t>угрозы. В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dirty="0" smtClean="0">
                <a:latin typeface="inherit"/>
                <a:ea typeface="Calibri" pitchFamily="34" charset="0"/>
                <a:cs typeface="Times New Roman" pitchFamily="18" charset="0"/>
              </a:rPr>
              <a:t>этом ее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dirty="0" smtClean="0">
                <a:latin typeface="inherit"/>
                <a:ea typeface="Calibri" pitchFamily="34" charset="0"/>
                <a:cs typeface="Times New Roman" pitchFamily="18" charset="0"/>
              </a:rPr>
              <a:t>адаптивная функция. Тревожные выживают чаще.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inherit"/>
                <a:ea typeface="Calibri" pitchFamily="34" charset="0"/>
                <a:cs typeface="Times New Roman" pitchFamily="18" charset="0"/>
              </a:rPr>
              <a:t>Но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dirty="0" smtClean="0">
                <a:latin typeface="inherit"/>
                <a:ea typeface="Calibri" pitchFamily="34" charset="0"/>
                <a:cs typeface="Times New Roman" pitchFamily="18" charset="0"/>
              </a:rPr>
              <a:t>тревога сама становится проблемой, если:</a:t>
            </a:r>
            <a:br>
              <a:rPr lang="ru-RU" dirty="0" smtClean="0">
                <a:latin typeface="inherit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— </a:t>
            </a:r>
            <a:r>
              <a:rPr lang="ru-RU" dirty="0" smtClean="0">
                <a:latin typeface="inherit"/>
                <a:ea typeface="Calibri" pitchFamily="34" charset="0"/>
                <a:cs typeface="Times New Roman" pitchFamily="18" charset="0"/>
              </a:rPr>
              <a:t>изматывает своим постоянством;</a:t>
            </a:r>
            <a:br>
              <a:rPr lang="ru-RU" dirty="0" smtClean="0">
                <a:latin typeface="inherit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— </a:t>
            </a:r>
            <a:r>
              <a:rPr lang="ru-RU" dirty="0" smtClean="0">
                <a:latin typeface="inherit"/>
                <a:ea typeface="Calibri" pitchFamily="34" charset="0"/>
                <a:cs typeface="Times New Roman" pitchFamily="18" charset="0"/>
              </a:rPr>
              <a:t>мешает нормально жить: есть, спать, работать, общаться с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dirty="0" smtClean="0">
                <a:latin typeface="inherit"/>
                <a:ea typeface="Calibri" pitchFamily="34" charset="0"/>
                <a:cs typeface="Times New Roman" pitchFamily="18" charset="0"/>
              </a:rPr>
              <a:t>людьми;</a:t>
            </a:r>
            <a:br>
              <a:rPr lang="ru-RU" dirty="0" smtClean="0">
                <a:latin typeface="inherit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— </a:t>
            </a:r>
            <a:r>
              <a:rPr lang="ru-RU" dirty="0" smtClean="0">
                <a:latin typeface="inherit"/>
                <a:ea typeface="Calibri" pitchFamily="34" charset="0"/>
                <a:cs typeface="Times New Roman" pitchFamily="18" charset="0"/>
              </a:rPr>
              <a:t>вызывает панику или замирание и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dirty="0" smtClean="0">
                <a:latin typeface="inherit"/>
                <a:ea typeface="Calibri" pitchFamily="34" charset="0"/>
                <a:cs typeface="Times New Roman" pitchFamily="18" charset="0"/>
              </a:rPr>
              <a:t>мешает эффективно действовать;</a:t>
            </a:r>
            <a:br>
              <a:rPr lang="ru-RU" dirty="0" smtClean="0">
                <a:latin typeface="inherit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— </a:t>
            </a:r>
            <a:r>
              <a:rPr lang="ru-RU" dirty="0" smtClean="0">
                <a:latin typeface="inherit"/>
                <a:ea typeface="Calibri" pitchFamily="34" charset="0"/>
                <a:cs typeface="Times New Roman" pitchFamily="18" charset="0"/>
              </a:rPr>
              <a:t>негативно сказывается на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dirty="0" smtClean="0">
                <a:latin typeface="inherit"/>
                <a:ea typeface="Calibri" pitchFamily="34" charset="0"/>
                <a:cs typeface="Times New Roman" pitchFamily="18" charset="0"/>
              </a:rPr>
              <a:t>здоровье.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inherit"/>
                <a:ea typeface="Calibri" pitchFamily="34" charset="0"/>
                <a:cs typeface="Times New Roman" pitchFamily="18" charset="0"/>
              </a:rPr>
              <a:t>В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dirty="0" smtClean="0">
                <a:latin typeface="inherit"/>
                <a:ea typeface="Calibri" pitchFamily="34" charset="0"/>
                <a:cs typeface="Times New Roman" pitchFamily="18" charset="0"/>
              </a:rPr>
              <a:t>этих случаях уровень тревоги надо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dirty="0" smtClean="0">
                <a:latin typeface="inherit"/>
                <a:ea typeface="Calibri" pitchFamily="34" charset="0"/>
                <a:cs typeface="Times New Roman" pitchFamily="18" charset="0"/>
              </a:rPr>
              <a:t>регулировать. Для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dirty="0" smtClean="0">
                <a:latin typeface="inherit"/>
                <a:ea typeface="Calibri" pitchFamily="34" charset="0"/>
                <a:cs typeface="Times New Roman" pitchFamily="18" charset="0"/>
              </a:rPr>
              <a:t>этого есть краткосрочные и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dirty="0" smtClean="0">
                <a:latin typeface="inherit"/>
                <a:ea typeface="Calibri" pitchFamily="34" charset="0"/>
                <a:cs typeface="Times New Roman" pitchFamily="18" charset="0"/>
              </a:rPr>
              <a:t>долгосрочные стратегии.  Я остановлюсь на краткосрочной стратегии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inherit"/>
                <a:ea typeface="Calibri" pitchFamily="34" charset="0"/>
                <a:cs typeface="Times New Roman" pitchFamily="18" charset="0"/>
              </a:rPr>
              <a:t>Противоположное тревоге состояние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 —</a:t>
            </a:r>
            <a:r>
              <a:rPr lang="ru-RU" dirty="0" smtClean="0">
                <a:latin typeface="inherit"/>
                <a:ea typeface="Calibri" pitchFamily="34" charset="0"/>
                <a:cs typeface="Times New Roman" pitchFamily="18" charset="0"/>
              </a:rPr>
              <a:t> это чувство безопасности. Чем в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dirty="0" smtClean="0">
                <a:latin typeface="inherit"/>
                <a:ea typeface="Calibri" pitchFamily="34" charset="0"/>
                <a:cs typeface="Times New Roman" pitchFamily="18" charset="0"/>
              </a:rPr>
              <a:t>большей безопасности вы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dirty="0" smtClean="0">
                <a:latin typeface="inherit"/>
                <a:ea typeface="Calibri" pitchFamily="34" charset="0"/>
                <a:cs typeface="Times New Roman" pitchFamily="18" charset="0"/>
              </a:rPr>
              <a:t>себя чувствуете, тем более вы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dirty="0" smtClean="0">
                <a:latin typeface="inherit"/>
                <a:ea typeface="Calibri" pitchFamily="34" charset="0"/>
                <a:cs typeface="Times New Roman" pitchFamily="18" charset="0"/>
              </a:rPr>
              <a:t>расслаблены: дышите медленно, а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dirty="0" smtClean="0">
                <a:latin typeface="inherit"/>
                <a:ea typeface="Calibri" pitchFamily="34" charset="0"/>
                <a:cs typeface="Times New Roman" pitchFamily="18" charset="0"/>
              </a:rPr>
              <a:t>сердце бьется спокойно. Концентрация внимание на медленном дыхании приводит человека к успокоению.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inherit"/>
                <a:ea typeface="Calibri" pitchFamily="34" charset="0"/>
                <a:cs typeface="Times New Roman" pitchFamily="18" charset="0"/>
              </a:rPr>
              <a:t>Долгосрочные стратегии (аутотренинг, прогрессивная релаксация, </a:t>
            </a:r>
            <a:r>
              <a:rPr lang="ru-RU" dirty="0" err="1" smtClean="0">
                <a:latin typeface="inherit"/>
                <a:ea typeface="Calibri" pitchFamily="34" charset="0"/>
                <a:cs typeface="Times New Roman" pitchFamily="18" charset="0"/>
              </a:rPr>
              <a:t>йога-нидра</a:t>
            </a:r>
            <a:r>
              <a:rPr lang="ru-RU" dirty="0" smtClean="0">
                <a:latin typeface="inherit"/>
                <a:ea typeface="Calibri" pitchFamily="34" charset="0"/>
                <a:cs typeface="Times New Roman" pitchFamily="18" charset="0"/>
              </a:rPr>
              <a:t>), дыхательные упражнения (замедление и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dirty="0" smtClean="0">
                <a:latin typeface="inherit"/>
                <a:ea typeface="Calibri" pitchFamily="34" charset="0"/>
                <a:cs typeface="Times New Roman" pitchFamily="18" charset="0"/>
              </a:rPr>
              <a:t>задержка дыхания), различные варианты визуализации безопасного места. Их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dirty="0" smtClean="0">
                <a:latin typeface="inherit"/>
                <a:ea typeface="Calibri" pitchFamily="34" charset="0"/>
                <a:cs typeface="Times New Roman" pitchFamily="18" charset="0"/>
              </a:rPr>
              <a:t>очень много в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dirty="0" smtClean="0">
                <a:latin typeface="inherit"/>
                <a:ea typeface="Calibri" pitchFamily="34" charset="0"/>
                <a:cs typeface="Times New Roman" pitchFamily="18" charset="0"/>
              </a:rPr>
              <a:t>интернете, вы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dirty="0" smtClean="0">
                <a:latin typeface="inherit"/>
                <a:ea typeface="Calibri" pitchFamily="34" charset="0"/>
                <a:cs typeface="Times New Roman" pitchFamily="18" charset="0"/>
              </a:rPr>
              <a:t>можете </a:t>
            </a:r>
            <a:r>
              <a:rPr lang="ru-RU" dirty="0" err="1" smtClean="0">
                <a:latin typeface="inherit"/>
                <a:ea typeface="Calibri" pitchFamily="34" charset="0"/>
                <a:cs typeface="Times New Roman" pitchFamily="18" charset="0"/>
              </a:rPr>
              <a:t>погуглить</a:t>
            </a:r>
            <a:r>
              <a:rPr lang="ru-RU" dirty="0" smtClean="0">
                <a:latin typeface="inherit"/>
                <a:ea typeface="Calibri" pitchFamily="34" charset="0"/>
                <a:cs typeface="Times New Roman" pitchFamily="18" charset="0"/>
              </a:rPr>
              <a:t>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024" y="0"/>
            <a:ext cx="8784976" cy="1152128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 по профилактике </a:t>
            </a:r>
            <a:b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суицида среди подростков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28250999"/>
              </p:ext>
            </p:extLst>
          </p:nvPr>
        </p:nvGraphicFramePr>
        <p:xfrm>
          <a:off x="467544" y="1412777"/>
          <a:ext cx="8568952" cy="48977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84476"/>
                <a:gridCol w="4284476"/>
              </a:tblGrid>
              <a:tr h="51002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Нельзя</a:t>
                      </a:r>
                      <a:endParaRPr lang="ru-RU" sz="28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Нужно</a:t>
                      </a:r>
                      <a:endParaRPr lang="ru-RU" sz="28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103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Стыдить и ругать ребенка за его  намерения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Следует подбирать ключ к загадке суицида, помочь разобраться в причинах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8534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Недооценивать вероятность суицида, даже если ребенок</a:t>
                      </a:r>
                      <a:r>
                        <a:rPr lang="ru-RU" sz="18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внешне легко обсуждает свои намерения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Необходимо всесторонне оценивать степень риска суицида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0973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Предлагать неоправданные утешения,</a:t>
                      </a:r>
                      <a:r>
                        <a:rPr lang="ru-RU" sz="18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общие слова, банальные решения, не учитывающие конкретную жизненную ситуацию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Выслушать подростка, используя слова: «Я слышу тебя».</a:t>
                      </a:r>
                      <a:r>
                        <a:rPr lang="ru-RU" sz="18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Помочь самому или выяснить, кто конкретно может помочь в создавшейся ситуации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103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Оставлять ребенка одного в ситуации риска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Если есть такая возможность, нужно привлечь родных и близких, друзей и т.п.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8534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Чрезмерно контролировать и ограничивать ребенка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Главное – дружеская</a:t>
                      </a:r>
                      <a:r>
                        <a:rPr lang="ru-RU" sz="18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поддержка и опора, которые помогут ему справиться с возникшими затруднениями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</p:spPr>
        <p:txBody>
          <a:bodyPr/>
          <a:lstStyle/>
          <a:p>
            <a:fld id="{AF07908A-114A-4F5E-8283-A700CED62618}" type="slidenum">
              <a:rPr lang="ru-RU" smtClean="0">
                <a:solidFill>
                  <a:srgbClr val="FF0000"/>
                </a:solidFill>
              </a:rPr>
              <a:pPr/>
              <a:t>14</a:t>
            </a:fld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894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143512"/>
            <a:ext cx="8229600" cy="1066800"/>
          </a:xfrm>
        </p:spPr>
        <p:txBody>
          <a:bodyPr>
            <a:normAutofit fontScale="90000"/>
          </a:bodyPr>
          <a:lstStyle/>
          <a:p>
            <a:pPr marL="624078" indent="-514350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528" y="642918"/>
            <a:ext cx="8477544" cy="250033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indent="0" algn="ctr">
              <a:buNone/>
            </a:pPr>
            <a:r>
              <a:rPr lang="ru-RU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Мудрая </a:t>
            </a: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притча</a:t>
            </a:r>
            <a:r>
              <a:rPr lang="ru-RU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об отношении к сложностям, которые преподносит жизнь: </a:t>
            </a:r>
            <a:endParaRPr lang="en-US" sz="3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Приходит к отцу молодая девушка и говорит:</a:t>
            </a:r>
          </a:p>
          <a:p>
            <a:pPr indent="0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- Отец, я устала, у меня такая тяжелая жизнь, такие трудности и проблемы, я все время плыву против течения, у меня нет больше сил… </a:t>
            </a:r>
          </a:p>
          <a:p>
            <a:pPr indent="0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- Что мне делать?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www.shkola.ulia-volkodav.ru/wp-content/uploads/2013/02/problems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212976"/>
            <a:ext cx="4643470" cy="3406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араллелограмм 4"/>
          <p:cNvSpPr/>
          <p:nvPr/>
        </p:nvSpPr>
        <p:spPr>
          <a:xfrm>
            <a:off x="2267744" y="5085184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араллелограмм 5"/>
          <p:cNvSpPr/>
          <p:nvPr/>
        </p:nvSpPr>
        <p:spPr>
          <a:xfrm>
            <a:off x="2771800" y="4509120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араллелограмм 6"/>
          <p:cNvSpPr/>
          <p:nvPr/>
        </p:nvSpPr>
        <p:spPr>
          <a:xfrm>
            <a:off x="1907704" y="4509120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tdata.ru/u29/photo62DA/20760627778-0/original.jpeg"/>
          <p:cNvPicPr>
            <a:picLocks noChangeAspect="1" noChangeArrowheads="1"/>
          </p:cNvPicPr>
          <p:nvPr/>
        </p:nvPicPr>
        <p:blipFill>
          <a:blip r:embed="rId2" cstate="print"/>
          <a:srcRect l="8623" t="7489" r="6374" b="6607"/>
          <a:stretch>
            <a:fillRect/>
          </a:stretch>
        </p:blipFill>
        <p:spPr bwMode="auto">
          <a:xfrm>
            <a:off x="3714744" y="2928934"/>
            <a:ext cx="4929222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42910" y="571480"/>
            <a:ext cx="8229600" cy="4325112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Отец, вместо ответа, поставил на огонь три одинаковые кастрюли с водой, </a:t>
            </a:r>
          </a:p>
          <a:p>
            <a:pPr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одну бросил морковь, </a:t>
            </a:r>
          </a:p>
          <a:p>
            <a:pPr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другую положил яйцо,</a:t>
            </a:r>
          </a:p>
          <a:p>
            <a:pPr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в третью насыпал зерна кофе. </a:t>
            </a:r>
          </a:p>
        </p:txBody>
      </p:sp>
      <p:sp>
        <p:nvSpPr>
          <p:cNvPr id="5" name="Параллелограмм 4"/>
          <p:cNvSpPr/>
          <p:nvPr/>
        </p:nvSpPr>
        <p:spPr>
          <a:xfrm>
            <a:off x="827584" y="4149080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араллелограмм 5"/>
          <p:cNvSpPr/>
          <p:nvPr/>
        </p:nvSpPr>
        <p:spPr>
          <a:xfrm>
            <a:off x="971600" y="4797152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араллелограмм 6"/>
          <p:cNvSpPr/>
          <p:nvPr/>
        </p:nvSpPr>
        <p:spPr>
          <a:xfrm>
            <a:off x="1691680" y="4437112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4" name="Picture 8" descr="http://fb.ru/misc/i/gallery/17460/3823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500306"/>
            <a:ext cx="3000396" cy="2530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571472" y="642918"/>
            <a:ext cx="8229600" cy="2428892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Через некоторое время он вынул из воды морковь и яйцо и налил в чашку кофе из третьей кастрюли.</a:t>
            </a:r>
          </a:p>
          <a:p>
            <a:pPr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Что изменилось? - спросил он свою дочь.</a:t>
            </a:r>
          </a:p>
          <a:p>
            <a:endParaRPr lang="ru-RU" dirty="0"/>
          </a:p>
        </p:txBody>
      </p:sp>
      <p:pic>
        <p:nvPicPr>
          <p:cNvPr id="34822" name="Picture 6" descr="http://cdn.acidcow.com/pics/20120307/egg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928934"/>
            <a:ext cx="3187234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6" name="Picture 10" descr="http://www.anypics.ru/large/201210/23819.jpg"/>
          <p:cNvPicPr>
            <a:picLocks noChangeAspect="1" noChangeArrowheads="1"/>
          </p:cNvPicPr>
          <p:nvPr/>
        </p:nvPicPr>
        <p:blipFill>
          <a:blip r:embed="rId4" cstate="print"/>
          <a:srcRect l="3981" t="23404" r="20383"/>
          <a:stretch>
            <a:fillRect/>
          </a:stretch>
        </p:blipFill>
        <p:spPr bwMode="auto">
          <a:xfrm>
            <a:off x="2786050" y="4357694"/>
            <a:ext cx="3619525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араллелограмм 6"/>
          <p:cNvSpPr/>
          <p:nvPr/>
        </p:nvSpPr>
        <p:spPr>
          <a:xfrm>
            <a:off x="7740352" y="5517232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араллелограмм 7"/>
          <p:cNvSpPr/>
          <p:nvPr/>
        </p:nvSpPr>
        <p:spPr>
          <a:xfrm>
            <a:off x="8316416" y="5589240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араллелограмм 8"/>
          <p:cNvSpPr/>
          <p:nvPr/>
        </p:nvSpPr>
        <p:spPr>
          <a:xfrm>
            <a:off x="7956376" y="6165304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3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3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3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596" y="500042"/>
            <a:ext cx="8229600" cy="2071702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Яйцо и морковь сварились, а зерна кофе окрасили воду, - ответила она.</a:t>
            </a:r>
          </a:p>
          <a:p>
            <a:pPr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Нет, дочь моя, это лишь поверхностный взгляд на вещи.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8" name="Picture 6" descr="http://www.littleone.ru/public/img/articles/more/zdorovieipsihologi/article_896/article_896_1417686901492_depositphotos_4794374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336204"/>
            <a:ext cx="6786610" cy="4521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араллелограмм 3"/>
          <p:cNvSpPr/>
          <p:nvPr/>
        </p:nvSpPr>
        <p:spPr>
          <a:xfrm>
            <a:off x="8172400" y="5229200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араллелограмм 4"/>
          <p:cNvSpPr/>
          <p:nvPr/>
        </p:nvSpPr>
        <p:spPr>
          <a:xfrm>
            <a:off x="7884368" y="5877272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араллелограмм 5"/>
          <p:cNvSpPr/>
          <p:nvPr/>
        </p:nvSpPr>
        <p:spPr>
          <a:xfrm>
            <a:off x="8539731" y="5805264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obedai.su/images/produktciy-torgovli/ovoshchnaya-kulinariya/morkov-otv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143380"/>
            <a:ext cx="3630607" cy="241798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34" y="785794"/>
            <a:ext cx="8229600" cy="3571900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Посмотри: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твердая морковь, побывав в кипятке, стала мягкой и податливой.</a:t>
            </a:r>
          </a:p>
          <a:p>
            <a:pPr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Хрупкое и жидкое яйцо стало твердым.</a:t>
            </a:r>
          </a:p>
          <a:p>
            <a:pPr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Внешне они не изменились, они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лишь изменили свою структуру под воздействием одинаковых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неблагоприятных обстоятельств – кипятка.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4" name="Picture 6" descr="http://www.onlymyhealth.com/imported/images/2013/April/24_Apr_2013/Whole-eggs-s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357694"/>
            <a:ext cx="3059103" cy="2037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араллелограмм 4"/>
          <p:cNvSpPr/>
          <p:nvPr/>
        </p:nvSpPr>
        <p:spPr>
          <a:xfrm>
            <a:off x="7740352" y="4653136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араллелограмм 5"/>
          <p:cNvSpPr/>
          <p:nvPr/>
        </p:nvSpPr>
        <p:spPr>
          <a:xfrm>
            <a:off x="8539731" y="4797152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араллелограмм 6"/>
          <p:cNvSpPr/>
          <p:nvPr/>
        </p:nvSpPr>
        <p:spPr>
          <a:xfrm>
            <a:off x="7956376" y="5229200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04665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Цель: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Оказание </a:t>
            </a:r>
            <a:r>
              <a:rPr lang="ru-RU" dirty="0" err="1" smtClean="0">
                <a:solidFill>
                  <a:srgbClr val="7030A0"/>
                </a:solidFill>
              </a:rPr>
              <a:t>психолого</a:t>
            </a:r>
            <a:r>
              <a:rPr lang="ru-RU" dirty="0" smtClean="0">
                <a:solidFill>
                  <a:srgbClr val="7030A0"/>
                </a:solidFill>
              </a:rPr>
              <a:t>- педагогической помощи учащимся, оказавшимся в сложной жизненной ситуации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7" name="Picture 13" descr="C:\Users\Администратор\Tracing\Downloads\Fotolia_12162217_Subscription_Monthly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48881"/>
            <a:ext cx="8280920" cy="424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1472" y="857232"/>
            <a:ext cx="8229600" cy="2283736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А кофе?- спросила дочь.</a:t>
            </a:r>
          </a:p>
          <a:p>
            <a:pPr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О! Это самое интересное! </a:t>
            </a:r>
          </a:p>
          <a:p>
            <a:pPr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Зерна кофе не растворились в новой враждебной среде и при этом изменили ее – превратили кипяток в великолепный ароматный напиток.</a:t>
            </a:r>
          </a:p>
          <a:p>
            <a:pPr indent="0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Есть особые люди, которые, оставаясь собой, изменяют сами обстоятельства и превращают их в нечто новое и прекрасное, извлекая пользу и знания из ситуации…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endParaRPr lang="en-US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«Человек – это тот, кто постоянно решает проблему жизни»</a:t>
            </a:r>
          </a:p>
          <a:p>
            <a:pPr indent="0" algn="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Эрих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Фромм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ttp://vl48.ru/art/kitchen/kitchen_1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293096"/>
            <a:ext cx="2088232" cy="2196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араллелограмм 3"/>
          <p:cNvSpPr/>
          <p:nvPr/>
        </p:nvSpPr>
        <p:spPr>
          <a:xfrm>
            <a:off x="251520" y="5805264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араллелограмм 4"/>
          <p:cNvSpPr/>
          <p:nvPr/>
        </p:nvSpPr>
        <p:spPr>
          <a:xfrm>
            <a:off x="1115616" y="6093296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араллелограмм 5"/>
          <p:cNvSpPr/>
          <p:nvPr/>
        </p:nvSpPr>
        <p:spPr>
          <a:xfrm>
            <a:off x="1979712" y="6165304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3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152128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«Ценностям нельзя научиться, </a:t>
            </a:r>
            <a:b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их нужно переживать» </a:t>
            </a:r>
            <a:b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(В. Э. Франкл)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avatars.mds.yandex.net/get-pdb/1774862/122df985-cf96-404a-b50e-61165613de68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5765" y="4235013"/>
            <a:ext cx="3780421" cy="25202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076" name="Picture 4" descr="https://norbekov.com/upload/materials/9e68b47f95969809990e8d58606baa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558579"/>
            <a:ext cx="3804952" cy="25006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078" name="Picture 6" descr="http://milcorp.ru/new/wp-content/uploads/2016/03/210073fb716a49cace57d1001db5847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558579"/>
            <a:ext cx="3744416" cy="24975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50540" y="6309320"/>
            <a:ext cx="1828800" cy="365125"/>
          </a:xfrm>
        </p:spPr>
        <p:txBody>
          <a:bodyPr/>
          <a:lstStyle/>
          <a:p>
            <a:fld id="{AF07908A-114A-4F5E-8283-A700CED62618}" type="slidenum">
              <a:rPr lang="ru-RU" smtClean="0">
                <a:solidFill>
                  <a:srgbClr val="FF0000"/>
                </a:solidFill>
              </a:rPr>
              <a:pPr/>
              <a:t>21</a:t>
            </a:fld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70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1026" name="Picture 2" descr="C:\Users\Администратор\Searches\Desktop\0-02-05-4b8bcd0c9d4239b7676b828044f2d5d41250f546778be00c095030222813bdd2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0" y="-862013"/>
            <a:ext cx="15240000" cy="8582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2050" name="Picture 2" descr="C:\Users\Администратор\Searches\Desktop\0-02-05-fb8e1241f0aa3a73404161b9366086e782501676868a890411c13139b7bb4d0f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0" y="-862013"/>
            <a:ext cx="15240000" cy="8582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Спасибо за внимание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4294967295"/>
          </p:nvPr>
        </p:nvSpPr>
        <p:spPr bwMode="auto">
          <a:xfrm>
            <a:off x="251520" y="908720"/>
            <a:ext cx="8229600" cy="5135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ru-RU" sz="4400" dirty="0" smtClean="0"/>
          </a:p>
          <a:p>
            <a:pPr eaLnBrk="1" hangingPunct="1">
              <a:buFontTx/>
              <a:buNone/>
            </a:pPr>
            <a:r>
              <a:rPr lang="ru-RU" dirty="0" smtClean="0"/>
              <a:t> </a:t>
            </a:r>
          </a:p>
        </p:txBody>
      </p:sp>
      <p:pic>
        <p:nvPicPr>
          <p:cNvPr id="19460" name="Рисунок 1" descr="53575662_de72864673f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45053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476672"/>
            <a:ext cx="8640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с детьми группы риска начинается с деятельности </a:t>
            </a:r>
            <a:r>
              <a:rPr lang="ru-RU" sz="20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классного руководителя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который лучше других знает своих учеников.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 взаимодействует со всеми школьными структурами (директором школы, советом по профилактике правонарушений и безнадзорности, заместителями директора, психологической службой, учителями-предметниками, родительскими комитетами.</a:t>
            </a:r>
          </a:p>
          <a:p>
            <a:pPr indent="0">
              <a:buNone/>
            </a:pPr>
            <a:endParaRPr lang="ru-RU" sz="20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575048" y="2924944"/>
          <a:ext cx="8568952" cy="2591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066800"/>
          </a:xfrm>
        </p:spPr>
        <p:txBody>
          <a:bodyPr/>
          <a:lstStyle/>
          <a:p>
            <a:pPr algn="ctr"/>
            <a:r>
              <a:rPr lang="ru-RU" b="1" i="1" dirty="0" smtClean="0"/>
              <a:t>Стратегия помощи</a:t>
            </a:r>
            <a:endParaRPr lang="ru-RU" b="1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500034" y="1428736"/>
          <a:ext cx="822960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467544" y="1484784"/>
          <a:ext cx="822960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971681" y="476673"/>
            <a:ext cx="7761597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</a:t>
            </a:r>
            <a:r>
              <a:rPr lang="ru-RU" sz="30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эмоционального состояния подростка</a:t>
            </a:r>
            <a:r>
              <a:rPr lang="ru-RU" sz="30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требующие </a:t>
            </a:r>
            <a:r>
              <a:rPr lang="ru-RU" sz="30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особого</a:t>
            </a:r>
            <a:endParaRPr lang="en-US" sz="30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внимания. </a:t>
            </a:r>
            <a:endParaRPr lang="ru-RU" sz="30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араллелограмм 26"/>
          <p:cNvSpPr/>
          <p:nvPr/>
        </p:nvSpPr>
        <p:spPr>
          <a:xfrm>
            <a:off x="399383" y="1520791"/>
            <a:ext cx="513117" cy="360034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араллелограмм 29"/>
          <p:cNvSpPr/>
          <p:nvPr/>
        </p:nvSpPr>
        <p:spPr>
          <a:xfrm>
            <a:off x="959901" y="2138861"/>
            <a:ext cx="479496" cy="292387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араллелограмм 18"/>
          <p:cNvSpPr/>
          <p:nvPr/>
        </p:nvSpPr>
        <p:spPr>
          <a:xfrm>
            <a:off x="389240" y="2915120"/>
            <a:ext cx="479496" cy="292387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араллелограмм 22"/>
          <p:cNvSpPr/>
          <p:nvPr/>
        </p:nvSpPr>
        <p:spPr>
          <a:xfrm>
            <a:off x="508873" y="2233672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араллелограмм 31"/>
          <p:cNvSpPr/>
          <p:nvPr/>
        </p:nvSpPr>
        <p:spPr>
          <a:xfrm>
            <a:off x="7035056" y="4513138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араллелограмм 32"/>
          <p:cNvSpPr/>
          <p:nvPr/>
        </p:nvSpPr>
        <p:spPr>
          <a:xfrm>
            <a:off x="7887329" y="5238392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араллелограмм 33"/>
          <p:cNvSpPr/>
          <p:nvPr/>
        </p:nvSpPr>
        <p:spPr>
          <a:xfrm>
            <a:off x="450911" y="5600482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араллелограмм 34"/>
          <p:cNvSpPr/>
          <p:nvPr/>
        </p:nvSpPr>
        <p:spPr>
          <a:xfrm>
            <a:off x="495598" y="4811406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араллелограмм 35"/>
          <p:cNvSpPr/>
          <p:nvPr/>
        </p:nvSpPr>
        <p:spPr>
          <a:xfrm>
            <a:off x="8028384" y="476672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араллелограмм 36"/>
          <p:cNvSpPr/>
          <p:nvPr/>
        </p:nvSpPr>
        <p:spPr>
          <a:xfrm>
            <a:off x="8539731" y="1268760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араллелограмм 37"/>
          <p:cNvSpPr/>
          <p:nvPr/>
        </p:nvSpPr>
        <p:spPr>
          <a:xfrm>
            <a:off x="8539731" y="2060848"/>
            <a:ext cx="604269" cy="426986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араллелограмм 20"/>
          <p:cNvSpPr/>
          <p:nvPr/>
        </p:nvSpPr>
        <p:spPr>
          <a:xfrm>
            <a:off x="897515" y="5040689"/>
            <a:ext cx="604269" cy="426986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араллелограмм 28"/>
          <p:cNvSpPr/>
          <p:nvPr/>
        </p:nvSpPr>
        <p:spPr>
          <a:xfrm>
            <a:off x="7443866" y="3866598"/>
            <a:ext cx="748263" cy="427584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42780"/>
            <a:ext cx="1157648" cy="89983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Прямоугольник 19"/>
          <p:cNvSpPr/>
          <p:nvPr/>
        </p:nvSpPr>
        <p:spPr>
          <a:xfrm>
            <a:off x="971600" y="1844824"/>
            <a:ext cx="74168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интереса к деятельности, которая раньше нравилась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Подавленность, тревога (особенно в утренние часы)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Вялость, хроническая усталость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недомогания, ухудшение сна, изменение аппетита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Повышенная раздражительность из-за мелочей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Сложности концентрации внимания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Устойчивое снижение успеваемости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Регулярные скрываемые прогулы школы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изоляция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Самоповреждающее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поведение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араллелограмм 17"/>
          <p:cNvSpPr/>
          <p:nvPr/>
        </p:nvSpPr>
        <p:spPr>
          <a:xfrm>
            <a:off x="8180784" y="629072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377501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152128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Жизненные </a:t>
            </a:r>
            <a:r>
              <a:rPr lang="ru-RU" sz="240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  <a:br>
              <a:rPr lang="ru-RU" sz="240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1484784"/>
            <a:ext cx="799090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Тяжелая жизненная ситуация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Ссора, острый конфликт со значимыми взрослыми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Травля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(буллинг), в том числе в социальных сетях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Отвержение со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 сверстников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Разочарование своими успехами в школе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Нестабильная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семейная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Несчастная любовь, разрыв отношений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981" y="4439439"/>
            <a:ext cx="2405938" cy="1745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" name="Рисунок 11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05064"/>
            <a:ext cx="1995057" cy="17213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Рисунок 2" descr="ÐÐ°ÑÑÐ¸Ð½ÐºÐ¸ Ð¿Ð¾ Ð·Ð°Ð¿ÑÐ¾ÑÑ Ð¿Ð¾Ð´ÑÐ¾ÑÑÐºÐ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99911"/>
            <a:ext cx="2407174" cy="1745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>
                <a:solidFill>
                  <a:srgbClr val="FF0000"/>
                </a:solidFill>
              </a:rPr>
              <a:pPr/>
              <a:t>6</a:t>
            </a:fld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Параллелограмм 12"/>
          <p:cNvSpPr/>
          <p:nvPr/>
        </p:nvSpPr>
        <p:spPr>
          <a:xfrm>
            <a:off x="7164288" y="980728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араллелограмм 13"/>
          <p:cNvSpPr/>
          <p:nvPr/>
        </p:nvSpPr>
        <p:spPr>
          <a:xfrm>
            <a:off x="7596336" y="332656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араллелограмм 14"/>
          <p:cNvSpPr/>
          <p:nvPr/>
        </p:nvSpPr>
        <p:spPr>
          <a:xfrm>
            <a:off x="8100392" y="980728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7985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152128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предотвратить кризисные состояния у подростков</a:t>
            </a:r>
            <a:r>
              <a:rPr lang="ru-RU" sz="24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7566" y="1548368"/>
            <a:ext cx="820891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воспринимать проблемы и переживания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подростка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серьезно, какими бы несущественными они вам ни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казались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Стараться регулярно общаться, разговаривать с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подростком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темы, связанные с его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переживаниями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Позволять подростку принимать самостоятельные решения                                    (не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влияющих на жизнь и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его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других людей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подростка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выражать свои эмоции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приемлемых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формах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Поощрять  физическую активность подростка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Поощрять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к заботе о ближних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ритуалы                                                             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Diti-virosli-SHHo-bude-z-vami-10-zapitan-batkam-pidlitki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111" y="4365104"/>
            <a:ext cx="2749367" cy="1823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5400" algn="ctr">
            <a:solidFill>
              <a:srgbClr val="00B05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>
                <a:solidFill>
                  <a:srgbClr val="FF0000"/>
                </a:solidFill>
              </a:rPr>
              <a:pPr/>
              <a:t>7</a:t>
            </a:fld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араллелограмм 7"/>
          <p:cNvSpPr/>
          <p:nvPr/>
        </p:nvSpPr>
        <p:spPr>
          <a:xfrm>
            <a:off x="2771800" y="6237312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араллелограмм 9"/>
          <p:cNvSpPr/>
          <p:nvPr/>
        </p:nvSpPr>
        <p:spPr>
          <a:xfrm>
            <a:off x="1619672" y="6021288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араллелограмм 10"/>
          <p:cNvSpPr/>
          <p:nvPr/>
        </p:nvSpPr>
        <p:spPr>
          <a:xfrm>
            <a:off x="2195736" y="6237312"/>
            <a:ext cx="513117" cy="360034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2750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88641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ПАМЯТКА</a:t>
            </a:r>
            <a:endParaRPr lang="en-US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классному руководителю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«Как поддержать подростка в трудных жизненных ситуациях»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484784"/>
            <a:ext cx="84969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1.Завести дневник наблюдений.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Ежедневно следить за посещаемостью занятий  подростка.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Совместно с учителями-предметниками постоянно держать на контроле вопрос успеваемости подростка.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Ставить в известность родителей о пропусках занятий в тот же день.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5. Ежедневно встречаться с подростками.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6. Не подчеркивать проступки, воспитывать на положительных примерах.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Не использовать нравоучений. В перевоспитании решающим  внимание к ребенку, умение радоваться успехам ребенка.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8. Вовлекать в  исполнение общественных поручений. кружки, секции, контролировать их посещение.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Предупредить возможность неправильных действий детей.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10. Организовать интересную жизнь коллектива, в котором учится «трудный».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11. Обучить детей методам самовоспитания.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араллелограмм 4"/>
          <p:cNvSpPr/>
          <p:nvPr/>
        </p:nvSpPr>
        <p:spPr>
          <a:xfrm>
            <a:off x="8028384" y="5517232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араллелограмм 6"/>
          <p:cNvSpPr/>
          <p:nvPr/>
        </p:nvSpPr>
        <p:spPr>
          <a:xfrm>
            <a:off x="7380312" y="5949280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араллелограмм 8"/>
          <p:cNvSpPr/>
          <p:nvPr/>
        </p:nvSpPr>
        <p:spPr>
          <a:xfrm>
            <a:off x="8028384" y="6093296"/>
            <a:ext cx="513117" cy="360034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152128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Принятие чувств</a:t>
            </a:r>
            <a:r>
              <a:rPr lang="ru-RU" sz="24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>
                <a:solidFill>
                  <a:srgbClr val="FF0000"/>
                </a:solidFill>
              </a:rPr>
              <a:pPr/>
              <a:t>9</a:t>
            </a:fld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700808"/>
            <a:ext cx="76328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выслушайте то, чем ребенок хочет с Вами поделиться;</a:t>
            </a:r>
          </a:p>
          <a:p>
            <a:pPr marL="4572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назовите чувство словом;</a:t>
            </a:r>
          </a:p>
          <a:p>
            <a:pPr marL="4572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признайте уместность чувства и его право на существование, потому что принять можно абсолютно любые чувства;</a:t>
            </a:r>
          </a:p>
          <a:p>
            <a:pPr marL="45720" indent="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побудьте с ребенком, утешьте,  дайте ему выразить и прожить это чувство до конца, потому что все чувства - приходящие;</a:t>
            </a:r>
          </a:p>
          <a:p>
            <a:pPr marL="4572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конфликтной ситуации, вместо обвинений, говорите о своих чувствах.</a:t>
            </a:r>
            <a:endParaRPr lang="ru-RU" sz="2400" dirty="0" smtClean="0"/>
          </a:p>
          <a:p>
            <a:pPr marL="45720" indent="0"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араллелограмм 4"/>
          <p:cNvSpPr/>
          <p:nvPr/>
        </p:nvSpPr>
        <p:spPr>
          <a:xfrm>
            <a:off x="7452320" y="5589240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араллелограмм 5"/>
          <p:cNvSpPr/>
          <p:nvPr/>
        </p:nvSpPr>
        <p:spPr>
          <a:xfrm>
            <a:off x="7956376" y="5877272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араллелограмм 6"/>
          <p:cNvSpPr/>
          <p:nvPr/>
        </p:nvSpPr>
        <p:spPr>
          <a:xfrm>
            <a:off x="7020272" y="5949280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2750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2600</TotalTime>
  <Words>960</Words>
  <Application>Microsoft Office PowerPoint</Application>
  <PresentationFormat>Экран (4:3)</PresentationFormat>
  <Paragraphs>157</Paragraphs>
  <Slides>24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    Подготовила педагог- психолог Трутнева Л.И.</vt:lpstr>
      <vt:lpstr>Слайд 2</vt:lpstr>
      <vt:lpstr>Слайд 3</vt:lpstr>
      <vt:lpstr>Стратегия помощи</vt:lpstr>
      <vt:lpstr>Слайд 5</vt:lpstr>
      <vt:lpstr>Жизненные ситуации </vt:lpstr>
      <vt:lpstr>Как предотвратить кризисные состояния у подростков </vt:lpstr>
      <vt:lpstr>Слайд 8</vt:lpstr>
      <vt:lpstr>Принятие чувств </vt:lpstr>
      <vt:lpstr>Похвала должна быть: </vt:lpstr>
      <vt:lpstr>Критика. «Слоеный пирог негативной обратной связи» </vt:lpstr>
      <vt:lpstr>На заметку классному руководителю!!!</vt:lpstr>
      <vt:lpstr>Слайд 13</vt:lpstr>
      <vt:lpstr>    Памятка  по профилактике  суицида среди подростков</vt:lpstr>
      <vt:lpstr> </vt:lpstr>
      <vt:lpstr>Слайд 16</vt:lpstr>
      <vt:lpstr>Слайд 17</vt:lpstr>
      <vt:lpstr>Слайд 18</vt:lpstr>
      <vt:lpstr>Слайд 19</vt:lpstr>
      <vt:lpstr>Слайд 20</vt:lpstr>
      <vt:lpstr>«Ценностям нельзя научиться,  их нужно переживать»  (В. Э. Франкл)</vt:lpstr>
      <vt:lpstr>Слайд 22</vt:lpstr>
      <vt:lpstr>Слайд 23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Анатольевна</dc:creator>
  <cp:lastModifiedBy>XTreme.ws</cp:lastModifiedBy>
  <cp:revision>203</cp:revision>
  <cp:lastPrinted>2016-10-28T09:22:46Z</cp:lastPrinted>
  <dcterms:created xsi:type="dcterms:W3CDTF">2014-12-22T09:35:09Z</dcterms:created>
  <dcterms:modified xsi:type="dcterms:W3CDTF">2022-03-04T09:05:38Z</dcterms:modified>
</cp:coreProperties>
</file>