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10691813" cy="15119350"/>
  <p:notesSz cx="6669088" cy="9775825"/>
  <p:defaultTextStyle>
    <a:defPPr>
      <a:defRPr lang="ru-RU"/>
    </a:defPPr>
    <a:lvl1pPr marL="0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1pPr>
    <a:lvl2pPr marL="71171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2pPr>
    <a:lvl3pPr marL="142343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3pPr>
    <a:lvl4pPr marL="2135155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4pPr>
    <a:lvl5pPr marL="2846871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5pPr>
    <a:lvl6pPr marL="3558592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6pPr>
    <a:lvl7pPr marL="427030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7pPr>
    <a:lvl8pPr marL="498202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8pPr>
    <a:lvl9pPr marL="5693746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62" userDrawn="1">
          <p15:clr>
            <a:srgbClr val="A4A3A4"/>
          </p15:clr>
        </p15:guide>
        <p15:guide id="3" orient="horz" pos="1723" userDrawn="1">
          <p15:clr>
            <a:srgbClr val="A4A3A4"/>
          </p15:clr>
        </p15:guide>
        <p15:guide id="4" orient="horz" pos="3197" userDrawn="1">
          <p15:clr>
            <a:srgbClr val="A4A3A4"/>
          </p15:clr>
        </p15:guide>
        <p15:guide id="5" pos="1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>
        <p:scale>
          <a:sx n="70" d="100"/>
          <a:sy n="70" d="100"/>
        </p:scale>
        <p:origin x="-797" y="355"/>
      </p:cViewPr>
      <p:guideLst>
        <p:guide orient="horz" pos="1723"/>
        <p:guide orient="horz" pos="3197"/>
        <p:guide pos="362"/>
        <p:guide pos="1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89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746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858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167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238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37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61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377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232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325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65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86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3151366" y="1810130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6" name="Прямоугольник 15"/>
          <p:cNvSpPr/>
          <p:nvPr/>
        </p:nvSpPr>
        <p:spPr>
          <a:xfrm>
            <a:off x="3" y="13085786"/>
            <a:ext cx="10684604" cy="2033564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21693" y="2113955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4629" y="484484"/>
            <a:ext cx="1626901" cy="12201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36265" y="6821322"/>
            <a:ext cx="6639655" cy="5499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27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</a:t>
            </a:r>
            <a: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  <a:t>знакомиться </a:t>
            </a:r>
            <a:b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2004" dirty="0" smtClean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  <a:endParaRPr lang="ru-RU" sz="2004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5863" y="2473835"/>
            <a:ext cx="661874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ОЦЕНИТЕ</a:t>
            </a:r>
            <a:b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36265" y="13648142"/>
            <a:ext cx="8962649" cy="77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18537" y="4275321"/>
            <a:ext cx="6280377" cy="1120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220453" y="1994917"/>
            <a:ext cx="3949249" cy="39492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5" name="Овал 14"/>
          <p:cNvSpPr/>
          <p:nvPr/>
        </p:nvSpPr>
        <p:spPr>
          <a:xfrm>
            <a:off x="553363" y="11625292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610" y="11835406"/>
            <a:ext cx="318802" cy="26201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9568" y="13729868"/>
            <a:ext cx="658306" cy="589732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436264" y="6204724"/>
            <a:ext cx="5610673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68"/>
              </a:spcBef>
            </a:pPr>
            <a:r>
              <a:rPr lang="ru-RU" sz="3120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553363" y="6747031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27" name="Овал 26"/>
          <p:cNvSpPr/>
          <p:nvPr/>
        </p:nvSpPr>
        <p:spPr>
          <a:xfrm>
            <a:off x="553363" y="10804674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009" y="6941581"/>
            <a:ext cx="294883" cy="26416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443" y="10997352"/>
            <a:ext cx="322015" cy="28882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4046336" y="4178628"/>
            <a:ext cx="62241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589569" y="2738105"/>
            <a:ext cx="2344132" cy="2337133"/>
            <a:chOff x="589568" y="2738105"/>
            <a:chExt cx="3057327" cy="3024188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89568" y="2738105"/>
              <a:ext cx="3057327" cy="302418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1032506" y="3883946"/>
              <a:ext cx="2286880" cy="836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668"/>
                </a:spcBef>
              </a:pPr>
              <a:r>
                <a:rPr lang="ru-RU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МЕСТО ДЛЯ </a:t>
              </a:r>
              <a:r>
                <a:rPr lang="en-US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QR</a:t>
              </a:r>
              <a:r>
                <a:rPr lang="ru-RU" sz="1800" dirty="0" smtClean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-КОДА</a:t>
              </a:r>
              <a:endParaRPr lang="ru-RU" sz="1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23839" y="8864082"/>
            <a:ext cx="4875075" cy="4502882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0931" y="2672556"/>
            <a:ext cx="2608962" cy="2585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121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46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User</cp:lastModifiedBy>
  <cp:revision>27</cp:revision>
  <cp:lastPrinted>2023-08-02T12:13:29Z</cp:lastPrinted>
  <dcterms:created xsi:type="dcterms:W3CDTF">2023-08-02T11:27:24Z</dcterms:created>
  <dcterms:modified xsi:type="dcterms:W3CDTF">2023-09-29T15:51:45Z</dcterms:modified>
</cp:coreProperties>
</file>