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97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72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101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6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8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7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2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6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73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17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114.xml" ContentType="application/vnd.openxmlformats-officedocument.presentationml.slideLayout+xml"/>
  <Override PartName="/ppt/slideLayouts/slideLayout55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4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5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10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1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1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1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1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Layouts/_rels/slideLayout1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Layouts/_rels/slideLayout1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Layouts/_rels/slideLayout1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/Relationships>
</file>

<file path=ppt/slideLayouts/_rels/slideLayout1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Layouts/_rels/slideLayout1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1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1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Layouts/_rels/slideLayout1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Layouts/_rels/slideLayout1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1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Layouts/_rels/slideLayout1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1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1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1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1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1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Layouts/_rels/slideLayout1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Layouts/_rels/slideLayout1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Layouts/_rels/slideLayout19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Layouts/_rels/slideLayout19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Layouts/_rels/slideLayout19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20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Layouts/_rels/slideLayout20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Layouts/_rels/slideLayout20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20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20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20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6.png"/></Relationships>
</file>

<file path=ppt/slideLayouts/_rels/slideLayout20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6.png"/></Relationships>
</file>

<file path=ppt/slideLayouts/_rels/slideLayout20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6.png"/></Relationships>
</file>

<file path=ppt/slideLayouts/_rels/slideLayout20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8.png"/></Relationships>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.1 Титульный слайд универсальный" preserve="0" showMasterPhAnim="0" userDrawn="1">
  <p:cSld name="1.1 Титульный слайд универсаль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6 Титульный слайд Товары" preserve="0" showMasterPhAnim="0" userDrawn="1">
  <p:cSld name="2.6 Титульный слайд Товар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" name="Google Shape;89;p2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" name="Google Shape;91;p23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92" name="Google Shape;92;p2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172387" y="214744"/>
            <a:ext cx="4971613" cy="4928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7 Тезисы с ч/б иконками" preserve="0" showMasterPhAnim="0" userDrawn="1">
  <p:cSld name="13.7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" name="Google Shape;1119;p11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0" name="Google Shape;1120;p113"/>
          <p:cNvSpPr txBox="1"/>
          <p:nvPr>
            <p:ph type="title"/>
          </p:nvPr>
        </p:nvSpPr>
        <p:spPr bwMode="auto">
          <a:xfrm>
            <a:off x="283178" y="732886"/>
            <a:ext cx="580889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1" name="Google Shape;1121;p113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2" name="Google Shape;1122;p113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3" name="Google Shape;1123;p113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4" name="Google Shape;1124;p113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5" name="Google Shape;1125;p113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6" name="Google Shape;1126;p113"/>
          <p:cNvSpPr/>
          <p:nvPr>
            <p:ph type="body" idx="7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7" name="Google Shape;1127;p113"/>
          <p:cNvSpPr/>
          <p:nvPr>
            <p:ph type="body" idx="8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8" name="Google Shape;1128;p113"/>
          <p:cNvSpPr txBox="1"/>
          <p:nvPr>
            <p:ph type="body" idx="9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9" name="Google Shape;1129;p113"/>
          <p:cNvSpPr txBox="1"/>
          <p:nvPr>
            <p:ph type="body" idx="13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0" name="Google Shape;1130;p113"/>
          <p:cNvSpPr txBox="1"/>
          <p:nvPr>
            <p:ph type="body" idx="14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1" name="Google Shape;1131;p113"/>
          <p:cNvSpPr txBox="1"/>
          <p:nvPr>
            <p:ph type="body" idx="15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2" name="Google Shape;1132;p113"/>
          <p:cNvSpPr txBox="1"/>
          <p:nvPr>
            <p:ph type="body" idx="16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1 Тезисы с цветными иконками" preserve="0" showMasterPhAnim="0" userDrawn="1">
  <p:cSld name="14.1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4" name="Google Shape;1134;p114"/>
          <p:cNvSpPr txBox="1"/>
          <p:nvPr>
            <p:ph type="title"/>
          </p:nvPr>
        </p:nvSpPr>
        <p:spPr bwMode="auto">
          <a:xfrm>
            <a:off x="283178" y="732886"/>
            <a:ext cx="5902241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5" name="Google Shape;1135;p114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6" name="Google Shape;1136;p114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7" name="Google Shape;1137;p114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8" name="Google Shape;1138;p114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39" name="Google Shape;1139;p114"/>
          <p:cNvSpPr txBox="1"/>
          <p:nvPr>
            <p:ph type="body" idx="5"/>
          </p:nvPr>
        </p:nvSpPr>
        <p:spPr bwMode="auto">
          <a:xfrm>
            <a:off x="283179" y="3536282"/>
            <a:ext cx="3425168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0" name="Google Shape;1140;p114"/>
          <p:cNvSpPr txBox="1"/>
          <p:nvPr>
            <p:ph type="body" idx="6"/>
          </p:nvPr>
        </p:nvSpPr>
        <p:spPr bwMode="auto">
          <a:xfrm>
            <a:off x="4577715" y="3536282"/>
            <a:ext cx="336683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2 Тезисы с цветными иконками" preserve="0" showMasterPhAnim="0" userDrawn="1">
  <p:cSld name="14.2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2" name="Google Shape;1142;p115"/>
          <p:cNvSpPr txBox="1"/>
          <p:nvPr>
            <p:ph type="title"/>
          </p:nvPr>
        </p:nvSpPr>
        <p:spPr bwMode="auto">
          <a:xfrm>
            <a:off x="283178" y="732886"/>
            <a:ext cx="585068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3" name="Google Shape;1143;p115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4" name="Google Shape;1144;p115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5" name="Google Shape;1145;p115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6" name="Google Shape;1146;p115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7" name="Google Shape;1147;p115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8" name="Google Shape;1148;p115"/>
          <p:cNvSpPr txBox="1"/>
          <p:nvPr>
            <p:ph type="body" idx="6"/>
          </p:nvPr>
        </p:nvSpPr>
        <p:spPr bwMode="auto">
          <a:xfrm>
            <a:off x="283179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9" name="Google Shape;1149;p115"/>
          <p:cNvSpPr txBox="1"/>
          <p:nvPr>
            <p:ph type="body" idx="7"/>
          </p:nvPr>
        </p:nvSpPr>
        <p:spPr bwMode="auto">
          <a:xfrm>
            <a:off x="3142022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0" name="Google Shape;1150;p115"/>
          <p:cNvSpPr txBox="1"/>
          <p:nvPr>
            <p:ph type="body" idx="8"/>
          </p:nvPr>
        </p:nvSpPr>
        <p:spPr bwMode="auto">
          <a:xfrm>
            <a:off x="6004856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3 Тезисы с цветными иконками" preserve="0" showMasterPhAnim="0" userDrawn="1">
  <p:cSld name="14.3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" name="Google Shape;1152;p116"/>
          <p:cNvSpPr txBox="1"/>
          <p:nvPr>
            <p:ph type="title"/>
          </p:nvPr>
        </p:nvSpPr>
        <p:spPr bwMode="auto">
          <a:xfrm>
            <a:off x="283178" y="732886"/>
            <a:ext cx="648316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3" name="Google Shape;1153;p116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4" name="Google Shape;1154;p116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5" name="Google Shape;1155;p116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6" name="Google Shape;1156;p116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7" name="Google Shape;1157;p116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8" name="Google Shape;1158;p116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59" name="Google Shape;1159;p116"/>
          <p:cNvSpPr txBox="1"/>
          <p:nvPr>
            <p:ph type="body" idx="7"/>
          </p:nvPr>
        </p:nvSpPr>
        <p:spPr bwMode="auto">
          <a:xfrm>
            <a:off x="283179" y="3536282"/>
            <a:ext cx="1579327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0" name="Google Shape;1160;p116"/>
          <p:cNvSpPr txBox="1"/>
          <p:nvPr>
            <p:ph type="body" idx="8"/>
          </p:nvPr>
        </p:nvSpPr>
        <p:spPr bwMode="auto">
          <a:xfrm>
            <a:off x="2424218" y="3536282"/>
            <a:ext cx="152046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1" name="Google Shape;1161;p116"/>
          <p:cNvSpPr txBox="1"/>
          <p:nvPr>
            <p:ph type="body" idx="9"/>
          </p:nvPr>
        </p:nvSpPr>
        <p:spPr bwMode="auto">
          <a:xfrm>
            <a:off x="4571239" y="3536282"/>
            <a:ext cx="1488581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2" name="Google Shape;1162;p116"/>
          <p:cNvSpPr txBox="1"/>
          <p:nvPr>
            <p:ph type="body" idx="13"/>
          </p:nvPr>
        </p:nvSpPr>
        <p:spPr bwMode="auto">
          <a:xfrm>
            <a:off x="6717411" y="3536282"/>
            <a:ext cx="1928173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4 Тезисы с цветными иконками" preserve="0" showMasterPhAnim="0" userDrawn="1">
  <p:cSld name="14.4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4" name="Google Shape;1164;p117"/>
          <p:cNvSpPr txBox="1"/>
          <p:nvPr>
            <p:ph type="title"/>
          </p:nvPr>
        </p:nvSpPr>
        <p:spPr bwMode="auto">
          <a:xfrm>
            <a:off x="283178" y="732886"/>
            <a:ext cx="3357698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5" name="Google Shape;1165;p11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6" name="Google Shape;1166;p117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7" name="Google Shape;1167;p117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8" name="Google Shape;1168;p117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9" name="Google Shape;1169;p117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0" name="Google Shape;1170;p117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1" name="Google Shape;1171;p117"/>
          <p:cNvSpPr/>
          <p:nvPr>
            <p:ph type="pic" idx="7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5 Тезисы с цветными иконками" preserve="0" showMasterPhAnim="0" userDrawn="1">
  <p:cSld name="14.5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3" name="Google Shape;1173;p118"/>
          <p:cNvSpPr txBox="1"/>
          <p:nvPr>
            <p:ph type="title"/>
          </p:nvPr>
        </p:nvSpPr>
        <p:spPr bwMode="auto">
          <a:xfrm>
            <a:off x="283178" y="732886"/>
            <a:ext cx="3357698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4" name="Google Shape;1174;p11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5" name="Google Shape;1175;p118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6" name="Google Shape;1176;p118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7" name="Google Shape;1177;p118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8" name="Google Shape;1178;p118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79" name="Google Shape;1179;p118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0" name="Google Shape;1180;p118"/>
          <p:cNvSpPr/>
          <p:nvPr>
            <p:ph type="pic" idx="7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181" name="Google Shape;1181;p118"/>
          <p:cNvSpPr/>
          <p:nvPr>
            <p:ph type="pic" idx="8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6 Тезисы с цветными иконками" preserve="0" showMasterPhAnim="0" userDrawn="1">
  <p:cSld name="14.6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3" name="Google Shape;1183;p119"/>
          <p:cNvSpPr txBox="1"/>
          <p:nvPr>
            <p:ph type="title"/>
          </p:nvPr>
        </p:nvSpPr>
        <p:spPr bwMode="auto">
          <a:xfrm>
            <a:off x="283178" y="732886"/>
            <a:ext cx="7037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4" name="Google Shape;1184;p11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5" name="Google Shape;1185;p119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6" name="Google Shape;1186;p119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7" name="Google Shape;1187;p119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8" name="Google Shape;1188;p119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9" name="Google Shape;1189;p119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0" name="Google Shape;1190;p119"/>
          <p:cNvSpPr txBox="1"/>
          <p:nvPr>
            <p:ph type="body" idx="7"/>
          </p:nvPr>
        </p:nvSpPr>
        <p:spPr bwMode="auto">
          <a:xfrm>
            <a:off x="4943804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1" name="Google Shape;1191;p119"/>
          <p:cNvSpPr txBox="1"/>
          <p:nvPr>
            <p:ph type="body" idx="8"/>
          </p:nvPr>
        </p:nvSpPr>
        <p:spPr bwMode="auto">
          <a:xfrm>
            <a:off x="4943804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2" name="Google Shape;1192;p119"/>
          <p:cNvSpPr txBox="1"/>
          <p:nvPr>
            <p:ph type="body" idx="9"/>
          </p:nvPr>
        </p:nvSpPr>
        <p:spPr bwMode="auto">
          <a:xfrm>
            <a:off x="4943804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3" name="Google Shape;1193;p119"/>
          <p:cNvSpPr txBox="1"/>
          <p:nvPr>
            <p:ph type="body" idx="13"/>
          </p:nvPr>
        </p:nvSpPr>
        <p:spPr bwMode="auto">
          <a:xfrm>
            <a:off x="4943804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4" name="Google Shape;1194;p119"/>
          <p:cNvSpPr txBox="1"/>
          <p:nvPr>
            <p:ph type="body" idx="14"/>
          </p:nvPr>
        </p:nvSpPr>
        <p:spPr bwMode="auto">
          <a:xfrm>
            <a:off x="4943804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4.7 Тезисы с цветными иконками" preserve="0" showMasterPhAnim="0" userDrawn="1">
  <p:cSld name="14.7 Тезисы с цветными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6" name="Google Shape;1196;p120"/>
          <p:cNvSpPr txBox="1"/>
          <p:nvPr>
            <p:ph type="title"/>
          </p:nvPr>
        </p:nvSpPr>
        <p:spPr bwMode="auto">
          <a:xfrm>
            <a:off x="283178" y="732886"/>
            <a:ext cx="7037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7" name="Google Shape;1197;p12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8" name="Google Shape;1198;p120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99" name="Google Shape;1199;p120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0" name="Google Shape;1200;p120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1" name="Google Shape;1201;p120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2" name="Google Shape;1202;p120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3" name="Google Shape;1203;p120"/>
          <p:cNvSpPr/>
          <p:nvPr>
            <p:ph type="body" idx="7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4" name="Google Shape;1204;p120"/>
          <p:cNvSpPr/>
          <p:nvPr>
            <p:ph type="body" idx="8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5" name="Google Shape;1205;p120"/>
          <p:cNvSpPr txBox="1"/>
          <p:nvPr>
            <p:ph type="body" idx="9"/>
          </p:nvPr>
        </p:nvSpPr>
        <p:spPr bwMode="auto">
          <a:xfrm>
            <a:off x="4943804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6" name="Google Shape;1206;p120"/>
          <p:cNvSpPr txBox="1"/>
          <p:nvPr>
            <p:ph type="body" idx="13"/>
          </p:nvPr>
        </p:nvSpPr>
        <p:spPr bwMode="auto">
          <a:xfrm>
            <a:off x="4943804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7" name="Google Shape;1207;p120"/>
          <p:cNvSpPr txBox="1"/>
          <p:nvPr>
            <p:ph type="body" idx="14"/>
          </p:nvPr>
        </p:nvSpPr>
        <p:spPr bwMode="auto">
          <a:xfrm>
            <a:off x="4943804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8" name="Google Shape;1208;p120"/>
          <p:cNvSpPr txBox="1"/>
          <p:nvPr>
            <p:ph type="body" idx="15"/>
          </p:nvPr>
        </p:nvSpPr>
        <p:spPr bwMode="auto">
          <a:xfrm>
            <a:off x="4943804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09" name="Google Shape;1209;p120"/>
          <p:cNvSpPr txBox="1"/>
          <p:nvPr>
            <p:ph type="body" idx="16"/>
          </p:nvPr>
        </p:nvSpPr>
        <p:spPr bwMode="auto">
          <a:xfrm>
            <a:off x="4943804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1 Тезисы с цветной нумерацией" preserve="0" showMasterPhAnim="0" userDrawn="1">
  <p:cSld name="15.1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1" name="Google Shape;1211;p121"/>
          <p:cNvSpPr txBox="1"/>
          <p:nvPr>
            <p:ph type="title"/>
          </p:nvPr>
        </p:nvSpPr>
        <p:spPr bwMode="auto">
          <a:xfrm>
            <a:off x="283178" y="732886"/>
            <a:ext cx="449440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2" name="Google Shape;1212;p121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3" name="Google Shape;1213;p121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4" name="Google Shape;1214;p121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5" name="Google Shape;1215;p121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6" name="Google Shape;1216;p121"/>
          <p:cNvSpPr txBox="1"/>
          <p:nvPr>
            <p:ph type="body" idx="5"/>
          </p:nvPr>
        </p:nvSpPr>
        <p:spPr bwMode="auto">
          <a:xfrm>
            <a:off x="283179" y="3536282"/>
            <a:ext cx="3425168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17" name="Google Shape;1217;p121"/>
          <p:cNvSpPr txBox="1"/>
          <p:nvPr>
            <p:ph type="body" idx="6"/>
          </p:nvPr>
        </p:nvSpPr>
        <p:spPr bwMode="auto">
          <a:xfrm>
            <a:off x="4577715" y="3536282"/>
            <a:ext cx="336683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2 Тезисы с цветной нумерацией" preserve="0" showMasterPhAnim="0" userDrawn="1">
  <p:cSld name="15.2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9" name="Google Shape;1219;p122"/>
          <p:cNvSpPr txBox="1"/>
          <p:nvPr>
            <p:ph type="title"/>
          </p:nvPr>
        </p:nvSpPr>
        <p:spPr bwMode="auto">
          <a:xfrm>
            <a:off x="283178" y="732886"/>
            <a:ext cx="446819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0" name="Google Shape;1220;p122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1" name="Google Shape;1221;p122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2" name="Google Shape;1222;p122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3" name="Google Shape;1223;p122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4" name="Google Shape;1224;p122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5" name="Google Shape;1225;p122"/>
          <p:cNvSpPr txBox="1"/>
          <p:nvPr>
            <p:ph type="body" idx="6"/>
          </p:nvPr>
        </p:nvSpPr>
        <p:spPr bwMode="auto">
          <a:xfrm>
            <a:off x="283179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6" name="Google Shape;1226;p122"/>
          <p:cNvSpPr txBox="1"/>
          <p:nvPr>
            <p:ph type="body" idx="7"/>
          </p:nvPr>
        </p:nvSpPr>
        <p:spPr bwMode="auto">
          <a:xfrm>
            <a:off x="3142022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27" name="Google Shape;1227;p122"/>
          <p:cNvSpPr txBox="1"/>
          <p:nvPr>
            <p:ph type="body" idx="8"/>
          </p:nvPr>
        </p:nvSpPr>
        <p:spPr bwMode="auto">
          <a:xfrm>
            <a:off x="6004856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7 Титульный слайд Товары" preserve="0" showMasterPhAnim="0" userDrawn="1">
  <p:cSld name="2.7 Титульный слайд Товар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" name="Google Shape;94;p2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81729" y="555926"/>
            <a:ext cx="4283963" cy="42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4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3 Тезисы с цветной нумерацией" preserve="0" showMasterPhAnim="0" userDrawn="1">
  <p:cSld name="15.3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" name="Google Shape;1229;p123"/>
          <p:cNvSpPr txBox="1"/>
          <p:nvPr>
            <p:ph type="title"/>
          </p:nvPr>
        </p:nvSpPr>
        <p:spPr bwMode="auto">
          <a:xfrm>
            <a:off x="283178" y="732886"/>
            <a:ext cx="5138233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0" name="Google Shape;1230;p123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1" name="Google Shape;1231;p123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2" name="Google Shape;1232;p123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3" name="Google Shape;1233;p123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4" name="Google Shape;1234;p123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5" name="Google Shape;1235;p123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6" name="Google Shape;1236;p123"/>
          <p:cNvSpPr txBox="1"/>
          <p:nvPr>
            <p:ph type="body" idx="7"/>
          </p:nvPr>
        </p:nvSpPr>
        <p:spPr bwMode="auto">
          <a:xfrm>
            <a:off x="283179" y="3536282"/>
            <a:ext cx="1579327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7" name="Google Shape;1237;p123"/>
          <p:cNvSpPr txBox="1"/>
          <p:nvPr>
            <p:ph type="body" idx="8"/>
          </p:nvPr>
        </p:nvSpPr>
        <p:spPr bwMode="auto">
          <a:xfrm>
            <a:off x="2424218" y="3536282"/>
            <a:ext cx="152046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8" name="Google Shape;1238;p123"/>
          <p:cNvSpPr txBox="1"/>
          <p:nvPr>
            <p:ph type="body" idx="9"/>
          </p:nvPr>
        </p:nvSpPr>
        <p:spPr bwMode="auto">
          <a:xfrm>
            <a:off x="4571239" y="3536282"/>
            <a:ext cx="1488581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9" name="Google Shape;1239;p123"/>
          <p:cNvSpPr txBox="1"/>
          <p:nvPr>
            <p:ph type="body" idx="13"/>
          </p:nvPr>
        </p:nvSpPr>
        <p:spPr bwMode="auto">
          <a:xfrm>
            <a:off x="6717411" y="3536282"/>
            <a:ext cx="1928173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4 Тезисы с цветной нумерацией" preserve="0" showMasterPhAnim="0" userDrawn="1">
  <p:cSld name="15.4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1" name="Google Shape;1241;p124"/>
          <p:cNvSpPr txBox="1"/>
          <p:nvPr>
            <p:ph type="title"/>
          </p:nvPr>
        </p:nvSpPr>
        <p:spPr bwMode="auto">
          <a:xfrm>
            <a:off x="283178" y="732886"/>
            <a:ext cx="3820325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2" name="Google Shape;1242;p12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3" name="Google Shape;1243;p124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4" name="Google Shape;1244;p124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5" name="Google Shape;1245;p124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6" name="Google Shape;1246;p124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7" name="Google Shape;1247;p124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48" name="Google Shape;1248;p124"/>
          <p:cNvSpPr/>
          <p:nvPr>
            <p:ph type="pic" idx="7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5 Тезисы с цветной нумерацией" preserve="0" showMasterPhAnim="0" userDrawn="1">
  <p:cSld name="15.5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50" name="Google Shape;1250;p125"/>
          <p:cNvSpPr txBox="1"/>
          <p:nvPr>
            <p:ph type="title"/>
          </p:nvPr>
        </p:nvSpPr>
        <p:spPr bwMode="auto">
          <a:xfrm>
            <a:off x="283178" y="732886"/>
            <a:ext cx="3820325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1" name="Google Shape;1251;p12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2" name="Google Shape;1252;p125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3" name="Google Shape;1253;p125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4" name="Google Shape;1254;p125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5" name="Google Shape;1255;p125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6" name="Google Shape;1256;p125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57" name="Google Shape;1257;p125"/>
          <p:cNvSpPr/>
          <p:nvPr>
            <p:ph type="pic" idx="7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258" name="Google Shape;1258;p125"/>
          <p:cNvSpPr/>
          <p:nvPr>
            <p:ph type="pic" idx="8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5.7 Тезисы с цветной нумерацией" preserve="0" showMasterPhAnim="0" userDrawn="1">
  <p:cSld name="15.7 Тезисы с цветной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0" name="Google Shape;1260;p126"/>
          <p:cNvSpPr txBox="1"/>
          <p:nvPr>
            <p:ph type="title"/>
          </p:nvPr>
        </p:nvSpPr>
        <p:spPr bwMode="auto">
          <a:xfrm>
            <a:off x="283178" y="732886"/>
            <a:ext cx="7037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1" name="Google Shape;1261;p12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2" name="Google Shape;1262;p126"/>
          <p:cNvSpPr txBox="1"/>
          <p:nvPr>
            <p:ph type="body" idx="2"/>
          </p:nvPr>
        </p:nvSpPr>
        <p:spPr bwMode="auto">
          <a:xfrm>
            <a:off x="648982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3" name="Google Shape;1263;p126"/>
          <p:cNvSpPr txBox="1"/>
          <p:nvPr>
            <p:ph type="body" idx="3"/>
          </p:nvPr>
        </p:nvSpPr>
        <p:spPr bwMode="auto">
          <a:xfrm>
            <a:off x="648982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4" name="Google Shape;1264;p126"/>
          <p:cNvSpPr txBox="1"/>
          <p:nvPr>
            <p:ph type="body" idx="4"/>
          </p:nvPr>
        </p:nvSpPr>
        <p:spPr bwMode="auto">
          <a:xfrm>
            <a:off x="648982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5" name="Google Shape;1265;p126"/>
          <p:cNvSpPr txBox="1"/>
          <p:nvPr>
            <p:ph type="body" idx="5"/>
          </p:nvPr>
        </p:nvSpPr>
        <p:spPr bwMode="auto">
          <a:xfrm>
            <a:off x="648982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6" name="Google Shape;1266;p126"/>
          <p:cNvSpPr txBox="1"/>
          <p:nvPr>
            <p:ph type="body" idx="6"/>
          </p:nvPr>
        </p:nvSpPr>
        <p:spPr bwMode="auto">
          <a:xfrm>
            <a:off x="648982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7" name="Google Shape;1267;p126"/>
          <p:cNvSpPr/>
          <p:nvPr>
            <p:ph type="body" idx="7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8" name="Google Shape;1268;p126"/>
          <p:cNvSpPr/>
          <p:nvPr>
            <p:ph type="body" idx="8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69" name="Google Shape;1269;p126"/>
          <p:cNvSpPr txBox="1"/>
          <p:nvPr>
            <p:ph type="body" idx="9"/>
          </p:nvPr>
        </p:nvSpPr>
        <p:spPr bwMode="auto">
          <a:xfrm>
            <a:off x="4943804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0" name="Google Shape;1270;p126"/>
          <p:cNvSpPr txBox="1"/>
          <p:nvPr>
            <p:ph type="body" idx="13"/>
          </p:nvPr>
        </p:nvSpPr>
        <p:spPr bwMode="auto">
          <a:xfrm>
            <a:off x="4943804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1" name="Google Shape;1271;p126"/>
          <p:cNvSpPr txBox="1"/>
          <p:nvPr>
            <p:ph type="body" idx="14"/>
          </p:nvPr>
        </p:nvSpPr>
        <p:spPr bwMode="auto">
          <a:xfrm>
            <a:off x="4943804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2" name="Google Shape;1272;p126"/>
          <p:cNvSpPr txBox="1"/>
          <p:nvPr>
            <p:ph type="body" idx="15"/>
          </p:nvPr>
        </p:nvSpPr>
        <p:spPr bwMode="auto">
          <a:xfrm>
            <a:off x="4943804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3" name="Google Shape;1273;p126"/>
          <p:cNvSpPr txBox="1"/>
          <p:nvPr>
            <p:ph type="body" idx="16"/>
          </p:nvPr>
        </p:nvSpPr>
        <p:spPr bwMode="auto">
          <a:xfrm>
            <a:off x="4943804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6.1 Тезисы с ч/б нумерацией" preserve="0" showMasterPhAnim="0" userDrawn="1">
  <p:cSld name="16.1 Тезисы с ч/б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5" name="Google Shape;1275;p127"/>
          <p:cNvSpPr txBox="1"/>
          <p:nvPr>
            <p:ph type="title"/>
          </p:nvPr>
        </p:nvSpPr>
        <p:spPr bwMode="auto">
          <a:xfrm>
            <a:off x="283178" y="732886"/>
            <a:ext cx="3820325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6" name="Google Shape;1276;p12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7" name="Google Shape;1277;p127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8" name="Google Shape;1278;p127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79" name="Google Shape;1279;p127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0" name="Google Shape;1280;p127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1" name="Google Shape;1281;p127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2" name="Google Shape;1282;p127"/>
          <p:cNvSpPr/>
          <p:nvPr>
            <p:ph type="pic" idx="7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6.2 Тезисы с ч/б нумерацией" preserve="0" showMasterPhAnim="0" userDrawn="1">
  <p:cSld name="16.2 Тезисы с ч/б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4" name="Google Shape;1284;p128"/>
          <p:cNvSpPr txBox="1"/>
          <p:nvPr>
            <p:ph type="title"/>
          </p:nvPr>
        </p:nvSpPr>
        <p:spPr bwMode="auto">
          <a:xfrm>
            <a:off x="283178" y="732886"/>
            <a:ext cx="3820325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5" name="Google Shape;1285;p12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6" name="Google Shape;1286;p128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7" name="Google Shape;1287;p128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8" name="Google Shape;1288;p128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89" name="Google Shape;1289;p128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0" name="Google Shape;1290;p128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1" name="Google Shape;1291;p128"/>
          <p:cNvSpPr/>
          <p:nvPr>
            <p:ph type="pic" idx="7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292" name="Google Shape;1292;p128"/>
          <p:cNvSpPr/>
          <p:nvPr>
            <p:ph type="pic" idx="8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6.3 Тезисы с ч/б нумерацией" preserve="0" showMasterPhAnim="0" userDrawn="1">
  <p:cSld name="16.3 Тезисы с ч/б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4" name="Google Shape;1294;p12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5" name="Google Shape;1295;p129"/>
          <p:cNvSpPr txBox="1"/>
          <p:nvPr>
            <p:ph type="title"/>
          </p:nvPr>
        </p:nvSpPr>
        <p:spPr bwMode="auto">
          <a:xfrm>
            <a:off x="283178" y="732886"/>
            <a:ext cx="627152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6" name="Google Shape;1296;p129"/>
          <p:cNvSpPr txBox="1"/>
          <p:nvPr>
            <p:ph type="body" idx="2"/>
          </p:nvPr>
        </p:nvSpPr>
        <p:spPr bwMode="auto">
          <a:xfrm>
            <a:off x="283178" y="1513458"/>
            <a:ext cx="5787161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7" name="Google Shape;1297;p129"/>
          <p:cNvSpPr txBox="1"/>
          <p:nvPr>
            <p:ph type="body" idx="3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8" name="Google Shape;1298;p129"/>
          <p:cNvSpPr txBox="1"/>
          <p:nvPr>
            <p:ph type="body" idx="4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99" name="Google Shape;1299;p129"/>
          <p:cNvSpPr txBox="1"/>
          <p:nvPr>
            <p:ph type="body" idx="5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0" name="Google Shape;1300;p129"/>
          <p:cNvSpPr txBox="1"/>
          <p:nvPr>
            <p:ph type="body" idx="6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1" name="Google Shape;1301;p129"/>
          <p:cNvSpPr txBox="1"/>
          <p:nvPr>
            <p:ph type="body" idx="7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2" name="Google Shape;1302;p129"/>
          <p:cNvSpPr txBox="1"/>
          <p:nvPr>
            <p:ph type="body" idx="8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3" name="Google Shape;1303;p129"/>
          <p:cNvSpPr txBox="1"/>
          <p:nvPr>
            <p:ph type="body" idx="9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4" name="Google Shape;1304;p129"/>
          <p:cNvSpPr txBox="1"/>
          <p:nvPr>
            <p:ph type="body" idx="13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5" name="Google Shape;1305;p129"/>
          <p:cNvSpPr txBox="1"/>
          <p:nvPr>
            <p:ph type="body" idx="14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6" name="Google Shape;1306;p129"/>
          <p:cNvSpPr txBox="1"/>
          <p:nvPr>
            <p:ph type="body" idx="15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6.4 Тезисы с ч/б нумерацией" preserve="0" showMasterPhAnim="0" userDrawn="1">
  <p:cSld name="16.4 Тезисы с ч/б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" name="Google Shape;1308;p13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09" name="Google Shape;1309;p130"/>
          <p:cNvSpPr txBox="1"/>
          <p:nvPr>
            <p:ph type="title"/>
          </p:nvPr>
        </p:nvSpPr>
        <p:spPr bwMode="auto">
          <a:xfrm>
            <a:off x="283178" y="732886"/>
            <a:ext cx="627152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0" name="Google Shape;1310;p130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1" name="Google Shape;1311;p130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2" name="Google Shape;1312;p130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3" name="Google Shape;1313;p130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4" name="Google Shape;1314;p130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5" name="Google Shape;1315;p130"/>
          <p:cNvSpPr/>
          <p:nvPr>
            <p:ph type="body" idx="7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6" name="Google Shape;1316;p130"/>
          <p:cNvSpPr/>
          <p:nvPr>
            <p:ph type="body" idx="8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7" name="Google Shape;1317;p130"/>
          <p:cNvSpPr txBox="1"/>
          <p:nvPr>
            <p:ph type="body" idx="9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8" name="Google Shape;1318;p130"/>
          <p:cNvSpPr txBox="1"/>
          <p:nvPr>
            <p:ph type="body" idx="13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19" name="Google Shape;1319;p130"/>
          <p:cNvSpPr txBox="1"/>
          <p:nvPr>
            <p:ph type="body" idx="14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0" name="Google Shape;1320;p130"/>
          <p:cNvSpPr txBox="1"/>
          <p:nvPr>
            <p:ph type="body" idx="15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1" name="Google Shape;1321;p130"/>
          <p:cNvSpPr txBox="1"/>
          <p:nvPr>
            <p:ph type="body" idx="16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7.1 Тезисы с буллитами" preserve="0" showMasterPhAnim="0" userDrawn="1">
  <p:cSld name="17.1 Тезисы с булли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3" name="Google Shape;1323;p131"/>
          <p:cNvSpPr txBox="1"/>
          <p:nvPr>
            <p:ph type="title"/>
          </p:nvPr>
        </p:nvSpPr>
        <p:spPr bwMode="auto">
          <a:xfrm>
            <a:off x="283178" y="732886"/>
            <a:ext cx="3544000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4" name="Google Shape;1324;p13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5" name="Google Shape;1325;p131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6" name="Google Shape;1326;p131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7" name="Google Shape;1327;p131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8" name="Google Shape;1328;p131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9" name="Google Shape;1329;p131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0" name="Google Shape;1330;p131"/>
          <p:cNvSpPr/>
          <p:nvPr>
            <p:ph type="pic" idx="7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7.2 Тезисы с буллитами" preserve="0" showMasterPhAnim="0" userDrawn="1">
  <p:cSld name="17.2 Тезисы с булли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2" name="Google Shape;1332;p132"/>
          <p:cNvSpPr txBox="1"/>
          <p:nvPr>
            <p:ph type="title"/>
          </p:nvPr>
        </p:nvSpPr>
        <p:spPr bwMode="auto">
          <a:xfrm>
            <a:off x="283178" y="732886"/>
            <a:ext cx="3544000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3" name="Google Shape;1333;p13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4" name="Google Shape;1334;p132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5" name="Google Shape;1335;p132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6" name="Google Shape;1336;p132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7" name="Google Shape;1337;p132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8" name="Google Shape;1338;p132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39" name="Google Shape;1339;p132"/>
          <p:cNvSpPr/>
          <p:nvPr>
            <p:ph type="pic" idx="7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340" name="Google Shape;1340;p132"/>
          <p:cNvSpPr/>
          <p:nvPr>
            <p:ph type="pic" idx="8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8 Титульный слайд Товары" preserve="0" showMasterPhAnim="0" userDrawn="1">
  <p:cSld name="2.8 Титульный слайд Товар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8" name="Google Shape;98;p2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5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" name="Google Shape;100;p25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01" name="Google Shape;101;p2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681729" y="555926"/>
            <a:ext cx="4283963" cy="428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7.3 Тезисы с буллитами" preserve="0" showMasterPhAnim="0" userDrawn="1">
  <p:cSld name="17.3 Тезисы с булли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2" name="Google Shape;1342;p13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3" name="Google Shape;1343;p133"/>
          <p:cNvSpPr txBox="1"/>
          <p:nvPr>
            <p:ph type="title"/>
          </p:nvPr>
        </p:nvSpPr>
        <p:spPr bwMode="auto">
          <a:xfrm>
            <a:off x="283178" y="732886"/>
            <a:ext cx="599519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4" name="Google Shape;1344;p133"/>
          <p:cNvSpPr txBox="1"/>
          <p:nvPr>
            <p:ph type="body" idx="2"/>
          </p:nvPr>
        </p:nvSpPr>
        <p:spPr bwMode="auto">
          <a:xfrm>
            <a:off x="283178" y="1513458"/>
            <a:ext cx="5787161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5" name="Google Shape;1345;p133"/>
          <p:cNvSpPr txBox="1"/>
          <p:nvPr>
            <p:ph type="body" idx="3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6" name="Google Shape;1346;p133"/>
          <p:cNvSpPr txBox="1"/>
          <p:nvPr>
            <p:ph type="body" idx="4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7" name="Google Shape;1347;p133"/>
          <p:cNvSpPr txBox="1"/>
          <p:nvPr>
            <p:ph type="body" idx="5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8" name="Google Shape;1348;p133"/>
          <p:cNvSpPr txBox="1"/>
          <p:nvPr>
            <p:ph type="body" idx="6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49" name="Google Shape;1349;p133"/>
          <p:cNvSpPr txBox="1"/>
          <p:nvPr>
            <p:ph type="body" idx="7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0" name="Google Shape;1350;p133"/>
          <p:cNvSpPr txBox="1"/>
          <p:nvPr>
            <p:ph type="body" idx="8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1" name="Google Shape;1351;p133"/>
          <p:cNvSpPr txBox="1"/>
          <p:nvPr>
            <p:ph type="body" idx="9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2" name="Google Shape;1352;p133"/>
          <p:cNvSpPr txBox="1"/>
          <p:nvPr>
            <p:ph type="body" idx="13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3" name="Google Shape;1353;p133"/>
          <p:cNvSpPr txBox="1"/>
          <p:nvPr>
            <p:ph type="body" idx="14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4" name="Google Shape;1354;p133"/>
          <p:cNvSpPr txBox="1"/>
          <p:nvPr>
            <p:ph type="body" idx="15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7.4 Тезисы с буллитами" preserve="0" showMasterPhAnim="0" userDrawn="1">
  <p:cSld name="17.4 Тезисы с булли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" name="Google Shape;1356;p13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7" name="Google Shape;1357;p134"/>
          <p:cNvSpPr txBox="1"/>
          <p:nvPr>
            <p:ph type="title"/>
          </p:nvPr>
        </p:nvSpPr>
        <p:spPr bwMode="auto">
          <a:xfrm>
            <a:off x="283178" y="732886"/>
            <a:ext cx="599519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8" name="Google Shape;1358;p134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59" name="Google Shape;1359;p134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0" name="Google Shape;1360;p134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1" name="Google Shape;1361;p134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2" name="Google Shape;1362;p134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3" name="Google Shape;1363;p134"/>
          <p:cNvSpPr/>
          <p:nvPr>
            <p:ph type="body" idx="7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4" name="Google Shape;1364;p134"/>
          <p:cNvSpPr/>
          <p:nvPr>
            <p:ph type="body" idx="8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5" name="Google Shape;1365;p134"/>
          <p:cNvSpPr txBox="1"/>
          <p:nvPr>
            <p:ph type="body" idx="9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6" name="Google Shape;1366;p134"/>
          <p:cNvSpPr txBox="1"/>
          <p:nvPr>
            <p:ph type="body" idx="13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7" name="Google Shape;1367;p134"/>
          <p:cNvSpPr txBox="1"/>
          <p:nvPr>
            <p:ph type="body" idx="14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8" name="Google Shape;1368;p134"/>
          <p:cNvSpPr txBox="1"/>
          <p:nvPr>
            <p:ph type="body" idx="15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69" name="Google Shape;1369;p134"/>
          <p:cNvSpPr txBox="1"/>
          <p:nvPr>
            <p:ph type="body" idx="16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1 Коллайдер с 1 чел" preserve="0" showMasterPhAnim="0" userDrawn="1">
  <p:cSld name="18.1 Коллайдер с 1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1" name="Google Shape;1371;p135"/>
          <p:cNvSpPr/>
          <p:nvPr>
            <p:ph type="pic" idx="2"/>
          </p:nvPr>
        </p:nvSpPr>
        <p:spPr bwMode="auto">
          <a:xfrm>
            <a:off x="4866876" y="701040"/>
            <a:ext cx="3742200" cy="3742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372" name="Google Shape;1372;p13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099999">
            <a:off x="3605427" y="-937926"/>
            <a:ext cx="14037955" cy="14037956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3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74" name="Google Shape;1374;p135"/>
          <p:cNvSpPr txBox="1"/>
          <p:nvPr>
            <p:ph type="title"/>
          </p:nvPr>
        </p:nvSpPr>
        <p:spPr bwMode="auto">
          <a:xfrm>
            <a:off x="283178" y="732886"/>
            <a:ext cx="3433296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75" name="Google Shape;1375;p135"/>
          <p:cNvSpPr txBox="1"/>
          <p:nvPr>
            <p:ph type="body" idx="3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2 Коллайдер с 1 чел" preserve="0" showMasterPhAnim="0" userDrawn="1">
  <p:cSld name="18.2 Коллайдер с 1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7" name="Google Shape;1377;p136"/>
          <p:cNvSpPr/>
          <p:nvPr>
            <p:ph type="pic" idx="2"/>
          </p:nvPr>
        </p:nvSpPr>
        <p:spPr bwMode="auto">
          <a:xfrm>
            <a:off x="4866876" y="701040"/>
            <a:ext cx="3742200" cy="37422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378" name="Google Shape;1378;p13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5340000" flipH="1">
            <a:off x="-7370437" y="-5487842"/>
            <a:ext cx="16109737" cy="16109737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3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80" name="Google Shape;1380;p136"/>
          <p:cNvSpPr txBox="1"/>
          <p:nvPr>
            <p:ph type="title"/>
          </p:nvPr>
        </p:nvSpPr>
        <p:spPr bwMode="auto">
          <a:xfrm>
            <a:off x="283178" y="732886"/>
            <a:ext cx="3433296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81" name="Google Shape;1381;p136"/>
          <p:cNvSpPr txBox="1"/>
          <p:nvPr>
            <p:ph type="body" idx="3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3 Коллайдер с 1 чел" preserve="0" showMasterPhAnim="0" userDrawn="1">
  <p:cSld name="18.3 Коллайдер с 1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3" name="Google Shape;1383;p137"/>
          <p:cNvSpPr/>
          <p:nvPr>
            <p:ph type="pic" idx="2"/>
          </p:nvPr>
        </p:nvSpPr>
        <p:spPr bwMode="auto">
          <a:xfrm>
            <a:off x="4866876" y="701040"/>
            <a:ext cx="3742200" cy="3742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84" name="Google Shape;1384;p13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85" name="Google Shape;1385;p137"/>
          <p:cNvSpPr txBox="1"/>
          <p:nvPr>
            <p:ph type="title"/>
          </p:nvPr>
        </p:nvSpPr>
        <p:spPr bwMode="auto">
          <a:xfrm>
            <a:off x="283178" y="732886"/>
            <a:ext cx="3433296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86" name="Google Shape;1386;p137"/>
          <p:cNvSpPr txBox="1"/>
          <p:nvPr>
            <p:ph type="body" idx="3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387" name="Google Shape;1387;p13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40000">
            <a:off x="3683278" y="-7595710"/>
            <a:ext cx="16092000" cy="160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4 Коллайдер с 2 чел" preserve="0" showMasterPhAnim="0" userDrawn="1">
  <p:cSld name="18.4 Коллайдер с 2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9" name="Google Shape;1389;p138"/>
          <p:cNvSpPr/>
          <p:nvPr>
            <p:ph type="pic" idx="2"/>
          </p:nvPr>
        </p:nvSpPr>
        <p:spPr bwMode="auto">
          <a:xfrm>
            <a:off x="1595497" y="2429888"/>
            <a:ext cx="1927800" cy="1927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0" name="Google Shape;1390;p138"/>
          <p:cNvSpPr/>
          <p:nvPr>
            <p:ph type="pic" idx="3"/>
          </p:nvPr>
        </p:nvSpPr>
        <p:spPr bwMode="auto">
          <a:xfrm>
            <a:off x="5549265" y="2496621"/>
            <a:ext cx="2316600" cy="2316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1" name="Google Shape;1391;p13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92" name="Google Shape;1392;p138"/>
          <p:cNvSpPr txBox="1"/>
          <p:nvPr>
            <p:ph type="title"/>
          </p:nvPr>
        </p:nvSpPr>
        <p:spPr bwMode="auto">
          <a:xfrm>
            <a:off x="283178" y="732886"/>
            <a:ext cx="336837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393" name="Google Shape;1393;p1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291642">
            <a:off x="347642" y="977563"/>
            <a:ext cx="8505000" cy="85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5 Коллайдер с 2 чел" preserve="0" showMasterPhAnim="0" userDrawn="1">
  <p:cSld name="18.5 Коллайдер с 2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5" name="Google Shape;1395;p13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507294">
            <a:off x="335771" y="972166"/>
            <a:ext cx="8511935" cy="851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3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97" name="Google Shape;1397;p139"/>
          <p:cNvSpPr txBox="1"/>
          <p:nvPr>
            <p:ph type="title"/>
          </p:nvPr>
        </p:nvSpPr>
        <p:spPr bwMode="auto">
          <a:xfrm>
            <a:off x="283178" y="732886"/>
            <a:ext cx="336837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98" name="Google Shape;1398;p139"/>
          <p:cNvSpPr/>
          <p:nvPr>
            <p:ph type="pic" idx="2"/>
          </p:nvPr>
        </p:nvSpPr>
        <p:spPr bwMode="auto">
          <a:xfrm>
            <a:off x="5668386" y="2242245"/>
            <a:ext cx="1982093" cy="1982093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9" name="Google Shape;1399;p139"/>
          <p:cNvSpPr/>
          <p:nvPr>
            <p:ph type="pic" idx="3"/>
          </p:nvPr>
        </p:nvSpPr>
        <p:spPr bwMode="auto">
          <a:xfrm>
            <a:off x="2221110" y="1506021"/>
            <a:ext cx="2395419" cy="2395419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6 Коллайдер с 2 чел" preserve="0" showMasterPhAnim="0" userDrawn="1">
  <p:cSld name="18.6 Коллайдер с 2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1" name="Google Shape;1401;p14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02" name="Google Shape;1402;p140"/>
          <p:cNvSpPr txBox="1"/>
          <p:nvPr>
            <p:ph type="title"/>
          </p:nvPr>
        </p:nvSpPr>
        <p:spPr bwMode="auto">
          <a:xfrm>
            <a:off x="283178" y="732886"/>
            <a:ext cx="336837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03" name="Google Shape;1403;p140"/>
          <p:cNvSpPr/>
          <p:nvPr>
            <p:ph type="pic" idx="2"/>
          </p:nvPr>
        </p:nvSpPr>
        <p:spPr bwMode="auto">
          <a:xfrm>
            <a:off x="1579963" y="2231472"/>
            <a:ext cx="1874755" cy="187475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4" name="Google Shape;1404;p140"/>
          <p:cNvSpPr/>
          <p:nvPr>
            <p:ph type="pic" idx="3"/>
          </p:nvPr>
        </p:nvSpPr>
        <p:spPr bwMode="auto">
          <a:xfrm>
            <a:off x="4796183" y="19621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405" name="Google Shape;1405;p14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2563999">
            <a:off x="346416" y="978958"/>
            <a:ext cx="8526592" cy="852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7 Коллайдер с 3 чел" preserve="0" showMasterPhAnim="0" userDrawn="1">
  <p:cSld name="18.7 Коллайдер с 3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7" name="Google Shape;1407;p141"/>
          <p:cNvSpPr/>
          <p:nvPr>
            <p:ph type="pic" idx="2"/>
          </p:nvPr>
        </p:nvSpPr>
        <p:spPr bwMode="auto">
          <a:xfrm>
            <a:off x="813391" y="2875358"/>
            <a:ext cx="1646917" cy="1646917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8" name="Google Shape;1408;p141"/>
          <p:cNvSpPr/>
          <p:nvPr>
            <p:ph type="pic" idx="3"/>
          </p:nvPr>
        </p:nvSpPr>
        <p:spPr bwMode="auto">
          <a:xfrm>
            <a:off x="3538911" y="1360170"/>
            <a:ext cx="1871663" cy="1871663"/>
          </a:xfrm>
          <a:prstGeom prst="ellipse">
            <a:avLst/>
          </a:prstGeom>
          <a:noFill/>
          <a:ln>
            <a:noFill/>
          </a:ln>
        </p:spPr>
      </p:sp>
      <p:sp>
        <p:nvSpPr>
          <p:cNvPr id="1409" name="Google Shape;1409;p141"/>
          <p:cNvSpPr/>
          <p:nvPr>
            <p:ph type="pic" idx="4"/>
          </p:nvPr>
        </p:nvSpPr>
        <p:spPr bwMode="auto">
          <a:xfrm>
            <a:off x="6501028" y="3522278"/>
            <a:ext cx="1585697" cy="1585697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410" name="Google Shape;1410;p14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656" y="975451"/>
            <a:ext cx="8526592" cy="8526592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14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12" name="Google Shape;1412;p141"/>
          <p:cNvSpPr txBox="1"/>
          <p:nvPr>
            <p:ph type="title"/>
          </p:nvPr>
        </p:nvSpPr>
        <p:spPr bwMode="auto">
          <a:xfrm>
            <a:off x="283178" y="732886"/>
            <a:ext cx="334288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8 Коллайдер с 3 чел" preserve="0" showMasterPhAnim="0" userDrawn="1">
  <p:cSld name="18.8 Коллайдер с 3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4" name="Google Shape;1414;p142"/>
          <p:cNvSpPr/>
          <p:nvPr>
            <p:ph type="pic" idx="2"/>
          </p:nvPr>
        </p:nvSpPr>
        <p:spPr bwMode="auto">
          <a:xfrm>
            <a:off x="798650" y="2343150"/>
            <a:ext cx="1910261" cy="19102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5" name="Google Shape;1415;p142"/>
          <p:cNvSpPr/>
          <p:nvPr>
            <p:ph type="pic" idx="3"/>
          </p:nvPr>
        </p:nvSpPr>
        <p:spPr bwMode="auto">
          <a:xfrm>
            <a:off x="4545330" y="1524025"/>
            <a:ext cx="1977390" cy="197739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6" name="Google Shape;1416;p142"/>
          <p:cNvSpPr/>
          <p:nvPr>
            <p:ph type="pic" idx="4"/>
          </p:nvPr>
        </p:nvSpPr>
        <p:spPr bwMode="auto">
          <a:xfrm>
            <a:off x="6898220" y="3190808"/>
            <a:ext cx="1649797" cy="1649797"/>
          </a:xfrm>
          <a:prstGeom prst="ellipse">
            <a:avLst/>
          </a:prstGeom>
          <a:noFill/>
          <a:ln>
            <a:noFill/>
          </a:ln>
        </p:spPr>
      </p:sp>
      <p:sp>
        <p:nvSpPr>
          <p:cNvPr id="1417" name="Google Shape;1417;p14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18" name="Google Shape;1418;p142"/>
          <p:cNvSpPr txBox="1"/>
          <p:nvPr>
            <p:ph type="title"/>
          </p:nvPr>
        </p:nvSpPr>
        <p:spPr bwMode="auto">
          <a:xfrm>
            <a:off x="283178" y="732886"/>
            <a:ext cx="334288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419" name="Google Shape;1419;p14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7908956">
            <a:off x="342566" y="977624"/>
            <a:ext cx="8517258" cy="851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9 Титульный слайд Недвижимость" preserve="0" showMasterPhAnim="0" userDrawn="1">
  <p:cSld name="2.9 Титульный слайд Недвижимост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" name="Google Shape;103;p2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6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05" name="Google Shape;105;p2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935333" y="794385"/>
            <a:ext cx="5100930" cy="434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8.9 Коллайдер с 3 чел" preserve="0" showMasterPhAnim="0" userDrawn="1">
  <p:cSld name="18.9 Коллайдер с 3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21" name="Google Shape;1421;p14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3793283">
            <a:off x="348931" y="962705"/>
            <a:ext cx="8535376" cy="85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143"/>
          <p:cNvSpPr/>
          <p:nvPr>
            <p:ph type="pic" idx="2"/>
          </p:nvPr>
        </p:nvSpPr>
        <p:spPr bwMode="auto">
          <a:xfrm>
            <a:off x="1443302" y="2379726"/>
            <a:ext cx="1972818" cy="1972818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3" name="Google Shape;1423;p143"/>
          <p:cNvSpPr/>
          <p:nvPr>
            <p:ph type="pic" idx="3"/>
          </p:nvPr>
        </p:nvSpPr>
        <p:spPr bwMode="auto">
          <a:xfrm>
            <a:off x="6240779" y="2865659"/>
            <a:ext cx="1868805" cy="1868805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4" name="Google Shape;1424;p143"/>
          <p:cNvSpPr/>
          <p:nvPr>
            <p:ph type="pic" idx="4"/>
          </p:nvPr>
        </p:nvSpPr>
        <p:spPr bwMode="auto">
          <a:xfrm>
            <a:off x="4215980" y="1286461"/>
            <a:ext cx="1649797" cy="1649797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5" name="Google Shape;1425;p14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26" name="Google Shape;1426;p143"/>
          <p:cNvSpPr txBox="1"/>
          <p:nvPr>
            <p:ph type="title"/>
          </p:nvPr>
        </p:nvSpPr>
        <p:spPr bwMode="auto">
          <a:xfrm>
            <a:off x="283178" y="732886"/>
            <a:ext cx="334288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1 Фотогалерея с описанием" preserve="0" showMasterPhAnim="0" userDrawn="1">
  <p:cSld name="19.1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8" name="Google Shape;1428;p14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29" name="Google Shape;1429;p144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30" name="Google Shape;1430;p144"/>
          <p:cNvSpPr txBox="1"/>
          <p:nvPr>
            <p:ph type="body" idx="2"/>
          </p:nvPr>
        </p:nvSpPr>
        <p:spPr bwMode="auto">
          <a:xfrm>
            <a:off x="283179" y="3476297"/>
            <a:ext cx="2627661" cy="14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31" name="Google Shape;1431;p144"/>
          <p:cNvSpPr/>
          <p:nvPr>
            <p:ph type="pic" idx="3"/>
          </p:nvPr>
        </p:nvSpPr>
        <p:spPr bwMode="auto">
          <a:xfrm>
            <a:off x="6095700" y="0"/>
            <a:ext cx="304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2" name="Google Shape;1432;p144"/>
          <p:cNvSpPr/>
          <p:nvPr>
            <p:ph type="pic" idx="4"/>
          </p:nvPr>
        </p:nvSpPr>
        <p:spPr bwMode="auto">
          <a:xfrm>
            <a:off x="3047850" y="0"/>
            <a:ext cx="3048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2 Фотогалерея с описанием" preserve="0" showMasterPhAnim="0" userDrawn="1">
  <p:cSld name="19.2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4" name="Google Shape;1434;p14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35" name="Google Shape;1435;p145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36" name="Google Shape;1436;p145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37" name="Google Shape;1437;p145"/>
          <p:cNvSpPr/>
          <p:nvPr>
            <p:ph type="pic" idx="3"/>
          </p:nvPr>
        </p:nvSpPr>
        <p:spPr bwMode="auto">
          <a:xfrm>
            <a:off x="4570200" y="0"/>
            <a:ext cx="45738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38" name="Google Shape;1438;p145"/>
          <p:cNvSpPr/>
          <p:nvPr>
            <p:ph type="pic" idx="4"/>
          </p:nvPr>
        </p:nvSpPr>
        <p:spPr bwMode="auto">
          <a:xfrm>
            <a:off x="4570200" y="2571750"/>
            <a:ext cx="45738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3 Фотогалерея с описанием" preserve="0" showMasterPhAnim="0" userDrawn="1">
  <p:cSld name="19.3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0" name="Google Shape;1440;p14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41" name="Google Shape;1441;p146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42" name="Google Shape;1442;p146"/>
          <p:cNvSpPr txBox="1"/>
          <p:nvPr>
            <p:ph type="body" idx="2"/>
          </p:nvPr>
        </p:nvSpPr>
        <p:spPr bwMode="auto">
          <a:xfrm>
            <a:off x="283179" y="4085695"/>
            <a:ext cx="428882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43" name="Google Shape;1443;p146"/>
          <p:cNvSpPr/>
          <p:nvPr>
            <p:ph type="pic" idx="3"/>
          </p:nvPr>
        </p:nvSpPr>
        <p:spPr bwMode="auto">
          <a:xfrm>
            <a:off x="68571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44" name="Google Shape;1444;p146"/>
          <p:cNvSpPr/>
          <p:nvPr>
            <p:ph type="pic" idx="4"/>
          </p:nvPr>
        </p:nvSpPr>
        <p:spPr bwMode="auto">
          <a:xfrm>
            <a:off x="45705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45" name="Google Shape;1445;p146"/>
          <p:cNvSpPr/>
          <p:nvPr>
            <p:ph type="pic" idx="5"/>
          </p:nvPr>
        </p:nvSpPr>
        <p:spPr bwMode="auto">
          <a:xfrm>
            <a:off x="68571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4 Фотогалерея с описанием" preserve="0" showMasterPhAnim="0" userDrawn="1">
  <p:cSld name="19.4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7" name="Google Shape;1447;p14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48" name="Google Shape;1448;p147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49" name="Google Shape;1449;p147"/>
          <p:cNvSpPr txBox="1"/>
          <p:nvPr>
            <p:ph type="body" idx="2"/>
          </p:nvPr>
        </p:nvSpPr>
        <p:spPr bwMode="auto">
          <a:xfrm>
            <a:off x="283179" y="4085695"/>
            <a:ext cx="428882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50" name="Google Shape;1450;p147"/>
          <p:cNvSpPr/>
          <p:nvPr>
            <p:ph type="pic" idx="3"/>
          </p:nvPr>
        </p:nvSpPr>
        <p:spPr bwMode="auto">
          <a:xfrm>
            <a:off x="609570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51" name="Google Shape;1451;p147"/>
          <p:cNvSpPr/>
          <p:nvPr>
            <p:ph type="pic" idx="4"/>
          </p:nvPr>
        </p:nvSpPr>
        <p:spPr bwMode="auto">
          <a:xfrm>
            <a:off x="304785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52" name="Google Shape;1452;p147"/>
          <p:cNvSpPr/>
          <p:nvPr>
            <p:ph type="pic" idx="5"/>
          </p:nvPr>
        </p:nvSpPr>
        <p:spPr bwMode="auto">
          <a:xfrm>
            <a:off x="609570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5 Фотогалерея с описанием" preserve="0" showMasterPhAnim="0" userDrawn="1">
  <p:cSld name="19.5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4" name="Google Shape;1454;p14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55" name="Google Shape;1455;p148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56" name="Google Shape;1456;p148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57" name="Google Shape;1457;p148"/>
          <p:cNvSpPr/>
          <p:nvPr>
            <p:ph type="pic" idx="3"/>
          </p:nvPr>
        </p:nvSpPr>
        <p:spPr bwMode="auto">
          <a:xfrm>
            <a:off x="68571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58" name="Google Shape;1458;p148"/>
          <p:cNvSpPr/>
          <p:nvPr>
            <p:ph type="pic" idx="4"/>
          </p:nvPr>
        </p:nvSpPr>
        <p:spPr bwMode="auto">
          <a:xfrm>
            <a:off x="45705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59" name="Google Shape;1459;p148"/>
          <p:cNvSpPr/>
          <p:nvPr>
            <p:ph type="pic" idx="5"/>
          </p:nvPr>
        </p:nvSpPr>
        <p:spPr bwMode="auto">
          <a:xfrm>
            <a:off x="68571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60" name="Google Shape;1460;p148"/>
          <p:cNvSpPr/>
          <p:nvPr>
            <p:ph type="pic" idx="6"/>
          </p:nvPr>
        </p:nvSpPr>
        <p:spPr bwMode="auto">
          <a:xfrm>
            <a:off x="45705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6 Фотогалерея с описанием" preserve="0" showMasterPhAnim="0" userDrawn="1">
  <p:cSld name="19.6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2" name="Google Shape;1462;p14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63" name="Google Shape;1463;p149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64" name="Google Shape;1464;p149"/>
          <p:cNvSpPr txBox="1"/>
          <p:nvPr>
            <p:ph type="body" idx="2"/>
          </p:nvPr>
        </p:nvSpPr>
        <p:spPr bwMode="auto">
          <a:xfrm>
            <a:off x="283179" y="3476297"/>
            <a:ext cx="2627661" cy="14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65" name="Google Shape;1465;p149"/>
          <p:cNvSpPr/>
          <p:nvPr>
            <p:ph type="pic" idx="3"/>
          </p:nvPr>
        </p:nvSpPr>
        <p:spPr bwMode="auto">
          <a:xfrm>
            <a:off x="609570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66" name="Google Shape;1466;p149"/>
          <p:cNvSpPr/>
          <p:nvPr>
            <p:ph type="pic" idx="4"/>
          </p:nvPr>
        </p:nvSpPr>
        <p:spPr bwMode="auto">
          <a:xfrm>
            <a:off x="304785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67" name="Google Shape;1467;p149"/>
          <p:cNvSpPr/>
          <p:nvPr>
            <p:ph type="pic" idx="5"/>
          </p:nvPr>
        </p:nvSpPr>
        <p:spPr bwMode="auto">
          <a:xfrm>
            <a:off x="609570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68" name="Google Shape;1468;p149"/>
          <p:cNvSpPr/>
          <p:nvPr>
            <p:ph type="pic" idx="6"/>
          </p:nvPr>
        </p:nvSpPr>
        <p:spPr bwMode="auto">
          <a:xfrm>
            <a:off x="304785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7 Фотогалерея с описанием" preserve="0" showMasterPhAnim="0" userDrawn="1">
  <p:cSld name="19.7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0" name="Google Shape;1470;p15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71" name="Google Shape;1471;p150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72" name="Google Shape;1472;p150"/>
          <p:cNvSpPr txBox="1"/>
          <p:nvPr>
            <p:ph type="body" idx="2"/>
          </p:nvPr>
        </p:nvSpPr>
        <p:spPr bwMode="auto">
          <a:xfrm>
            <a:off x="283179" y="4085695"/>
            <a:ext cx="428882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73" name="Google Shape;1473;p150"/>
          <p:cNvSpPr/>
          <p:nvPr>
            <p:ph type="pic" idx="3"/>
          </p:nvPr>
        </p:nvSpPr>
        <p:spPr bwMode="auto">
          <a:xfrm>
            <a:off x="7316099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74" name="Google Shape;1474;p150"/>
          <p:cNvSpPr/>
          <p:nvPr>
            <p:ph type="pic" idx="4"/>
          </p:nvPr>
        </p:nvSpPr>
        <p:spPr bwMode="auto">
          <a:xfrm>
            <a:off x="3659611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p150"/>
          <p:cNvSpPr/>
          <p:nvPr>
            <p:ph type="pic" idx="5"/>
          </p:nvPr>
        </p:nvSpPr>
        <p:spPr bwMode="auto">
          <a:xfrm>
            <a:off x="73080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76" name="Google Shape;1476;p150"/>
          <p:cNvSpPr/>
          <p:nvPr>
            <p:ph type="pic" idx="6"/>
          </p:nvPr>
        </p:nvSpPr>
        <p:spPr bwMode="auto">
          <a:xfrm>
            <a:off x="5488200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77" name="Google Shape;1477;p150"/>
          <p:cNvSpPr/>
          <p:nvPr>
            <p:ph type="pic" idx="7"/>
          </p:nvPr>
        </p:nvSpPr>
        <p:spPr bwMode="auto">
          <a:xfrm>
            <a:off x="54882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8 Фотогалерея с описанием" preserve="0" showMasterPhAnim="0" userDrawn="1">
  <p:cSld name="19.8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9" name="Google Shape;1479;p15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80" name="Google Shape;1480;p151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81" name="Google Shape;1481;p151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82" name="Google Shape;1482;p151"/>
          <p:cNvSpPr/>
          <p:nvPr>
            <p:ph type="pic" idx="3"/>
          </p:nvPr>
        </p:nvSpPr>
        <p:spPr bwMode="auto">
          <a:xfrm>
            <a:off x="7316099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83" name="Google Shape;1483;p151"/>
          <p:cNvSpPr/>
          <p:nvPr>
            <p:ph type="pic" idx="4"/>
          </p:nvPr>
        </p:nvSpPr>
        <p:spPr bwMode="auto">
          <a:xfrm>
            <a:off x="3659611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84" name="Google Shape;1484;p151"/>
          <p:cNvSpPr/>
          <p:nvPr>
            <p:ph type="pic" idx="5"/>
          </p:nvPr>
        </p:nvSpPr>
        <p:spPr bwMode="auto">
          <a:xfrm>
            <a:off x="73080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85" name="Google Shape;1485;p151"/>
          <p:cNvSpPr/>
          <p:nvPr>
            <p:ph type="pic" idx="6"/>
          </p:nvPr>
        </p:nvSpPr>
        <p:spPr bwMode="auto">
          <a:xfrm>
            <a:off x="3659611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86" name="Google Shape;1486;p151"/>
          <p:cNvSpPr/>
          <p:nvPr>
            <p:ph type="pic" idx="7"/>
          </p:nvPr>
        </p:nvSpPr>
        <p:spPr bwMode="auto">
          <a:xfrm>
            <a:off x="5488200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87" name="Google Shape;1487;p151"/>
          <p:cNvSpPr/>
          <p:nvPr>
            <p:ph type="pic" idx="8"/>
          </p:nvPr>
        </p:nvSpPr>
        <p:spPr bwMode="auto">
          <a:xfrm>
            <a:off x="54882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9 Фотогалерея с описанием" preserve="0" showMasterPhAnim="0" userDrawn="1">
  <p:cSld name="19.9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9" name="Google Shape;1489;p15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90" name="Google Shape;1490;p152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91" name="Google Shape;1491;p152"/>
          <p:cNvSpPr/>
          <p:nvPr>
            <p:ph type="pic" idx="2"/>
          </p:nvPr>
        </p:nvSpPr>
        <p:spPr bwMode="auto">
          <a:xfrm>
            <a:off x="4570200" y="0"/>
            <a:ext cx="45738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92" name="Google Shape;1492;p152"/>
          <p:cNvSpPr/>
          <p:nvPr>
            <p:ph type="pic" idx="3"/>
          </p:nvPr>
        </p:nvSpPr>
        <p:spPr bwMode="auto">
          <a:xfrm>
            <a:off x="4570200" y="2571750"/>
            <a:ext cx="45738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93" name="Google Shape;1493;p152"/>
          <p:cNvSpPr/>
          <p:nvPr>
            <p:ph type="pic" idx="4"/>
          </p:nvPr>
        </p:nvSpPr>
        <p:spPr bwMode="auto">
          <a:xfrm>
            <a:off x="0" y="2571750"/>
            <a:ext cx="45711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0 Титульный слайд Недвижимость" preserve="0" showMasterPhAnim="0" userDrawn="1">
  <p:cSld name="2.10 Титульный слайд Недвижимост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7" name="Google Shape;107;p2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7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" name="Google Shape;109;p27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10" name="Google Shape;110;p2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935333" y="794385"/>
            <a:ext cx="5100930" cy="434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10 Фотогалерея с описанием" preserve="0" showMasterPhAnim="0" userDrawn="1">
  <p:cSld name="19.10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5" name="Google Shape;1495;p15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96" name="Google Shape;1496;p153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97" name="Google Shape;1497;p153"/>
          <p:cNvSpPr/>
          <p:nvPr>
            <p:ph type="pic" idx="2"/>
          </p:nvPr>
        </p:nvSpPr>
        <p:spPr bwMode="auto">
          <a:xfrm>
            <a:off x="609570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98" name="Google Shape;1498;p153"/>
          <p:cNvSpPr/>
          <p:nvPr>
            <p:ph type="pic" idx="3"/>
          </p:nvPr>
        </p:nvSpPr>
        <p:spPr bwMode="auto">
          <a:xfrm>
            <a:off x="304785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499" name="Google Shape;1499;p153"/>
          <p:cNvSpPr/>
          <p:nvPr>
            <p:ph type="pic" idx="4"/>
          </p:nvPr>
        </p:nvSpPr>
        <p:spPr bwMode="auto">
          <a:xfrm>
            <a:off x="609570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0" name="Google Shape;1500;p153"/>
          <p:cNvSpPr/>
          <p:nvPr>
            <p:ph type="pic" idx="5"/>
          </p:nvPr>
        </p:nvSpPr>
        <p:spPr bwMode="auto">
          <a:xfrm>
            <a:off x="304785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1" name="Google Shape;1501;p153"/>
          <p:cNvSpPr/>
          <p:nvPr>
            <p:ph type="pic" idx="6"/>
          </p:nvPr>
        </p:nvSpPr>
        <p:spPr bwMode="auto">
          <a:xfrm>
            <a:off x="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11 Фотогалерея с описанием" preserve="0" showMasterPhAnim="0" userDrawn="1">
  <p:cSld name="19.11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3" name="Google Shape;1503;p15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04" name="Google Shape;1504;p154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05" name="Google Shape;1505;p154"/>
          <p:cNvSpPr/>
          <p:nvPr>
            <p:ph type="pic" idx="2"/>
          </p:nvPr>
        </p:nvSpPr>
        <p:spPr bwMode="auto">
          <a:xfrm>
            <a:off x="68571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6" name="Google Shape;1506;p154"/>
          <p:cNvSpPr/>
          <p:nvPr>
            <p:ph type="pic" idx="3"/>
          </p:nvPr>
        </p:nvSpPr>
        <p:spPr bwMode="auto">
          <a:xfrm>
            <a:off x="45705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7" name="Google Shape;1507;p154"/>
          <p:cNvSpPr/>
          <p:nvPr>
            <p:ph type="pic" idx="4"/>
          </p:nvPr>
        </p:nvSpPr>
        <p:spPr bwMode="auto">
          <a:xfrm>
            <a:off x="68571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8" name="Google Shape;1508;p154"/>
          <p:cNvSpPr/>
          <p:nvPr>
            <p:ph type="pic" idx="5"/>
          </p:nvPr>
        </p:nvSpPr>
        <p:spPr bwMode="auto">
          <a:xfrm>
            <a:off x="45705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09" name="Google Shape;1509;p154"/>
          <p:cNvSpPr/>
          <p:nvPr>
            <p:ph type="pic" idx="6"/>
          </p:nvPr>
        </p:nvSpPr>
        <p:spPr bwMode="auto">
          <a:xfrm>
            <a:off x="22839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0" name="Google Shape;1510;p154"/>
          <p:cNvSpPr/>
          <p:nvPr>
            <p:ph type="pic" idx="7"/>
          </p:nvPr>
        </p:nvSpPr>
        <p:spPr bwMode="auto">
          <a:xfrm>
            <a:off x="0" y="2571750"/>
            <a:ext cx="22842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9.12 Фотогалерея с описанием" preserve="0" showMasterPhAnim="0" userDrawn="1">
  <p:cSld name="19.12 Фотогалерея с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2" name="Google Shape;1512;p15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13" name="Google Shape;1513;p155"/>
          <p:cNvSpPr txBox="1"/>
          <p:nvPr>
            <p:ph type="title"/>
          </p:nvPr>
        </p:nvSpPr>
        <p:spPr bwMode="auto">
          <a:xfrm>
            <a:off x="283178" y="732886"/>
            <a:ext cx="234141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14" name="Google Shape;1514;p155"/>
          <p:cNvSpPr/>
          <p:nvPr>
            <p:ph type="pic" idx="2"/>
          </p:nvPr>
        </p:nvSpPr>
        <p:spPr bwMode="auto">
          <a:xfrm>
            <a:off x="7316099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5" name="Google Shape;1515;p155"/>
          <p:cNvSpPr/>
          <p:nvPr>
            <p:ph type="pic" idx="3"/>
          </p:nvPr>
        </p:nvSpPr>
        <p:spPr bwMode="auto">
          <a:xfrm>
            <a:off x="3659611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6" name="Google Shape;1516;p155"/>
          <p:cNvSpPr/>
          <p:nvPr>
            <p:ph type="pic" idx="4"/>
          </p:nvPr>
        </p:nvSpPr>
        <p:spPr bwMode="auto">
          <a:xfrm>
            <a:off x="73080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7" name="Google Shape;1517;p155"/>
          <p:cNvSpPr/>
          <p:nvPr>
            <p:ph type="pic" idx="5"/>
          </p:nvPr>
        </p:nvSpPr>
        <p:spPr bwMode="auto">
          <a:xfrm>
            <a:off x="3659611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8" name="Google Shape;1518;p155"/>
          <p:cNvSpPr/>
          <p:nvPr>
            <p:ph type="pic" idx="6"/>
          </p:nvPr>
        </p:nvSpPr>
        <p:spPr bwMode="auto">
          <a:xfrm>
            <a:off x="5488200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19" name="Google Shape;1519;p155"/>
          <p:cNvSpPr/>
          <p:nvPr>
            <p:ph type="pic" idx="7"/>
          </p:nvPr>
        </p:nvSpPr>
        <p:spPr bwMode="auto">
          <a:xfrm>
            <a:off x="54882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20" name="Google Shape;1520;p155"/>
          <p:cNvSpPr/>
          <p:nvPr>
            <p:ph type="pic" idx="8"/>
          </p:nvPr>
        </p:nvSpPr>
        <p:spPr bwMode="auto">
          <a:xfrm>
            <a:off x="1831367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21" name="Google Shape;1521;p155"/>
          <p:cNvSpPr/>
          <p:nvPr>
            <p:ph type="pic" idx="9"/>
          </p:nvPr>
        </p:nvSpPr>
        <p:spPr bwMode="auto">
          <a:xfrm>
            <a:off x="0" y="2571750"/>
            <a:ext cx="1833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1 Фотогалерея без описания" preserve="0" showMasterPhAnim="0" userDrawn="1">
  <p:cSld name="20.1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3" name="Google Shape;1523;p156"/>
          <p:cNvSpPr/>
          <p:nvPr>
            <p:ph type="pic" idx="2"/>
          </p:nvPr>
        </p:nvSpPr>
        <p:spPr bwMode="auto">
          <a:xfrm>
            <a:off x="4570200" y="0"/>
            <a:ext cx="4573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24" name="Google Shape;1524;p156"/>
          <p:cNvSpPr/>
          <p:nvPr>
            <p:ph type="pic" idx="3"/>
          </p:nvPr>
        </p:nvSpPr>
        <p:spPr bwMode="auto">
          <a:xfrm>
            <a:off x="0" y="0"/>
            <a:ext cx="45711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2 Фотогалерея без описания" preserve="0" showMasterPhAnim="0" userDrawn="1">
  <p:cSld name="20.2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6" name="Google Shape;1526;p157"/>
          <p:cNvSpPr/>
          <p:nvPr>
            <p:ph type="pic" idx="2"/>
          </p:nvPr>
        </p:nvSpPr>
        <p:spPr bwMode="auto">
          <a:xfrm>
            <a:off x="6095700" y="0"/>
            <a:ext cx="304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27" name="Google Shape;1527;p157"/>
          <p:cNvSpPr/>
          <p:nvPr>
            <p:ph type="pic" idx="3"/>
          </p:nvPr>
        </p:nvSpPr>
        <p:spPr bwMode="auto">
          <a:xfrm>
            <a:off x="3047850" y="0"/>
            <a:ext cx="3048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28" name="Google Shape;1528;p157"/>
          <p:cNvSpPr/>
          <p:nvPr>
            <p:ph type="pic" idx="4"/>
          </p:nvPr>
        </p:nvSpPr>
        <p:spPr bwMode="auto">
          <a:xfrm>
            <a:off x="0" y="0"/>
            <a:ext cx="3048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3 Фотогалерея без описания" preserve="0" showMasterPhAnim="0" userDrawn="1">
  <p:cSld name="20.3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0" name="Google Shape;1530;p158"/>
          <p:cNvSpPr/>
          <p:nvPr>
            <p:ph type="pic" idx="2"/>
          </p:nvPr>
        </p:nvSpPr>
        <p:spPr bwMode="auto">
          <a:xfrm>
            <a:off x="4570200" y="0"/>
            <a:ext cx="45738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31" name="Google Shape;1531;p158"/>
          <p:cNvSpPr/>
          <p:nvPr>
            <p:ph type="pic" idx="3"/>
          </p:nvPr>
        </p:nvSpPr>
        <p:spPr bwMode="auto">
          <a:xfrm>
            <a:off x="4570200" y="2571750"/>
            <a:ext cx="45738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32" name="Google Shape;1532;p158"/>
          <p:cNvSpPr/>
          <p:nvPr>
            <p:ph type="pic" idx="4"/>
          </p:nvPr>
        </p:nvSpPr>
        <p:spPr bwMode="auto">
          <a:xfrm>
            <a:off x="0" y="0"/>
            <a:ext cx="45711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33" name="Google Shape;1533;p158"/>
          <p:cNvSpPr/>
          <p:nvPr>
            <p:ph type="pic" idx="5"/>
          </p:nvPr>
        </p:nvSpPr>
        <p:spPr bwMode="auto">
          <a:xfrm>
            <a:off x="0" y="2571750"/>
            <a:ext cx="45711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4 Фотогалерея без описания" preserve="0" showMasterPhAnim="0" userDrawn="1">
  <p:cSld name="20.4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" name="Google Shape;1535;p159"/>
          <p:cNvSpPr/>
          <p:nvPr>
            <p:ph type="pic" idx="2"/>
          </p:nvPr>
        </p:nvSpPr>
        <p:spPr bwMode="auto">
          <a:xfrm>
            <a:off x="6857100" y="0"/>
            <a:ext cx="2286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36" name="Google Shape;1536;p159"/>
          <p:cNvSpPr/>
          <p:nvPr>
            <p:ph type="pic" idx="3"/>
          </p:nvPr>
        </p:nvSpPr>
        <p:spPr bwMode="auto">
          <a:xfrm>
            <a:off x="4570500" y="0"/>
            <a:ext cx="2286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37" name="Google Shape;1537;p159"/>
          <p:cNvSpPr/>
          <p:nvPr>
            <p:ph type="pic" idx="4"/>
          </p:nvPr>
        </p:nvSpPr>
        <p:spPr bwMode="auto">
          <a:xfrm>
            <a:off x="2283900" y="0"/>
            <a:ext cx="2286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38" name="Google Shape;1538;p159"/>
          <p:cNvSpPr/>
          <p:nvPr>
            <p:ph type="pic" idx="5"/>
          </p:nvPr>
        </p:nvSpPr>
        <p:spPr bwMode="auto">
          <a:xfrm>
            <a:off x="0" y="0"/>
            <a:ext cx="22842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5 Фотогалерея без описания" preserve="0" showMasterPhAnim="0" userDrawn="1">
  <p:cSld name="20.5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0" name="Google Shape;1540;p160"/>
          <p:cNvSpPr/>
          <p:nvPr>
            <p:ph type="pic" idx="2"/>
          </p:nvPr>
        </p:nvSpPr>
        <p:spPr bwMode="auto">
          <a:xfrm>
            <a:off x="7316099" y="0"/>
            <a:ext cx="1827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1" name="Google Shape;1541;p160"/>
          <p:cNvSpPr/>
          <p:nvPr>
            <p:ph type="pic" idx="3"/>
          </p:nvPr>
        </p:nvSpPr>
        <p:spPr bwMode="auto">
          <a:xfrm>
            <a:off x="3659611" y="0"/>
            <a:ext cx="1827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2" name="Google Shape;1542;p160"/>
          <p:cNvSpPr/>
          <p:nvPr>
            <p:ph type="pic" idx="4"/>
          </p:nvPr>
        </p:nvSpPr>
        <p:spPr bwMode="auto">
          <a:xfrm>
            <a:off x="5488200" y="0"/>
            <a:ext cx="1827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3" name="Google Shape;1543;p160"/>
          <p:cNvSpPr/>
          <p:nvPr>
            <p:ph type="pic" idx="5"/>
          </p:nvPr>
        </p:nvSpPr>
        <p:spPr bwMode="auto">
          <a:xfrm>
            <a:off x="1831367" y="0"/>
            <a:ext cx="18279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4" name="Google Shape;1544;p160"/>
          <p:cNvSpPr/>
          <p:nvPr>
            <p:ph type="pic" idx="6"/>
          </p:nvPr>
        </p:nvSpPr>
        <p:spPr bwMode="auto">
          <a:xfrm>
            <a:off x="0" y="0"/>
            <a:ext cx="1833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6 Фотогалерея без описания" preserve="0" showMasterPhAnim="0" userDrawn="1">
  <p:cSld name="20.6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6" name="Google Shape;1546;p161"/>
          <p:cNvSpPr/>
          <p:nvPr>
            <p:ph type="pic" idx="2"/>
          </p:nvPr>
        </p:nvSpPr>
        <p:spPr bwMode="auto">
          <a:xfrm>
            <a:off x="609570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p161"/>
          <p:cNvSpPr/>
          <p:nvPr>
            <p:ph type="pic" idx="3"/>
          </p:nvPr>
        </p:nvSpPr>
        <p:spPr bwMode="auto">
          <a:xfrm>
            <a:off x="304785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48" name="Google Shape;1548;p161"/>
          <p:cNvSpPr/>
          <p:nvPr>
            <p:ph type="pic" idx="4"/>
          </p:nvPr>
        </p:nvSpPr>
        <p:spPr bwMode="auto">
          <a:xfrm>
            <a:off x="609570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49" name="Google Shape;1549;p161"/>
          <p:cNvSpPr/>
          <p:nvPr>
            <p:ph type="pic" idx="5"/>
          </p:nvPr>
        </p:nvSpPr>
        <p:spPr bwMode="auto">
          <a:xfrm>
            <a:off x="304785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0" name="Google Shape;1550;p161"/>
          <p:cNvSpPr/>
          <p:nvPr>
            <p:ph type="pic" idx="6"/>
          </p:nvPr>
        </p:nvSpPr>
        <p:spPr bwMode="auto">
          <a:xfrm>
            <a:off x="0" y="0"/>
            <a:ext cx="3048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1" name="Google Shape;1551;p161"/>
          <p:cNvSpPr/>
          <p:nvPr>
            <p:ph type="pic" idx="7"/>
          </p:nvPr>
        </p:nvSpPr>
        <p:spPr bwMode="auto">
          <a:xfrm>
            <a:off x="0" y="2571750"/>
            <a:ext cx="3048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7 Фотогалерея без описания" preserve="0" showMasterPhAnim="0" userDrawn="1">
  <p:cSld name="20.7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3" name="Google Shape;1553;p162"/>
          <p:cNvSpPr/>
          <p:nvPr>
            <p:ph type="pic" idx="2"/>
          </p:nvPr>
        </p:nvSpPr>
        <p:spPr bwMode="auto">
          <a:xfrm>
            <a:off x="68571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4" name="Google Shape;1554;p162"/>
          <p:cNvSpPr/>
          <p:nvPr>
            <p:ph type="pic" idx="3"/>
          </p:nvPr>
        </p:nvSpPr>
        <p:spPr bwMode="auto">
          <a:xfrm>
            <a:off x="45705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5" name="Google Shape;1555;p162"/>
          <p:cNvSpPr/>
          <p:nvPr>
            <p:ph type="pic" idx="4"/>
          </p:nvPr>
        </p:nvSpPr>
        <p:spPr bwMode="auto">
          <a:xfrm>
            <a:off x="68571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6" name="Google Shape;1556;p162"/>
          <p:cNvSpPr/>
          <p:nvPr>
            <p:ph type="pic" idx="5"/>
          </p:nvPr>
        </p:nvSpPr>
        <p:spPr bwMode="auto">
          <a:xfrm>
            <a:off x="45705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7" name="Google Shape;1557;p162"/>
          <p:cNvSpPr/>
          <p:nvPr>
            <p:ph type="pic" idx="6"/>
          </p:nvPr>
        </p:nvSpPr>
        <p:spPr bwMode="auto">
          <a:xfrm>
            <a:off x="2283900" y="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8" name="Google Shape;1558;p162"/>
          <p:cNvSpPr/>
          <p:nvPr>
            <p:ph type="pic" idx="7"/>
          </p:nvPr>
        </p:nvSpPr>
        <p:spPr bwMode="auto">
          <a:xfrm>
            <a:off x="2283900" y="2571750"/>
            <a:ext cx="2286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59" name="Google Shape;1559;p162"/>
          <p:cNvSpPr/>
          <p:nvPr>
            <p:ph type="pic" idx="8"/>
          </p:nvPr>
        </p:nvSpPr>
        <p:spPr bwMode="auto">
          <a:xfrm>
            <a:off x="0" y="0"/>
            <a:ext cx="22842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p162"/>
          <p:cNvSpPr/>
          <p:nvPr>
            <p:ph type="pic" idx="9"/>
          </p:nvPr>
        </p:nvSpPr>
        <p:spPr bwMode="auto">
          <a:xfrm>
            <a:off x="0" y="2571750"/>
            <a:ext cx="22842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1 Титульный слайд Недвижимость" preserve="0" showMasterPhAnim="0" userDrawn="1">
  <p:cSld name="2.11 Титульный слайд Недвижимост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" name="Google Shape;112;p2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458956" y="759099"/>
            <a:ext cx="4159265" cy="415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8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0.8 Фотогалерея без описания" preserve="0" showMasterPhAnim="0" userDrawn="1">
  <p:cSld name="20.8 Фотогалерея без описани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2" name="Google Shape;1562;p163"/>
          <p:cNvSpPr/>
          <p:nvPr>
            <p:ph type="pic" idx="2"/>
          </p:nvPr>
        </p:nvSpPr>
        <p:spPr bwMode="auto">
          <a:xfrm>
            <a:off x="7316099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3" name="Google Shape;1563;p163"/>
          <p:cNvSpPr/>
          <p:nvPr>
            <p:ph type="pic" idx="3"/>
          </p:nvPr>
        </p:nvSpPr>
        <p:spPr bwMode="auto">
          <a:xfrm>
            <a:off x="3659611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4" name="Google Shape;1564;p163"/>
          <p:cNvSpPr/>
          <p:nvPr>
            <p:ph type="pic" idx="4"/>
          </p:nvPr>
        </p:nvSpPr>
        <p:spPr bwMode="auto">
          <a:xfrm>
            <a:off x="73080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5" name="Google Shape;1565;p163"/>
          <p:cNvSpPr/>
          <p:nvPr>
            <p:ph type="pic" idx="5"/>
          </p:nvPr>
        </p:nvSpPr>
        <p:spPr bwMode="auto">
          <a:xfrm>
            <a:off x="3659611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6" name="Google Shape;1566;p163"/>
          <p:cNvSpPr/>
          <p:nvPr>
            <p:ph type="pic" idx="6"/>
          </p:nvPr>
        </p:nvSpPr>
        <p:spPr bwMode="auto">
          <a:xfrm>
            <a:off x="5488200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7" name="Google Shape;1567;p163"/>
          <p:cNvSpPr/>
          <p:nvPr>
            <p:ph type="pic" idx="7"/>
          </p:nvPr>
        </p:nvSpPr>
        <p:spPr bwMode="auto">
          <a:xfrm>
            <a:off x="5488200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8" name="Google Shape;1568;p163"/>
          <p:cNvSpPr/>
          <p:nvPr>
            <p:ph type="pic" idx="8"/>
          </p:nvPr>
        </p:nvSpPr>
        <p:spPr bwMode="auto">
          <a:xfrm>
            <a:off x="1831367" y="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63"/>
          <p:cNvSpPr/>
          <p:nvPr>
            <p:ph type="pic" idx="9"/>
          </p:nvPr>
        </p:nvSpPr>
        <p:spPr bwMode="auto">
          <a:xfrm>
            <a:off x="1831367" y="2571750"/>
            <a:ext cx="18279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70" name="Google Shape;1570;p163"/>
          <p:cNvSpPr/>
          <p:nvPr>
            <p:ph type="pic" idx="13"/>
          </p:nvPr>
        </p:nvSpPr>
        <p:spPr bwMode="auto">
          <a:xfrm>
            <a:off x="0" y="0"/>
            <a:ext cx="18333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571" name="Google Shape;1571;p163"/>
          <p:cNvSpPr/>
          <p:nvPr>
            <p:ph type="pic" idx="14"/>
          </p:nvPr>
        </p:nvSpPr>
        <p:spPr bwMode="auto">
          <a:xfrm>
            <a:off x="0" y="2571750"/>
            <a:ext cx="18333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1 Таймлайн с нумерацией" preserve="0" showMasterPhAnim="0" userDrawn="1">
  <p:cSld name="21.1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573" name="Google Shape;1573;p164"/>
          <p:cNvCxnSpPr>
            <a:cxnSpLocks/>
            <a:stCxn id="1574" idx="3"/>
            <a:endCxn id="1575" idx="1"/>
          </p:cNvCxnSpPr>
          <p:nvPr/>
        </p:nvCxnSpPr>
        <p:spPr bwMode="auto">
          <a:xfrm>
            <a:off x="499179" y="3286388"/>
            <a:ext cx="55056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6" name="Google Shape;1576;p164"/>
          <p:cNvSpPr txBox="1"/>
          <p:nvPr>
            <p:ph type="title"/>
          </p:nvPr>
        </p:nvSpPr>
        <p:spPr bwMode="auto">
          <a:xfrm>
            <a:off x="283178" y="732886"/>
            <a:ext cx="458101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77" name="Google Shape;1577;p164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78" name="Google Shape;1578;p164"/>
          <p:cNvSpPr txBox="1"/>
          <p:nvPr>
            <p:ph type="body" idx="2"/>
          </p:nvPr>
        </p:nvSpPr>
        <p:spPr bwMode="auto">
          <a:xfrm>
            <a:off x="283179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79" name="Google Shape;1579;p164"/>
          <p:cNvSpPr txBox="1"/>
          <p:nvPr>
            <p:ph type="body" idx="3"/>
          </p:nvPr>
        </p:nvSpPr>
        <p:spPr bwMode="auto">
          <a:xfrm>
            <a:off x="3142022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0" name="Google Shape;1580;p164"/>
          <p:cNvSpPr txBox="1"/>
          <p:nvPr>
            <p:ph type="body" idx="4"/>
          </p:nvPr>
        </p:nvSpPr>
        <p:spPr bwMode="auto">
          <a:xfrm>
            <a:off x="6004856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1" name="Google Shape;1581;p164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2" name="Google Shape;1582;p164"/>
          <p:cNvSpPr txBox="1"/>
          <p:nvPr>
            <p:ph type="body" idx="6"/>
          </p:nvPr>
        </p:nvSpPr>
        <p:spPr bwMode="auto">
          <a:xfrm>
            <a:off x="283178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3" name="Google Shape;1583;p164"/>
          <p:cNvSpPr txBox="1"/>
          <p:nvPr>
            <p:ph type="body" idx="7"/>
          </p:nvPr>
        </p:nvSpPr>
        <p:spPr bwMode="auto">
          <a:xfrm>
            <a:off x="3142022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4" name="Google Shape;1584;p164"/>
          <p:cNvSpPr txBox="1"/>
          <p:nvPr>
            <p:ph type="body" idx="8"/>
          </p:nvPr>
        </p:nvSpPr>
        <p:spPr bwMode="auto">
          <a:xfrm>
            <a:off x="6004856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575" name="Google Shape;1575;p16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004856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6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142022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64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3179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2 Таймлайн с нумерацией" preserve="0" showMasterPhAnim="0" userDrawn="1">
  <p:cSld name="21.2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7" name="Google Shape;1587;p165"/>
          <p:cNvSpPr txBox="1"/>
          <p:nvPr>
            <p:ph type="title"/>
          </p:nvPr>
        </p:nvSpPr>
        <p:spPr bwMode="auto">
          <a:xfrm>
            <a:off x="283178" y="732886"/>
            <a:ext cx="526990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8" name="Google Shape;1588;p165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89" name="Google Shape;1589;p165"/>
          <p:cNvSpPr txBox="1"/>
          <p:nvPr>
            <p:ph type="body" idx="2"/>
          </p:nvPr>
        </p:nvSpPr>
        <p:spPr bwMode="auto">
          <a:xfrm>
            <a:off x="283179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0" name="Google Shape;1590;p165"/>
          <p:cNvSpPr txBox="1"/>
          <p:nvPr>
            <p:ph type="body" idx="3"/>
          </p:nvPr>
        </p:nvSpPr>
        <p:spPr bwMode="auto">
          <a:xfrm>
            <a:off x="2424218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1" name="Google Shape;1591;p165"/>
          <p:cNvSpPr txBox="1"/>
          <p:nvPr>
            <p:ph type="body" idx="4"/>
          </p:nvPr>
        </p:nvSpPr>
        <p:spPr bwMode="auto">
          <a:xfrm>
            <a:off x="4571239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2" name="Google Shape;1592;p165"/>
          <p:cNvSpPr txBox="1"/>
          <p:nvPr>
            <p:ph type="body" idx="5"/>
          </p:nvPr>
        </p:nvSpPr>
        <p:spPr bwMode="auto">
          <a:xfrm>
            <a:off x="6717410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3" name="Google Shape;1593;p165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4" name="Google Shape;1594;p165"/>
          <p:cNvSpPr txBox="1"/>
          <p:nvPr>
            <p:ph type="body" idx="7"/>
          </p:nvPr>
        </p:nvSpPr>
        <p:spPr bwMode="auto">
          <a:xfrm>
            <a:off x="283178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5" name="Google Shape;1595;p165"/>
          <p:cNvSpPr txBox="1"/>
          <p:nvPr>
            <p:ph type="body" idx="8"/>
          </p:nvPr>
        </p:nvSpPr>
        <p:spPr bwMode="auto">
          <a:xfrm>
            <a:off x="2424218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6" name="Google Shape;1596;p165"/>
          <p:cNvSpPr txBox="1"/>
          <p:nvPr>
            <p:ph type="body" idx="9"/>
          </p:nvPr>
        </p:nvSpPr>
        <p:spPr bwMode="auto">
          <a:xfrm>
            <a:off x="4571239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97" name="Google Shape;1597;p165"/>
          <p:cNvSpPr txBox="1"/>
          <p:nvPr>
            <p:ph type="body" idx="13"/>
          </p:nvPr>
        </p:nvSpPr>
        <p:spPr bwMode="auto">
          <a:xfrm>
            <a:off x="6717410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598" name="Google Shape;1598;p165"/>
          <p:cNvCxnSpPr>
            <a:cxnSpLocks/>
            <a:stCxn id="1599" idx="3"/>
            <a:endCxn id="1600" idx="1"/>
          </p:cNvCxnSpPr>
          <p:nvPr/>
        </p:nvCxnSpPr>
        <p:spPr bwMode="auto">
          <a:xfrm>
            <a:off x="499179" y="3286388"/>
            <a:ext cx="62181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0" name="Google Shape;1600;p16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717411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16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571239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165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424218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165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283179" y="3178388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3 Таймлайн с нумерацией" preserve="0" showMasterPhAnim="0" userDrawn="1">
  <p:cSld name="21.3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04" name="Google Shape;1604;p166"/>
          <p:cNvCxnSpPr>
            <a:cxnSpLocks/>
            <a:endCxn id="1605" idx="1"/>
          </p:cNvCxnSpPr>
          <p:nvPr/>
        </p:nvCxnSpPr>
        <p:spPr bwMode="auto">
          <a:xfrm>
            <a:off x="-177" y="3489937"/>
            <a:ext cx="31422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6" name="Google Shape;1606;p166"/>
          <p:cNvSpPr txBox="1"/>
          <p:nvPr>
            <p:ph type="title"/>
          </p:nvPr>
        </p:nvSpPr>
        <p:spPr bwMode="auto">
          <a:xfrm>
            <a:off x="283178" y="732886"/>
            <a:ext cx="4601452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07" name="Google Shape;1607;p166"/>
          <p:cNvSpPr txBox="1"/>
          <p:nvPr>
            <p:ph type="body" idx="1"/>
          </p:nvPr>
        </p:nvSpPr>
        <p:spPr bwMode="auto">
          <a:xfrm>
            <a:off x="283179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08" name="Google Shape;1608;p166"/>
          <p:cNvSpPr txBox="1"/>
          <p:nvPr>
            <p:ph type="body" idx="2"/>
          </p:nvPr>
        </p:nvSpPr>
        <p:spPr bwMode="auto">
          <a:xfrm>
            <a:off x="3142022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09" name="Google Shape;1609;p166"/>
          <p:cNvSpPr txBox="1"/>
          <p:nvPr>
            <p:ph type="body" idx="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0" name="Google Shape;1610;p166"/>
          <p:cNvSpPr txBox="1"/>
          <p:nvPr>
            <p:ph type="body" idx="4"/>
          </p:nvPr>
        </p:nvSpPr>
        <p:spPr bwMode="auto">
          <a:xfrm>
            <a:off x="283178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1" name="Google Shape;1611;p166"/>
          <p:cNvSpPr txBox="1"/>
          <p:nvPr>
            <p:ph type="body" idx="5"/>
          </p:nvPr>
        </p:nvSpPr>
        <p:spPr bwMode="auto">
          <a:xfrm>
            <a:off x="3142022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612" name="Google Shape;1612;p166"/>
          <p:cNvCxnSpPr>
            <a:cxnSpLocks/>
            <a:stCxn id="1613" idx="3"/>
          </p:cNvCxnSpPr>
          <p:nvPr/>
        </p:nvCxnSpPr>
        <p:spPr bwMode="auto">
          <a:xfrm>
            <a:off x="499179" y="1742532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4" name="Google Shape;1614;p166"/>
          <p:cNvSpPr txBox="1"/>
          <p:nvPr>
            <p:ph type="body" idx="6"/>
          </p:nvPr>
        </p:nvSpPr>
        <p:spPr bwMode="auto">
          <a:xfrm>
            <a:off x="283179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5" name="Google Shape;1615;p166"/>
          <p:cNvSpPr txBox="1"/>
          <p:nvPr>
            <p:ph type="body" idx="7"/>
          </p:nvPr>
        </p:nvSpPr>
        <p:spPr bwMode="auto">
          <a:xfrm>
            <a:off x="3142022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6" name="Google Shape;1616;p166"/>
          <p:cNvSpPr txBox="1"/>
          <p:nvPr>
            <p:ph type="body" idx="8"/>
          </p:nvPr>
        </p:nvSpPr>
        <p:spPr bwMode="auto">
          <a:xfrm>
            <a:off x="6004856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7" name="Google Shape;1617;p166"/>
          <p:cNvSpPr txBox="1"/>
          <p:nvPr>
            <p:ph type="body" idx="9"/>
          </p:nvPr>
        </p:nvSpPr>
        <p:spPr bwMode="auto">
          <a:xfrm>
            <a:off x="283178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8" name="Google Shape;1618;p166"/>
          <p:cNvSpPr txBox="1"/>
          <p:nvPr>
            <p:ph type="body" idx="13"/>
          </p:nvPr>
        </p:nvSpPr>
        <p:spPr bwMode="auto">
          <a:xfrm>
            <a:off x="3142022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19" name="Google Shape;1619;p166"/>
          <p:cNvSpPr txBox="1"/>
          <p:nvPr>
            <p:ph type="body" idx="14"/>
          </p:nvPr>
        </p:nvSpPr>
        <p:spPr bwMode="auto">
          <a:xfrm>
            <a:off x="6004856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620" name="Google Shape;1620;p16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004856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6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142022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166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3179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166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3142022" y="338193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166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283179" y="3381937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4 Таймлайн с нумерацией" preserve="0" showMasterPhAnim="0" userDrawn="1">
  <p:cSld name="21.4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24" name="Google Shape;1624;p167"/>
          <p:cNvCxnSpPr>
            <a:cxnSpLocks/>
          </p:cNvCxnSpPr>
          <p:nvPr/>
        </p:nvCxnSpPr>
        <p:spPr bwMode="auto">
          <a:xfrm>
            <a:off x="0" y="3489937"/>
            <a:ext cx="6004856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5" name="Google Shape;1625;p167"/>
          <p:cNvSpPr txBox="1"/>
          <p:nvPr>
            <p:ph type="title"/>
          </p:nvPr>
        </p:nvSpPr>
        <p:spPr bwMode="auto">
          <a:xfrm>
            <a:off x="283178" y="732886"/>
            <a:ext cx="490442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26" name="Google Shape;1626;p167"/>
          <p:cNvSpPr txBox="1"/>
          <p:nvPr>
            <p:ph type="body" idx="1"/>
          </p:nvPr>
        </p:nvSpPr>
        <p:spPr bwMode="auto">
          <a:xfrm>
            <a:off x="283179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27" name="Google Shape;1627;p167"/>
          <p:cNvSpPr txBox="1"/>
          <p:nvPr>
            <p:ph type="body" idx="2"/>
          </p:nvPr>
        </p:nvSpPr>
        <p:spPr bwMode="auto">
          <a:xfrm>
            <a:off x="3142022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28" name="Google Shape;1628;p167"/>
          <p:cNvSpPr txBox="1"/>
          <p:nvPr>
            <p:ph type="body" idx="3"/>
          </p:nvPr>
        </p:nvSpPr>
        <p:spPr bwMode="auto">
          <a:xfrm>
            <a:off x="6004856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29" name="Google Shape;1629;p167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0" name="Google Shape;1630;p167"/>
          <p:cNvSpPr txBox="1"/>
          <p:nvPr>
            <p:ph type="body" idx="5"/>
          </p:nvPr>
        </p:nvSpPr>
        <p:spPr bwMode="auto">
          <a:xfrm>
            <a:off x="283178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1" name="Google Shape;1631;p167"/>
          <p:cNvSpPr txBox="1"/>
          <p:nvPr>
            <p:ph type="body" idx="6"/>
          </p:nvPr>
        </p:nvSpPr>
        <p:spPr bwMode="auto">
          <a:xfrm>
            <a:off x="3142022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2" name="Google Shape;1632;p167"/>
          <p:cNvSpPr txBox="1"/>
          <p:nvPr>
            <p:ph type="body" idx="7"/>
          </p:nvPr>
        </p:nvSpPr>
        <p:spPr bwMode="auto">
          <a:xfrm>
            <a:off x="6004856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633" name="Google Shape;1633;p167"/>
          <p:cNvCxnSpPr>
            <a:cxnSpLocks/>
            <a:stCxn id="1634" idx="3"/>
          </p:cNvCxnSpPr>
          <p:nvPr/>
        </p:nvCxnSpPr>
        <p:spPr bwMode="auto">
          <a:xfrm>
            <a:off x="499179" y="1742532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5" name="Google Shape;1635;p167"/>
          <p:cNvSpPr txBox="1"/>
          <p:nvPr>
            <p:ph type="body" idx="8"/>
          </p:nvPr>
        </p:nvSpPr>
        <p:spPr bwMode="auto">
          <a:xfrm>
            <a:off x="283179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6" name="Google Shape;1636;p167"/>
          <p:cNvSpPr txBox="1"/>
          <p:nvPr>
            <p:ph type="body" idx="9"/>
          </p:nvPr>
        </p:nvSpPr>
        <p:spPr bwMode="auto">
          <a:xfrm>
            <a:off x="3142022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7" name="Google Shape;1637;p167"/>
          <p:cNvSpPr txBox="1"/>
          <p:nvPr>
            <p:ph type="body" idx="13"/>
          </p:nvPr>
        </p:nvSpPr>
        <p:spPr bwMode="auto">
          <a:xfrm>
            <a:off x="6004856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8" name="Google Shape;1638;p167"/>
          <p:cNvSpPr txBox="1"/>
          <p:nvPr>
            <p:ph type="body" idx="14"/>
          </p:nvPr>
        </p:nvSpPr>
        <p:spPr bwMode="auto">
          <a:xfrm>
            <a:off x="283178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9" name="Google Shape;1639;p167"/>
          <p:cNvSpPr txBox="1"/>
          <p:nvPr>
            <p:ph type="body" idx="15"/>
          </p:nvPr>
        </p:nvSpPr>
        <p:spPr bwMode="auto">
          <a:xfrm>
            <a:off x="3142022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40" name="Google Shape;1640;p167"/>
          <p:cNvSpPr txBox="1"/>
          <p:nvPr>
            <p:ph type="body" idx="16"/>
          </p:nvPr>
        </p:nvSpPr>
        <p:spPr bwMode="auto">
          <a:xfrm>
            <a:off x="6004856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641" name="Google Shape;1641;p16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004856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16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142022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67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3179" y="1634532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167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6004856" y="338193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167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3142022" y="338193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167"/>
          <p:cNvPicPr/>
          <p:nvPr/>
        </p:nvPicPr>
        <p:blipFill>
          <a:blip r:embed="rId7">
            <a:alphaModFix/>
          </a:blip>
          <a:srcRect l="0" t="0" r="0" b="0"/>
          <a:stretch/>
        </p:blipFill>
        <p:spPr bwMode="auto">
          <a:xfrm>
            <a:off x="283179" y="3381937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5 Таймлайн с нумерацией" preserve="0" showMasterPhAnim="0" userDrawn="1">
  <p:cSld name="21.5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47" name="Google Shape;1647;p168"/>
          <p:cNvCxnSpPr>
            <a:cxnSpLocks/>
            <a:endCxn id="1648" idx="1"/>
          </p:cNvCxnSpPr>
          <p:nvPr/>
        </p:nvCxnSpPr>
        <p:spPr bwMode="auto">
          <a:xfrm>
            <a:off x="67" y="3490223"/>
            <a:ext cx="45726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9" name="Google Shape;1649;p168"/>
          <p:cNvSpPr txBox="1"/>
          <p:nvPr>
            <p:ph type="title"/>
          </p:nvPr>
        </p:nvSpPr>
        <p:spPr bwMode="auto">
          <a:xfrm>
            <a:off x="283178" y="732886"/>
            <a:ext cx="468440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0" name="Google Shape;1650;p168"/>
          <p:cNvSpPr txBox="1"/>
          <p:nvPr>
            <p:ph type="body" idx="1"/>
          </p:nvPr>
        </p:nvSpPr>
        <p:spPr bwMode="auto">
          <a:xfrm>
            <a:off x="283179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1" name="Google Shape;1651;p168"/>
          <p:cNvSpPr txBox="1"/>
          <p:nvPr>
            <p:ph type="body" idx="2"/>
          </p:nvPr>
        </p:nvSpPr>
        <p:spPr bwMode="auto">
          <a:xfrm>
            <a:off x="2424218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2" name="Google Shape;1652;p168"/>
          <p:cNvSpPr txBox="1"/>
          <p:nvPr>
            <p:ph type="body" idx="3"/>
          </p:nvPr>
        </p:nvSpPr>
        <p:spPr bwMode="auto">
          <a:xfrm>
            <a:off x="4571237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3" name="Google Shape;1653;p168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4" name="Google Shape;1654;p168"/>
          <p:cNvSpPr txBox="1"/>
          <p:nvPr>
            <p:ph type="body" idx="5"/>
          </p:nvPr>
        </p:nvSpPr>
        <p:spPr bwMode="auto">
          <a:xfrm>
            <a:off x="28317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5" name="Google Shape;1655;p168"/>
          <p:cNvSpPr txBox="1"/>
          <p:nvPr>
            <p:ph type="body" idx="6"/>
          </p:nvPr>
        </p:nvSpPr>
        <p:spPr bwMode="auto">
          <a:xfrm>
            <a:off x="242421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6" name="Google Shape;1656;p168"/>
          <p:cNvSpPr txBox="1"/>
          <p:nvPr>
            <p:ph type="body" idx="7"/>
          </p:nvPr>
        </p:nvSpPr>
        <p:spPr bwMode="auto">
          <a:xfrm>
            <a:off x="4571239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7" name="Google Shape;1657;p168"/>
          <p:cNvSpPr txBox="1"/>
          <p:nvPr>
            <p:ph type="body" idx="8"/>
          </p:nvPr>
        </p:nvSpPr>
        <p:spPr bwMode="auto">
          <a:xfrm>
            <a:off x="283179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8" name="Google Shape;1658;p168"/>
          <p:cNvSpPr txBox="1"/>
          <p:nvPr>
            <p:ph type="body" idx="9"/>
          </p:nvPr>
        </p:nvSpPr>
        <p:spPr bwMode="auto">
          <a:xfrm>
            <a:off x="2424218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59" name="Google Shape;1659;p168"/>
          <p:cNvSpPr txBox="1"/>
          <p:nvPr>
            <p:ph type="body" idx="13"/>
          </p:nvPr>
        </p:nvSpPr>
        <p:spPr bwMode="auto">
          <a:xfrm>
            <a:off x="4571237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60" name="Google Shape;1660;p168"/>
          <p:cNvSpPr txBox="1"/>
          <p:nvPr>
            <p:ph type="body" idx="14"/>
          </p:nvPr>
        </p:nvSpPr>
        <p:spPr bwMode="auto">
          <a:xfrm>
            <a:off x="6717410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61" name="Google Shape;1661;p168"/>
          <p:cNvSpPr txBox="1"/>
          <p:nvPr>
            <p:ph type="body" idx="15"/>
          </p:nvPr>
        </p:nvSpPr>
        <p:spPr bwMode="auto">
          <a:xfrm>
            <a:off x="28317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62" name="Google Shape;1662;p168"/>
          <p:cNvSpPr txBox="1"/>
          <p:nvPr>
            <p:ph type="body" idx="16"/>
          </p:nvPr>
        </p:nvSpPr>
        <p:spPr bwMode="auto">
          <a:xfrm>
            <a:off x="242421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63" name="Google Shape;1663;p168"/>
          <p:cNvSpPr txBox="1"/>
          <p:nvPr>
            <p:ph type="body" idx="17"/>
          </p:nvPr>
        </p:nvSpPr>
        <p:spPr bwMode="auto">
          <a:xfrm>
            <a:off x="4571239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64" name="Google Shape;1664;p168"/>
          <p:cNvSpPr txBox="1"/>
          <p:nvPr>
            <p:ph type="body" idx="18"/>
          </p:nvPr>
        </p:nvSpPr>
        <p:spPr bwMode="auto">
          <a:xfrm>
            <a:off x="6717410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665" name="Google Shape;1665;p168"/>
          <p:cNvCxnSpPr>
            <a:cxnSpLocks/>
            <a:stCxn id="1666" idx="3"/>
          </p:cNvCxnSpPr>
          <p:nvPr/>
        </p:nvCxnSpPr>
        <p:spPr bwMode="auto">
          <a:xfrm>
            <a:off x="499179" y="1742704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67" name="Google Shape;1667;p16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717411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6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571239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68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424218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68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283179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68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4572668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p168"/>
          <p:cNvPicPr/>
          <p:nvPr/>
        </p:nvPicPr>
        <p:blipFill>
          <a:blip r:embed="rId7">
            <a:alphaModFix/>
          </a:blip>
          <a:srcRect l="0" t="0" r="0" b="0"/>
          <a:stretch/>
        </p:blipFill>
        <p:spPr bwMode="auto">
          <a:xfrm>
            <a:off x="2427923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168"/>
          <p:cNvPicPr/>
          <p:nvPr/>
        </p:nvPicPr>
        <p:blipFill>
          <a:blip r:embed="rId8">
            <a:alphaModFix/>
          </a:blip>
          <a:srcRect l="0" t="0" r="0" b="0"/>
          <a:stretch/>
        </p:blipFill>
        <p:spPr bwMode="auto">
          <a:xfrm>
            <a:off x="283179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1.6 Таймлайн с нумерацией" preserve="0" showMasterPhAnim="0" userDrawn="1">
  <p:cSld name="21.6 Таймлайн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673" name="Google Shape;1673;p169"/>
          <p:cNvCxnSpPr>
            <a:cxnSpLocks/>
          </p:cNvCxnSpPr>
          <p:nvPr/>
        </p:nvCxnSpPr>
        <p:spPr bwMode="auto">
          <a:xfrm>
            <a:off x="0" y="3490223"/>
            <a:ext cx="671741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4" name="Google Shape;1674;p169"/>
          <p:cNvSpPr txBox="1"/>
          <p:nvPr>
            <p:ph type="title"/>
          </p:nvPr>
        </p:nvSpPr>
        <p:spPr bwMode="auto">
          <a:xfrm>
            <a:off x="283178" y="732886"/>
            <a:ext cx="5156893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75" name="Google Shape;1675;p169"/>
          <p:cNvSpPr txBox="1"/>
          <p:nvPr>
            <p:ph type="body" idx="1"/>
          </p:nvPr>
        </p:nvSpPr>
        <p:spPr bwMode="auto">
          <a:xfrm>
            <a:off x="283179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76" name="Google Shape;1676;p169"/>
          <p:cNvSpPr txBox="1"/>
          <p:nvPr>
            <p:ph type="body" idx="2"/>
          </p:nvPr>
        </p:nvSpPr>
        <p:spPr bwMode="auto">
          <a:xfrm>
            <a:off x="2424218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77" name="Google Shape;1677;p169"/>
          <p:cNvSpPr txBox="1"/>
          <p:nvPr>
            <p:ph type="body" idx="3"/>
          </p:nvPr>
        </p:nvSpPr>
        <p:spPr bwMode="auto">
          <a:xfrm>
            <a:off x="4571237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78" name="Google Shape;1678;p169"/>
          <p:cNvSpPr txBox="1"/>
          <p:nvPr>
            <p:ph type="body" idx="4"/>
          </p:nvPr>
        </p:nvSpPr>
        <p:spPr bwMode="auto">
          <a:xfrm>
            <a:off x="6717410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79" name="Google Shape;1679;p169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0" name="Google Shape;1680;p169"/>
          <p:cNvSpPr txBox="1"/>
          <p:nvPr>
            <p:ph type="body" idx="6"/>
          </p:nvPr>
        </p:nvSpPr>
        <p:spPr bwMode="auto">
          <a:xfrm>
            <a:off x="28317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1" name="Google Shape;1681;p169"/>
          <p:cNvSpPr txBox="1"/>
          <p:nvPr>
            <p:ph type="body" idx="7"/>
          </p:nvPr>
        </p:nvSpPr>
        <p:spPr bwMode="auto">
          <a:xfrm>
            <a:off x="242421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2" name="Google Shape;1682;p169"/>
          <p:cNvSpPr txBox="1"/>
          <p:nvPr>
            <p:ph type="body" idx="8"/>
          </p:nvPr>
        </p:nvSpPr>
        <p:spPr bwMode="auto">
          <a:xfrm>
            <a:off x="4571239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3" name="Google Shape;1683;p169"/>
          <p:cNvSpPr txBox="1"/>
          <p:nvPr>
            <p:ph type="body" idx="9"/>
          </p:nvPr>
        </p:nvSpPr>
        <p:spPr bwMode="auto">
          <a:xfrm>
            <a:off x="6717411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4" name="Google Shape;1684;p169"/>
          <p:cNvSpPr txBox="1"/>
          <p:nvPr>
            <p:ph type="body" idx="13"/>
          </p:nvPr>
        </p:nvSpPr>
        <p:spPr bwMode="auto">
          <a:xfrm>
            <a:off x="283179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5" name="Google Shape;1685;p169"/>
          <p:cNvSpPr txBox="1"/>
          <p:nvPr>
            <p:ph type="body" idx="14"/>
          </p:nvPr>
        </p:nvSpPr>
        <p:spPr bwMode="auto">
          <a:xfrm>
            <a:off x="2424218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6" name="Google Shape;1686;p169"/>
          <p:cNvSpPr txBox="1"/>
          <p:nvPr>
            <p:ph type="body" idx="15"/>
          </p:nvPr>
        </p:nvSpPr>
        <p:spPr bwMode="auto">
          <a:xfrm>
            <a:off x="4571237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7" name="Google Shape;1687;p169"/>
          <p:cNvSpPr txBox="1"/>
          <p:nvPr>
            <p:ph type="body" idx="16"/>
          </p:nvPr>
        </p:nvSpPr>
        <p:spPr bwMode="auto">
          <a:xfrm>
            <a:off x="6717410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8" name="Google Shape;1688;p169"/>
          <p:cNvSpPr txBox="1"/>
          <p:nvPr>
            <p:ph type="body" idx="17"/>
          </p:nvPr>
        </p:nvSpPr>
        <p:spPr bwMode="auto">
          <a:xfrm>
            <a:off x="28317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9" name="Google Shape;1689;p169"/>
          <p:cNvSpPr txBox="1"/>
          <p:nvPr>
            <p:ph type="body" idx="18"/>
          </p:nvPr>
        </p:nvSpPr>
        <p:spPr bwMode="auto">
          <a:xfrm>
            <a:off x="242421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90" name="Google Shape;1690;p169"/>
          <p:cNvSpPr txBox="1"/>
          <p:nvPr>
            <p:ph type="body" idx="19"/>
          </p:nvPr>
        </p:nvSpPr>
        <p:spPr bwMode="auto">
          <a:xfrm>
            <a:off x="4571239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91" name="Google Shape;1691;p169"/>
          <p:cNvSpPr txBox="1"/>
          <p:nvPr>
            <p:ph type="body" idx="20"/>
          </p:nvPr>
        </p:nvSpPr>
        <p:spPr bwMode="auto">
          <a:xfrm>
            <a:off x="6717410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692" name="Google Shape;1692;p169"/>
          <p:cNvCxnSpPr>
            <a:cxnSpLocks/>
            <a:stCxn id="1693" idx="3"/>
          </p:cNvCxnSpPr>
          <p:nvPr/>
        </p:nvCxnSpPr>
        <p:spPr bwMode="auto">
          <a:xfrm>
            <a:off x="499179" y="1742704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94" name="Google Shape;1694;p16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717411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16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571239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169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424218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169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283179" y="1634704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169"/>
          <p:cNvPicPr/>
          <p:nvPr/>
        </p:nvPicPr>
        <p:blipFill>
          <a:blip r:embed="rId6">
            <a:alphaModFix/>
          </a:blip>
          <a:srcRect l="0" t="0" r="0" b="0"/>
          <a:stretch/>
        </p:blipFill>
        <p:spPr bwMode="auto">
          <a:xfrm>
            <a:off x="6717411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169"/>
          <p:cNvPicPr/>
          <p:nvPr/>
        </p:nvPicPr>
        <p:blipFill>
          <a:blip r:embed="rId7">
            <a:alphaModFix/>
          </a:blip>
          <a:srcRect l="0" t="0" r="0" b="0"/>
          <a:stretch/>
        </p:blipFill>
        <p:spPr bwMode="auto">
          <a:xfrm>
            <a:off x="4572668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69"/>
          <p:cNvPicPr/>
          <p:nvPr/>
        </p:nvPicPr>
        <p:blipFill>
          <a:blip r:embed="rId8">
            <a:alphaModFix/>
          </a:blip>
          <a:srcRect l="0" t="0" r="0" b="0"/>
          <a:stretch/>
        </p:blipFill>
        <p:spPr bwMode="auto">
          <a:xfrm>
            <a:off x="2427923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169"/>
          <p:cNvPicPr/>
          <p:nvPr/>
        </p:nvPicPr>
        <p:blipFill>
          <a:blip r:embed="rId9">
            <a:alphaModFix/>
          </a:blip>
          <a:srcRect l="0" t="0" r="0" b="0"/>
          <a:stretch/>
        </p:blipFill>
        <p:spPr bwMode="auto">
          <a:xfrm>
            <a:off x="283179" y="3382223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1 Таймлайн с датами" preserve="0" showMasterPhAnim="0" userDrawn="1">
  <p:cSld name="22.1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02" name="Google Shape;1702;p170"/>
          <p:cNvCxnSpPr>
            <a:cxnSpLocks/>
            <a:stCxn id="1703" idx="1"/>
          </p:cNvCxnSpPr>
          <p:nvPr/>
        </p:nvCxnSpPr>
        <p:spPr bwMode="auto">
          <a:xfrm>
            <a:off x="283178" y="3286388"/>
            <a:ext cx="57219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4" name="Google Shape;1704;p170"/>
          <p:cNvSpPr txBox="1"/>
          <p:nvPr>
            <p:ph type="title"/>
          </p:nvPr>
        </p:nvSpPr>
        <p:spPr bwMode="auto">
          <a:xfrm>
            <a:off x="283178" y="732886"/>
            <a:ext cx="451902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5" name="Google Shape;1705;p170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6" name="Google Shape;1706;p170"/>
          <p:cNvSpPr txBox="1"/>
          <p:nvPr>
            <p:ph type="body" idx="2"/>
          </p:nvPr>
        </p:nvSpPr>
        <p:spPr bwMode="auto">
          <a:xfrm>
            <a:off x="283179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7" name="Google Shape;1707;p170"/>
          <p:cNvSpPr txBox="1"/>
          <p:nvPr>
            <p:ph type="body" idx="3"/>
          </p:nvPr>
        </p:nvSpPr>
        <p:spPr bwMode="auto">
          <a:xfrm>
            <a:off x="3142022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8" name="Google Shape;1708;p170"/>
          <p:cNvSpPr txBox="1"/>
          <p:nvPr>
            <p:ph type="body" idx="4"/>
          </p:nvPr>
        </p:nvSpPr>
        <p:spPr bwMode="auto">
          <a:xfrm>
            <a:off x="6004856" y="4076326"/>
            <a:ext cx="2430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9" name="Google Shape;1709;p170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0" name="Google Shape;1710;p170"/>
          <p:cNvSpPr txBox="1"/>
          <p:nvPr>
            <p:ph type="body" idx="6"/>
          </p:nvPr>
        </p:nvSpPr>
        <p:spPr bwMode="auto">
          <a:xfrm>
            <a:off x="283178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1" name="Google Shape;1711;p170"/>
          <p:cNvSpPr txBox="1"/>
          <p:nvPr>
            <p:ph type="body" idx="7"/>
          </p:nvPr>
        </p:nvSpPr>
        <p:spPr bwMode="auto">
          <a:xfrm>
            <a:off x="3142022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2" name="Google Shape;1712;p170"/>
          <p:cNvSpPr txBox="1"/>
          <p:nvPr>
            <p:ph type="body" idx="8"/>
          </p:nvPr>
        </p:nvSpPr>
        <p:spPr bwMode="auto">
          <a:xfrm>
            <a:off x="6004856" y="353628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3" name="Google Shape;1703;p170"/>
          <p:cNvSpPr/>
          <p:nvPr>
            <p:ph type="body" idx="9"/>
          </p:nvPr>
        </p:nvSpPr>
        <p:spPr bwMode="auto">
          <a:xfrm>
            <a:off x="283178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3" name="Google Shape;1713;p170"/>
          <p:cNvSpPr/>
          <p:nvPr>
            <p:ph type="body" idx="13"/>
          </p:nvPr>
        </p:nvSpPr>
        <p:spPr bwMode="auto">
          <a:xfrm>
            <a:off x="3142022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4" name="Google Shape;1714;p170"/>
          <p:cNvSpPr/>
          <p:nvPr>
            <p:ph type="body" idx="14"/>
          </p:nvPr>
        </p:nvSpPr>
        <p:spPr bwMode="auto">
          <a:xfrm>
            <a:off x="6004856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2 Таймлайн с датами" preserve="0" showMasterPhAnim="0" userDrawn="1">
  <p:cSld name="22.2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6" name="Google Shape;1716;p171"/>
          <p:cNvSpPr txBox="1"/>
          <p:nvPr>
            <p:ph type="title"/>
          </p:nvPr>
        </p:nvSpPr>
        <p:spPr bwMode="auto">
          <a:xfrm>
            <a:off x="283178" y="732886"/>
            <a:ext cx="526990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7" name="Google Shape;1717;p171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8" name="Google Shape;1718;p171"/>
          <p:cNvSpPr txBox="1"/>
          <p:nvPr>
            <p:ph type="body" idx="2"/>
          </p:nvPr>
        </p:nvSpPr>
        <p:spPr bwMode="auto">
          <a:xfrm>
            <a:off x="283179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19" name="Google Shape;1719;p171"/>
          <p:cNvSpPr txBox="1"/>
          <p:nvPr>
            <p:ph type="body" idx="3"/>
          </p:nvPr>
        </p:nvSpPr>
        <p:spPr bwMode="auto">
          <a:xfrm>
            <a:off x="2424218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0" name="Google Shape;1720;p171"/>
          <p:cNvSpPr txBox="1"/>
          <p:nvPr>
            <p:ph type="body" idx="4"/>
          </p:nvPr>
        </p:nvSpPr>
        <p:spPr bwMode="auto">
          <a:xfrm>
            <a:off x="4571239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1" name="Google Shape;1721;p171"/>
          <p:cNvSpPr txBox="1"/>
          <p:nvPr>
            <p:ph type="body" idx="5"/>
          </p:nvPr>
        </p:nvSpPr>
        <p:spPr bwMode="auto">
          <a:xfrm>
            <a:off x="6717410" y="4076326"/>
            <a:ext cx="1944000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2" name="Google Shape;1722;p171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3" name="Google Shape;1723;p171"/>
          <p:cNvSpPr txBox="1"/>
          <p:nvPr>
            <p:ph type="body" idx="7"/>
          </p:nvPr>
        </p:nvSpPr>
        <p:spPr bwMode="auto">
          <a:xfrm>
            <a:off x="283178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4" name="Google Shape;1724;p171"/>
          <p:cNvSpPr txBox="1"/>
          <p:nvPr>
            <p:ph type="body" idx="8"/>
          </p:nvPr>
        </p:nvSpPr>
        <p:spPr bwMode="auto">
          <a:xfrm>
            <a:off x="2424218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5" name="Google Shape;1725;p171"/>
          <p:cNvSpPr txBox="1"/>
          <p:nvPr>
            <p:ph type="body" idx="9"/>
          </p:nvPr>
        </p:nvSpPr>
        <p:spPr bwMode="auto">
          <a:xfrm>
            <a:off x="4571239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6" name="Google Shape;1726;p171"/>
          <p:cNvSpPr txBox="1"/>
          <p:nvPr>
            <p:ph type="body" idx="13"/>
          </p:nvPr>
        </p:nvSpPr>
        <p:spPr bwMode="auto">
          <a:xfrm>
            <a:off x="6717410" y="353628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727" name="Google Shape;1727;p171"/>
          <p:cNvCxnSpPr>
            <a:cxnSpLocks/>
          </p:cNvCxnSpPr>
          <p:nvPr/>
        </p:nvCxnSpPr>
        <p:spPr bwMode="auto">
          <a:xfrm>
            <a:off x="499179" y="3286388"/>
            <a:ext cx="6218232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8" name="Google Shape;1728;p171"/>
          <p:cNvSpPr/>
          <p:nvPr>
            <p:ph type="body" idx="14"/>
          </p:nvPr>
        </p:nvSpPr>
        <p:spPr bwMode="auto">
          <a:xfrm>
            <a:off x="283178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29" name="Google Shape;1729;p171"/>
          <p:cNvSpPr/>
          <p:nvPr>
            <p:ph type="body" idx="15"/>
          </p:nvPr>
        </p:nvSpPr>
        <p:spPr bwMode="auto">
          <a:xfrm>
            <a:off x="2424218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0" name="Google Shape;1730;p171"/>
          <p:cNvSpPr/>
          <p:nvPr>
            <p:ph type="body" idx="16"/>
          </p:nvPr>
        </p:nvSpPr>
        <p:spPr bwMode="auto">
          <a:xfrm>
            <a:off x="4571239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1" name="Google Shape;1731;p171"/>
          <p:cNvSpPr/>
          <p:nvPr>
            <p:ph type="body" idx="17"/>
          </p:nvPr>
        </p:nvSpPr>
        <p:spPr bwMode="auto">
          <a:xfrm>
            <a:off x="6717410" y="3181546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3 Таймлайн с датами" preserve="0" showMasterPhAnim="0" userDrawn="1">
  <p:cSld name="22.3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33" name="Google Shape;1733;p172"/>
          <p:cNvCxnSpPr>
            <a:cxnSpLocks/>
          </p:cNvCxnSpPr>
          <p:nvPr/>
        </p:nvCxnSpPr>
        <p:spPr bwMode="auto">
          <a:xfrm>
            <a:off x="0" y="3489937"/>
            <a:ext cx="3142022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4" name="Google Shape;1734;p172"/>
          <p:cNvSpPr txBox="1"/>
          <p:nvPr>
            <p:ph type="title"/>
          </p:nvPr>
        </p:nvSpPr>
        <p:spPr bwMode="auto">
          <a:xfrm>
            <a:off x="283178" y="732886"/>
            <a:ext cx="4601452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5" name="Google Shape;1735;p172"/>
          <p:cNvSpPr txBox="1"/>
          <p:nvPr>
            <p:ph type="body" idx="1"/>
          </p:nvPr>
        </p:nvSpPr>
        <p:spPr bwMode="auto">
          <a:xfrm>
            <a:off x="283179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6" name="Google Shape;1736;p172"/>
          <p:cNvSpPr txBox="1"/>
          <p:nvPr>
            <p:ph type="body" idx="2"/>
          </p:nvPr>
        </p:nvSpPr>
        <p:spPr bwMode="auto">
          <a:xfrm>
            <a:off x="3142022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7" name="Google Shape;1737;p172"/>
          <p:cNvSpPr txBox="1"/>
          <p:nvPr>
            <p:ph type="body" idx="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8" name="Google Shape;1738;p172"/>
          <p:cNvSpPr txBox="1"/>
          <p:nvPr>
            <p:ph type="body" idx="4"/>
          </p:nvPr>
        </p:nvSpPr>
        <p:spPr bwMode="auto">
          <a:xfrm>
            <a:off x="283178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39" name="Google Shape;1739;p172"/>
          <p:cNvSpPr txBox="1"/>
          <p:nvPr>
            <p:ph type="body" idx="5"/>
          </p:nvPr>
        </p:nvSpPr>
        <p:spPr bwMode="auto">
          <a:xfrm>
            <a:off x="3142022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740" name="Google Shape;1740;p172"/>
          <p:cNvCxnSpPr>
            <a:cxnSpLocks/>
          </p:cNvCxnSpPr>
          <p:nvPr/>
        </p:nvCxnSpPr>
        <p:spPr bwMode="auto">
          <a:xfrm>
            <a:off x="499179" y="1742532"/>
            <a:ext cx="864482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1" name="Google Shape;1741;p172"/>
          <p:cNvSpPr txBox="1"/>
          <p:nvPr>
            <p:ph type="body" idx="6"/>
          </p:nvPr>
        </p:nvSpPr>
        <p:spPr bwMode="auto">
          <a:xfrm>
            <a:off x="283179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2" name="Google Shape;1742;p172"/>
          <p:cNvSpPr txBox="1"/>
          <p:nvPr>
            <p:ph type="body" idx="7"/>
          </p:nvPr>
        </p:nvSpPr>
        <p:spPr bwMode="auto">
          <a:xfrm>
            <a:off x="3142022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3" name="Google Shape;1743;p172"/>
          <p:cNvSpPr txBox="1"/>
          <p:nvPr>
            <p:ph type="body" idx="8"/>
          </p:nvPr>
        </p:nvSpPr>
        <p:spPr bwMode="auto">
          <a:xfrm>
            <a:off x="6004856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4" name="Google Shape;1744;p172"/>
          <p:cNvSpPr txBox="1"/>
          <p:nvPr>
            <p:ph type="body" idx="9"/>
          </p:nvPr>
        </p:nvSpPr>
        <p:spPr bwMode="auto">
          <a:xfrm>
            <a:off x="283178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5" name="Google Shape;1745;p172"/>
          <p:cNvSpPr txBox="1"/>
          <p:nvPr>
            <p:ph type="body" idx="13"/>
          </p:nvPr>
        </p:nvSpPr>
        <p:spPr bwMode="auto">
          <a:xfrm>
            <a:off x="3142022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6" name="Google Shape;1746;p172"/>
          <p:cNvSpPr txBox="1"/>
          <p:nvPr>
            <p:ph type="body" idx="14"/>
          </p:nvPr>
        </p:nvSpPr>
        <p:spPr bwMode="auto">
          <a:xfrm>
            <a:off x="6004856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7" name="Google Shape;1747;p172"/>
          <p:cNvSpPr/>
          <p:nvPr>
            <p:ph type="body" idx="15"/>
          </p:nvPr>
        </p:nvSpPr>
        <p:spPr bwMode="auto">
          <a:xfrm>
            <a:off x="283178" y="3385095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8" name="Google Shape;1748;p172"/>
          <p:cNvSpPr/>
          <p:nvPr>
            <p:ph type="body" idx="16"/>
          </p:nvPr>
        </p:nvSpPr>
        <p:spPr bwMode="auto">
          <a:xfrm>
            <a:off x="3142022" y="3385095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49" name="Google Shape;1749;p172"/>
          <p:cNvSpPr/>
          <p:nvPr>
            <p:ph type="body" idx="17"/>
          </p:nvPr>
        </p:nvSpPr>
        <p:spPr bwMode="auto">
          <a:xfrm>
            <a:off x="283178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0" name="Google Shape;1750;p172"/>
          <p:cNvSpPr/>
          <p:nvPr>
            <p:ph type="body" idx="18"/>
          </p:nvPr>
        </p:nvSpPr>
        <p:spPr bwMode="auto">
          <a:xfrm>
            <a:off x="3142022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1" name="Google Shape;1751;p172"/>
          <p:cNvSpPr/>
          <p:nvPr>
            <p:ph type="body" idx="19"/>
          </p:nvPr>
        </p:nvSpPr>
        <p:spPr bwMode="auto">
          <a:xfrm>
            <a:off x="6004856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2 Титульный слайд Недвижимость" preserve="0" showMasterPhAnim="0" userDrawn="1">
  <p:cSld name="2.12 Титульный слайд Недвижимост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6" name="Google Shape;116;p2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9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" name="Google Shape;118;p29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19" name="Google Shape;119;p2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458956" y="759099"/>
            <a:ext cx="4159265" cy="4159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4 Таймлайн с датами" preserve="0" showMasterPhAnim="0" userDrawn="1">
  <p:cSld name="22.4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53" name="Google Shape;1753;p173"/>
          <p:cNvCxnSpPr>
            <a:cxnSpLocks/>
          </p:cNvCxnSpPr>
          <p:nvPr/>
        </p:nvCxnSpPr>
        <p:spPr bwMode="auto">
          <a:xfrm>
            <a:off x="0" y="3489937"/>
            <a:ext cx="6004856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4" name="Google Shape;1754;p173"/>
          <p:cNvSpPr txBox="1"/>
          <p:nvPr>
            <p:ph type="title"/>
          </p:nvPr>
        </p:nvSpPr>
        <p:spPr bwMode="auto">
          <a:xfrm>
            <a:off x="283178" y="732886"/>
            <a:ext cx="490442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5" name="Google Shape;1755;p173"/>
          <p:cNvSpPr txBox="1"/>
          <p:nvPr>
            <p:ph type="body" idx="1"/>
          </p:nvPr>
        </p:nvSpPr>
        <p:spPr bwMode="auto">
          <a:xfrm>
            <a:off x="283179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6" name="Google Shape;1756;p173"/>
          <p:cNvSpPr txBox="1"/>
          <p:nvPr>
            <p:ph type="body" idx="2"/>
          </p:nvPr>
        </p:nvSpPr>
        <p:spPr bwMode="auto">
          <a:xfrm>
            <a:off x="3142022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7" name="Google Shape;1757;p173"/>
          <p:cNvSpPr txBox="1"/>
          <p:nvPr>
            <p:ph type="body" idx="3"/>
          </p:nvPr>
        </p:nvSpPr>
        <p:spPr bwMode="auto">
          <a:xfrm>
            <a:off x="6004856" y="427987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8" name="Google Shape;1758;p173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9" name="Google Shape;1759;p173"/>
          <p:cNvSpPr txBox="1"/>
          <p:nvPr>
            <p:ph type="body" idx="5"/>
          </p:nvPr>
        </p:nvSpPr>
        <p:spPr bwMode="auto">
          <a:xfrm>
            <a:off x="283178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0" name="Google Shape;1760;p173"/>
          <p:cNvSpPr txBox="1"/>
          <p:nvPr>
            <p:ph type="body" idx="6"/>
          </p:nvPr>
        </p:nvSpPr>
        <p:spPr bwMode="auto">
          <a:xfrm>
            <a:off x="3142022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1" name="Google Shape;1761;p173"/>
          <p:cNvSpPr txBox="1"/>
          <p:nvPr>
            <p:ph type="body" idx="7"/>
          </p:nvPr>
        </p:nvSpPr>
        <p:spPr bwMode="auto">
          <a:xfrm>
            <a:off x="6004856" y="373983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762" name="Google Shape;1762;p173"/>
          <p:cNvCxnSpPr>
            <a:cxnSpLocks/>
          </p:cNvCxnSpPr>
          <p:nvPr/>
        </p:nvCxnSpPr>
        <p:spPr bwMode="auto">
          <a:xfrm>
            <a:off x="499179" y="1742532"/>
            <a:ext cx="864482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63" name="Google Shape;1763;p173"/>
          <p:cNvSpPr txBox="1"/>
          <p:nvPr>
            <p:ph type="body" idx="8"/>
          </p:nvPr>
        </p:nvSpPr>
        <p:spPr bwMode="auto">
          <a:xfrm>
            <a:off x="283179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4" name="Google Shape;1764;p173"/>
          <p:cNvSpPr txBox="1"/>
          <p:nvPr>
            <p:ph type="body" idx="9"/>
          </p:nvPr>
        </p:nvSpPr>
        <p:spPr bwMode="auto">
          <a:xfrm>
            <a:off x="3142022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5" name="Google Shape;1765;p173"/>
          <p:cNvSpPr txBox="1"/>
          <p:nvPr>
            <p:ph type="body" idx="13"/>
          </p:nvPr>
        </p:nvSpPr>
        <p:spPr bwMode="auto">
          <a:xfrm>
            <a:off x="6004856" y="2532470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6" name="Google Shape;1766;p173"/>
          <p:cNvSpPr txBox="1"/>
          <p:nvPr>
            <p:ph type="body" idx="14"/>
          </p:nvPr>
        </p:nvSpPr>
        <p:spPr bwMode="auto">
          <a:xfrm>
            <a:off x="283178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7" name="Google Shape;1767;p173"/>
          <p:cNvSpPr txBox="1"/>
          <p:nvPr>
            <p:ph type="body" idx="15"/>
          </p:nvPr>
        </p:nvSpPr>
        <p:spPr bwMode="auto">
          <a:xfrm>
            <a:off x="3142022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8" name="Google Shape;1768;p173"/>
          <p:cNvSpPr txBox="1"/>
          <p:nvPr>
            <p:ph type="body" idx="16"/>
          </p:nvPr>
        </p:nvSpPr>
        <p:spPr bwMode="auto">
          <a:xfrm>
            <a:off x="6004856" y="1992427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9" name="Google Shape;1769;p173"/>
          <p:cNvSpPr/>
          <p:nvPr>
            <p:ph type="body" idx="17"/>
          </p:nvPr>
        </p:nvSpPr>
        <p:spPr bwMode="auto">
          <a:xfrm>
            <a:off x="283178" y="3385095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0" name="Google Shape;1770;p173"/>
          <p:cNvSpPr/>
          <p:nvPr>
            <p:ph type="body" idx="18"/>
          </p:nvPr>
        </p:nvSpPr>
        <p:spPr bwMode="auto">
          <a:xfrm>
            <a:off x="3142022" y="3385095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1" name="Google Shape;1771;p173"/>
          <p:cNvSpPr/>
          <p:nvPr>
            <p:ph type="body" idx="19"/>
          </p:nvPr>
        </p:nvSpPr>
        <p:spPr bwMode="auto">
          <a:xfrm>
            <a:off x="6004856" y="3385095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2" name="Google Shape;1772;p173"/>
          <p:cNvSpPr/>
          <p:nvPr>
            <p:ph type="body" idx="20"/>
          </p:nvPr>
        </p:nvSpPr>
        <p:spPr bwMode="auto">
          <a:xfrm>
            <a:off x="283178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3" name="Google Shape;1773;p173"/>
          <p:cNvSpPr/>
          <p:nvPr>
            <p:ph type="body" idx="21"/>
          </p:nvPr>
        </p:nvSpPr>
        <p:spPr bwMode="auto">
          <a:xfrm>
            <a:off x="3142022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4" name="Google Shape;1774;p173"/>
          <p:cNvSpPr/>
          <p:nvPr>
            <p:ph type="body" idx="22"/>
          </p:nvPr>
        </p:nvSpPr>
        <p:spPr bwMode="auto">
          <a:xfrm>
            <a:off x="6004856" y="1637690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5 Таймлайн с датами" preserve="0" showMasterPhAnim="0" userDrawn="1">
  <p:cSld name="22.5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76" name="Google Shape;1776;p174"/>
          <p:cNvCxnSpPr>
            <a:cxnSpLocks/>
          </p:cNvCxnSpPr>
          <p:nvPr/>
        </p:nvCxnSpPr>
        <p:spPr bwMode="auto">
          <a:xfrm>
            <a:off x="0" y="3490223"/>
            <a:ext cx="4572668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7" name="Google Shape;1777;p174"/>
          <p:cNvSpPr txBox="1"/>
          <p:nvPr>
            <p:ph type="title"/>
          </p:nvPr>
        </p:nvSpPr>
        <p:spPr bwMode="auto">
          <a:xfrm>
            <a:off x="283178" y="732886"/>
            <a:ext cx="468440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8" name="Google Shape;1778;p174"/>
          <p:cNvSpPr txBox="1"/>
          <p:nvPr>
            <p:ph type="body" idx="1"/>
          </p:nvPr>
        </p:nvSpPr>
        <p:spPr bwMode="auto">
          <a:xfrm>
            <a:off x="283179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9" name="Google Shape;1779;p174"/>
          <p:cNvSpPr txBox="1"/>
          <p:nvPr>
            <p:ph type="body" idx="2"/>
          </p:nvPr>
        </p:nvSpPr>
        <p:spPr bwMode="auto">
          <a:xfrm>
            <a:off x="2424218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0" name="Google Shape;1780;p174"/>
          <p:cNvSpPr txBox="1"/>
          <p:nvPr>
            <p:ph type="body" idx="3"/>
          </p:nvPr>
        </p:nvSpPr>
        <p:spPr bwMode="auto">
          <a:xfrm>
            <a:off x="4571237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1" name="Google Shape;1781;p174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2" name="Google Shape;1782;p174"/>
          <p:cNvSpPr txBox="1"/>
          <p:nvPr>
            <p:ph type="body" idx="5"/>
          </p:nvPr>
        </p:nvSpPr>
        <p:spPr bwMode="auto">
          <a:xfrm>
            <a:off x="28317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3" name="Google Shape;1783;p174"/>
          <p:cNvSpPr txBox="1"/>
          <p:nvPr>
            <p:ph type="body" idx="6"/>
          </p:nvPr>
        </p:nvSpPr>
        <p:spPr bwMode="auto">
          <a:xfrm>
            <a:off x="242421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4" name="Google Shape;1784;p174"/>
          <p:cNvSpPr txBox="1"/>
          <p:nvPr>
            <p:ph type="body" idx="7"/>
          </p:nvPr>
        </p:nvSpPr>
        <p:spPr bwMode="auto">
          <a:xfrm>
            <a:off x="4571239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5" name="Google Shape;1785;p174"/>
          <p:cNvSpPr txBox="1"/>
          <p:nvPr>
            <p:ph type="body" idx="8"/>
          </p:nvPr>
        </p:nvSpPr>
        <p:spPr bwMode="auto">
          <a:xfrm>
            <a:off x="283179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6" name="Google Shape;1786;p174"/>
          <p:cNvSpPr txBox="1"/>
          <p:nvPr>
            <p:ph type="body" idx="9"/>
          </p:nvPr>
        </p:nvSpPr>
        <p:spPr bwMode="auto">
          <a:xfrm>
            <a:off x="2424218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7" name="Google Shape;1787;p174"/>
          <p:cNvSpPr txBox="1"/>
          <p:nvPr>
            <p:ph type="body" idx="13"/>
          </p:nvPr>
        </p:nvSpPr>
        <p:spPr bwMode="auto">
          <a:xfrm>
            <a:off x="4571237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8" name="Google Shape;1788;p174"/>
          <p:cNvSpPr txBox="1"/>
          <p:nvPr>
            <p:ph type="body" idx="14"/>
          </p:nvPr>
        </p:nvSpPr>
        <p:spPr bwMode="auto">
          <a:xfrm>
            <a:off x="6717410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89" name="Google Shape;1789;p174"/>
          <p:cNvSpPr txBox="1"/>
          <p:nvPr>
            <p:ph type="body" idx="15"/>
          </p:nvPr>
        </p:nvSpPr>
        <p:spPr bwMode="auto">
          <a:xfrm>
            <a:off x="28317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0" name="Google Shape;1790;p174"/>
          <p:cNvSpPr txBox="1"/>
          <p:nvPr>
            <p:ph type="body" idx="16"/>
          </p:nvPr>
        </p:nvSpPr>
        <p:spPr bwMode="auto">
          <a:xfrm>
            <a:off x="242421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1" name="Google Shape;1791;p174"/>
          <p:cNvSpPr txBox="1"/>
          <p:nvPr>
            <p:ph type="body" idx="17"/>
          </p:nvPr>
        </p:nvSpPr>
        <p:spPr bwMode="auto">
          <a:xfrm>
            <a:off x="4571239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2" name="Google Shape;1792;p174"/>
          <p:cNvSpPr txBox="1"/>
          <p:nvPr>
            <p:ph type="body" idx="18"/>
          </p:nvPr>
        </p:nvSpPr>
        <p:spPr bwMode="auto">
          <a:xfrm>
            <a:off x="6717410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793" name="Google Shape;1793;p174"/>
          <p:cNvCxnSpPr>
            <a:cxnSpLocks/>
          </p:cNvCxnSpPr>
          <p:nvPr/>
        </p:nvCxnSpPr>
        <p:spPr bwMode="auto">
          <a:xfrm>
            <a:off x="499179" y="1742704"/>
            <a:ext cx="864482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4" name="Google Shape;1794;p174"/>
          <p:cNvSpPr/>
          <p:nvPr>
            <p:ph type="body" idx="19"/>
          </p:nvPr>
        </p:nvSpPr>
        <p:spPr bwMode="auto">
          <a:xfrm>
            <a:off x="283178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5" name="Google Shape;1795;p174"/>
          <p:cNvSpPr/>
          <p:nvPr>
            <p:ph type="body" idx="20"/>
          </p:nvPr>
        </p:nvSpPr>
        <p:spPr bwMode="auto">
          <a:xfrm>
            <a:off x="2424218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6" name="Google Shape;1796;p174"/>
          <p:cNvSpPr/>
          <p:nvPr>
            <p:ph type="body" idx="21"/>
          </p:nvPr>
        </p:nvSpPr>
        <p:spPr bwMode="auto">
          <a:xfrm>
            <a:off x="4571239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7" name="Google Shape;1797;p174"/>
          <p:cNvSpPr/>
          <p:nvPr>
            <p:ph type="body" idx="22"/>
          </p:nvPr>
        </p:nvSpPr>
        <p:spPr bwMode="auto">
          <a:xfrm>
            <a:off x="6717410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8" name="Google Shape;1798;p174"/>
          <p:cNvSpPr/>
          <p:nvPr>
            <p:ph type="body" idx="23"/>
          </p:nvPr>
        </p:nvSpPr>
        <p:spPr bwMode="auto">
          <a:xfrm>
            <a:off x="283178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99" name="Google Shape;1799;p174"/>
          <p:cNvSpPr/>
          <p:nvPr>
            <p:ph type="body" idx="24"/>
          </p:nvPr>
        </p:nvSpPr>
        <p:spPr bwMode="auto">
          <a:xfrm>
            <a:off x="2424218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0" name="Google Shape;1800;p174"/>
          <p:cNvSpPr/>
          <p:nvPr>
            <p:ph type="body" idx="25"/>
          </p:nvPr>
        </p:nvSpPr>
        <p:spPr bwMode="auto">
          <a:xfrm>
            <a:off x="4571239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2.6 Таймлайн с датами" preserve="0" showMasterPhAnim="0" userDrawn="1">
  <p:cSld name="22.6 Таймлайн с да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802" name="Google Shape;1802;p175"/>
          <p:cNvCxnSpPr>
            <a:cxnSpLocks/>
          </p:cNvCxnSpPr>
          <p:nvPr/>
        </p:nvCxnSpPr>
        <p:spPr bwMode="auto">
          <a:xfrm>
            <a:off x="0" y="3490223"/>
            <a:ext cx="671741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3" name="Google Shape;1803;p175"/>
          <p:cNvSpPr txBox="1"/>
          <p:nvPr>
            <p:ph type="title"/>
          </p:nvPr>
        </p:nvSpPr>
        <p:spPr bwMode="auto">
          <a:xfrm>
            <a:off x="283178" y="732886"/>
            <a:ext cx="5156893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4" name="Google Shape;1804;p175"/>
          <p:cNvSpPr txBox="1"/>
          <p:nvPr>
            <p:ph type="body" idx="1"/>
          </p:nvPr>
        </p:nvSpPr>
        <p:spPr bwMode="auto">
          <a:xfrm>
            <a:off x="283179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5" name="Google Shape;1805;p175"/>
          <p:cNvSpPr txBox="1"/>
          <p:nvPr>
            <p:ph type="body" idx="2"/>
          </p:nvPr>
        </p:nvSpPr>
        <p:spPr bwMode="auto">
          <a:xfrm>
            <a:off x="2424218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6" name="Google Shape;1806;p175"/>
          <p:cNvSpPr txBox="1"/>
          <p:nvPr>
            <p:ph type="body" idx="3"/>
          </p:nvPr>
        </p:nvSpPr>
        <p:spPr bwMode="auto">
          <a:xfrm>
            <a:off x="4571237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7" name="Google Shape;1807;p175"/>
          <p:cNvSpPr txBox="1"/>
          <p:nvPr>
            <p:ph type="body" idx="4"/>
          </p:nvPr>
        </p:nvSpPr>
        <p:spPr bwMode="auto">
          <a:xfrm>
            <a:off x="6717410" y="4280161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8" name="Google Shape;1808;p175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09" name="Google Shape;1809;p175"/>
          <p:cNvSpPr txBox="1"/>
          <p:nvPr>
            <p:ph type="body" idx="6"/>
          </p:nvPr>
        </p:nvSpPr>
        <p:spPr bwMode="auto">
          <a:xfrm>
            <a:off x="28317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0" name="Google Shape;1810;p175"/>
          <p:cNvSpPr txBox="1"/>
          <p:nvPr>
            <p:ph type="body" idx="7"/>
          </p:nvPr>
        </p:nvSpPr>
        <p:spPr bwMode="auto">
          <a:xfrm>
            <a:off x="2424218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1" name="Google Shape;1811;p175"/>
          <p:cNvSpPr txBox="1"/>
          <p:nvPr>
            <p:ph type="body" idx="8"/>
          </p:nvPr>
        </p:nvSpPr>
        <p:spPr bwMode="auto">
          <a:xfrm>
            <a:off x="4571239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2" name="Google Shape;1812;p175"/>
          <p:cNvSpPr txBox="1"/>
          <p:nvPr>
            <p:ph type="body" idx="9"/>
          </p:nvPr>
        </p:nvSpPr>
        <p:spPr bwMode="auto">
          <a:xfrm>
            <a:off x="6717411" y="3740117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3" name="Google Shape;1813;p175"/>
          <p:cNvSpPr txBox="1"/>
          <p:nvPr>
            <p:ph type="body" idx="13"/>
          </p:nvPr>
        </p:nvSpPr>
        <p:spPr bwMode="auto">
          <a:xfrm>
            <a:off x="283179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4" name="Google Shape;1814;p175"/>
          <p:cNvSpPr txBox="1"/>
          <p:nvPr>
            <p:ph type="body" idx="14"/>
          </p:nvPr>
        </p:nvSpPr>
        <p:spPr bwMode="auto">
          <a:xfrm>
            <a:off x="2424218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5" name="Google Shape;1815;p175"/>
          <p:cNvSpPr txBox="1"/>
          <p:nvPr>
            <p:ph type="body" idx="15"/>
          </p:nvPr>
        </p:nvSpPr>
        <p:spPr bwMode="auto">
          <a:xfrm>
            <a:off x="4571237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6" name="Google Shape;1816;p175"/>
          <p:cNvSpPr txBox="1"/>
          <p:nvPr>
            <p:ph type="body" idx="16"/>
          </p:nvPr>
        </p:nvSpPr>
        <p:spPr bwMode="auto">
          <a:xfrm>
            <a:off x="6717410" y="2532642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7" name="Google Shape;1817;p175"/>
          <p:cNvSpPr txBox="1"/>
          <p:nvPr>
            <p:ph type="body" idx="17"/>
          </p:nvPr>
        </p:nvSpPr>
        <p:spPr bwMode="auto">
          <a:xfrm>
            <a:off x="28317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8" name="Google Shape;1818;p175"/>
          <p:cNvSpPr txBox="1"/>
          <p:nvPr>
            <p:ph type="body" idx="18"/>
          </p:nvPr>
        </p:nvSpPr>
        <p:spPr bwMode="auto">
          <a:xfrm>
            <a:off x="2424218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19" name="Google Shape;1819;p175"/>
          <p:cNvSpPr txBox="1"/>
          <p:nvPr>
            <p:ph type="body" idx="19"/>
          </p:nvPr>
        </p:nvSpPr>
        <p:spPr bwMode="auto">
          <a:xfrm>
            <a:off x="4571239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0" name="Google Shape;1820;p175"/>
          <p:cNvSpPr txBox="1"/>
          <p:nvPr>
            <p:ph type="body" idx="20"/>
          </p:nvPr>
        </p:nvSpPr>
        <p:spPr bwMode="auto">
          <a:xfrm>
            <a:off x="6717410" y="1992599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821" name="Google Shape;1821;p175"/>
          <p:cNvCxnSpPr>
            <a:cxnSpLocks/>
          </p:cNvCxnSpPr>
          <p:nvPr/>
        </p:nvCxnSpPr>
        <p:spPr bwMode="auto">
          <a:xfrm>
            <a:off x="499179" y="1742704"/>
            <a:ext cx="864482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2" name="Google Shape;1822;p175"/>
          <p:cNvSpPr/>
          <p:nvPr>
            <p:ph type="body" idx="21"/>
          </p:nvPr>
        </p:nvSpPr>
        <p:spPr bwMode="auto">
          <a:xfrm>
            <a:off x="283178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3" name="Google Shape;1823;p175"/>
          <p:cNvSpPr/>
          <p:nvPr>
            <p:ph type="body" idx="22"/>
          </p:nvPr>
        </p:nvSpPr>
        <p:spPr bwMode="auto">
          <a:xfrm>
            <a:off x="2424218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4" name="Google Shape;1824;p175"/>
          <p:cNvSpPr/>
          <p:nvPr>
            <p:ph type="body" idx="23"/>
          </p:nvPr>
        </p:nvSpPr>
        <p:spPr bwMode="auto">
          <a:xfrm>
            <a:off x="4571239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5" name="Google Shape;1825;p175"/>
          <p:cNvSpPr/>
          <p:nvPr>
            <p:ph type="body" idx="24"/>
          </p:nvPr>
        </p:nvSpPr>
        <p:spPr bwMode="auto">
          <a:xfrm>
            <a:off x="6717410" y="1637862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6" name="Google Shape;1826;p175"/>
          <p:cNvSpPr/>
          <p:nvPr>
            <p:ph type="body" idx="25"/>
          </p:nvPr>
        </p:nvSpPr>
        <p:spPr bwMode="auto">
          <a:xfrm>
            <a:off x="283178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7" name="Google Shape;1827;p175"/>
          <p:cNvSpPr/>
          <p:nvPr>
            <p:ph type="body" idx="26"/>
          </p:nvPr>
        </p:nvSpPr>
        <p:spPr bwMode="auto">
          <a:xfrm>
            <a:off x="2424218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8" name="Google Shape;1828;p175"/>
          <p:cNvSpPr/>
          <p:nvPr>
            <p:ph type="body" idx="27"/>
          </p:nvPr>
        </p:nvSpPr>
        <p:spPr bwMode="auto">
          <a:xfrm>
            <a:off x="4571239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9" name="Google Shape;1829;p175"/>
          <p:cNvSpPr/>
          <p:nvPr>
            <p:ph type="body" idx="28"/>
          </p:nvPr>
        </p:nvSpPr>
        <p:spPr bwMode="auto">
          <a:xfrm>
            <a:off x="6717410" y="3385381"/>
            <a:ext cx="527806" cy="20968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54000" tIns="36000" rIns="36000" bIns="3600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3.1 Таймлайн с фото" preserve="0" showMasterPhAnim="0" userDrawn="1">
  <p:cSld name="23.1 Таймлайн с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1" name="Google Shape;1831;p176"/>
          <p:cNvSpPr txBox="1"/>
          <p:nvPr>
            <p:ph type="title"/>
          </p:nvPr>
        </p:nvSpPr>
        <p:spPr bwMode="auto">
          <a:xfrm>
            <a:off x="283178" y="732886"/>
            <a:ext cx="5810004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2" name="Google Shape;1832;p17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833" name="Google Shape;1833;p176"/>
          <p:cNvCxnSpPr>
            <a:cxnSpLocks/>
            <a:stCxn id="1834" idx="3"/>
          </p:cNvCxnSpPr>
          <p:nvPr/>
        </p:nvCxnSpPr>
        <p:spPr bwMode="auto">
          <a:xfrm>
            <a:off x="499179" y="3491797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5" name="Google Shape;1835;p176"/>
          <p:cNvSpPr txBox="1"/>
          <p:nvPr>
            <p:ph type="body" idx="2"/>
          </p:nvPr>
        </p:nvSpPr>
        <p:spPr bwMode="auto">
          <a:xfrm>
            <a:off x="283179" y="428173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6" name="Google Shape;1836;p176"/>
          <p:cNvSpPr txBox="1"/>
          <p:nvPr>
            <p:ph type="body" idx="3"/>
          </p:nvPr>
        </p:nvSpPr>
        <p:spPr bwMode="auto">
          <a:xfrm>
            <a:off x="3234833" y="428173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7" name="Google Shape;1837;p176"/>
          <p:cNvSpPr txBox="1"/>
          <p:nvPr>
            <p:ph type="body" idx="4"/>
          </p:nvPr>
        </p:nvSpPr>
        <p:spPr bwMode="auto">
          <a:xfrm>
            <a:off x="6191060" y="4281735"/>
            <a:ext cx="2430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8" name="Google Shape;1838;p176"/>
          <p:cNvSpPr txBox="1"/>
          <p:nvPr>
            <p:ph type="body" idx="5"/>
          </p:nvPr>
        </p:nvSpPr>
        <p:spPr bwMode="auto">
          <a:xfrm>
            <a:off x="283178" y="374169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9" name="Google Shape;1839;p176"/>
          <p:cNvSpPr txBox="1"/>
          <p:nvPr>
            <p:ph type="body" idx="6"/>
          </p:nvPr>
        </p:nvSpPr>
        <p:spPr bwMode="auto">
          <a:xfrm>
            <a:off x="3234833" y="374169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40" name="Google Shape;1840;p176"/>
          <p:cNvSpPr txBox="1"/>
          <p:nvPr>
            <p:ph type="body" idx="7"/>
          </p:nvPr>
        </p:nvSpPr>
        <p:spPr bwMode="auto">
          <a:xfrm>
            <a:off x="6191060" y="3741692"/>
            <a:ext cx="2430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41" name="Google Shape;1841;p17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91060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17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234833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176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3179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176"/>
          <p:cNvSpPr/>
          <p:nvPr>
            <p:ph type="pic" idx="8"/>
          </p:nvPr>
        </p:nvSpPr>
        <p:spPr bwMode="auto">
          <a:xfrm>
            <a:off x="283178" y="1365884"/>
            <a:ext cx="2674334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44" name="Google Shape;1844;p176"/>
          <p:cNvSpPr/>
          <p:nvPr>
            <p:ph type="pic" idx="9"/>
          </p:nvPr>
        </p:nvSpPr>
        <p:spPr bwMode="auto">
          <a:xfrm>
            <a:off x="3234833" y="1365884"/>
            <a:ext cx="2674334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45" name="Google Shape;1845;p176"/>
          <p:cNvSpPr/>
          <p:nvPr>
            <p:ph type="pic" idx="13"/>
          </p:nvPr>
        </p:nvSpPr>
        <p:spPr bwMode="auto">
          <a:xfrm>
            <a:off x="6191060" y="1365884"/>
            <a:ext cx="2674334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3.2 Таймлайн с фото" preserve="0" showMasterPhAnim="0" userDrawn="1">
  <p:cSld name="23.2 Таймлайн с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" name="Google Shape;1847;p177"/>
          <p:cNvSpPr txBox="1"/>
          <p:nvPr>
            <p:ph type="title"/>
          </p:nvPr>
        </p:nvSpPr>
        <p:spPr bwMode="auto">
          <a:xfrm>
            <a:off x="283178" y="732886"/>
            <a:ext cx="6498895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48" name="Google Shape;1848;p17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1849" name="Google Shape;1849;p177"/>
          <p:cNvCxnSpPr>
            <a:cxnSpLocks/>
            <a:stCxn id="1850" idx="3"/>
          </p:cNvCxnSpPr>
          <p:nvPr/>
        </p:nvCxnSpPr>
        <p:spPr bwMode="auto">
          <a:xfrm>
            <a:off x="499179" y="3491797"/>
            <a:ext cx="8644800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1" name="Google Shape;1851;p177"/>
          <p:cNvSpPr txBox="1"/>
          <p:nvPr>
            <p:ph type="body" idx="2"/>
          </p:nvPr>
        </p:nvSpPr>
        <p:spPr bwMode="auto">
          <a:xfrm>
            <a:off x="283179" y="4281735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52" name="Google Shape;1852;p177"/>
          <p:cNvSpPr txBox="1"/>
          <p:nvPr>
            <p:ph type="body" idx="3"/>
          </p:nvPr>
        </p:nvSpPr>
        <p:spPr bwMode="auto">
          <a:xfrm>
            <a:off x="2460290" y="4281735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53" name="Google Shape;1853;p177"/>
          <p:cNvSpPr txBox="1"/>
          <p:nvPr>
            <p:ph type="body" idx="4"/>
          </p:nvPr>
        </p:nvSpPr>
        <p:spPr bwMode="auto">
          <a:xfrm>
            <a:off x="4637402" y="4281735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54" name="Google Shape;1854;p177"/>
          <p:cNvSpPr txBox="1"/>
          <p:nvPr>
            <p:ph type="body" idx="5"/>
          </p:nvPr>
        </p:nvSpPr>
        <p:spPr bwMode="auto">
          <a:xfrm>
            <a:off x="283177" y="374169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55" name="Google Shape;1855;p177"/>
          <p:cNvSpPr txBox="1"/>
          <p:nvPr>
            <p:ph type="body" idx="6"/>
          </p:nvPr>
        </p:nvSpPr>
        <p:spPr bwMode="auto">
          <a:xfrm>
            <a:off x="2460290" y="374169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56" name="Google Shape;1856;p177"/>
          <p:cNvSpPr txBox="1"/>
          <p:nvPr>
            <p:ph type="body" idx="7"/>
          </p:nvPr>
        </p:nvSpPr>
        <p:spPr bwMode="auto">
          <a:xfrm>
            <a:off x="4637402" y="374169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57" name="Google Shape;1857;p17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37402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17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460290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177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3179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9" name="Google Shape;1859;p177"/>
          <p:cNvSpPr/>
          <p:nvPr>
            <p:ph type="pic" idx="8"/>
          </p:nvPr>
        </p:nvSpPr>
        <p:spPr bwMode="auto">
          <a:xfrm>
            <a:off x="283178" y="1365884"/>
            <a:ext cx="1908900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60" name="Google Shape;1860;p177"/>
          <p:cNvSpPr/>
          <p:nvPr>
            <p:ph type="pic" idx="9"/>
          </p:nvPr>
        </p:nvSpPr>
        <p:spPr bwMode="auto">
          <a:xfrm>
            <a:off x="2460290" y="1365884"/>
            <a:ext cx="1908900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61" name="Google Shape;1861;p177"/>
          <p:cNvSpPr/>
          <p:nvPr>
            <p:ph type="pic" idx="13"/>
          </p:nvPr>
        </p:nvSpPr>
        <p:spPr bwMode="auto">
          <a:xfrm>
            <a:off x="4637402" y="1365884"/>
            <a:ext cx="1908900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62" name="Google Shape;1862;p177"/>
          <p:cNvSpPr/>
          <p:nvPr>
            <p:ph type="pic" idx="14"/>
          </p:nvPr>
        </p:nvSpPr>
        <p:spPr bwMode="auto">
          <a:xfrm>
            <a:off x="6814514" y="1365884"/>
            <a:ext cx="1908900" cy="1909904"/>
          </a:xfrm>
          <a:prstGeom prst="roundRect">
            <a:avLst>
              <a:gd name="adj" fmla="val 10352"/>
            </a:avLst>
          </a:prstGeom>
          <a:noFill/>
          <a:ln>
            <a:noFill/>
          </a:ln>
        </p:spPr>
      </p:sp>
      <p:sp>
        <p:nvSpPr>
          <p:cNvPr id="1863" name="Google Shape;1863;p177"/>
          <p:cNvSpPr txBox="1"/>
          <p:nvPr>
            <p:ph type="body" idx="15"/>
          </p:nvPr>
        </p:nvSpPr>
        <p:spPr bwMode="auto">
          <a:xfrm>
            <a:off x="6814514" y="4281735"/>
            <a:ext cx="1944000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64" name="Google Shape;1864;p177"/>
          <p:cNvSpPr txBox="1"/>
          <p:nvPr>
            <p:ph type="body" idx="16"/>
          </p:nvPr>
        </p:nvSpPr>
        <p:spPr bwMode="auto">
          <a:xfrm>
            <a:off x="6814513" y="3741692"/>
            <a:ext cx="1944000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65" name="Google Shape;1865;p177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6814514" y="3383797"/>
            <a:ext cx="216000" cy="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 Экран телефона" preserve="0" showMasterPhAnim="0" userDrawn="1">
  <p:cSld name="24.1 Экран телефон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7" name="Google Shape;1867;p178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68" name="Google Shape;1868;p17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69" name="Google Shape;1869;p178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70" name="Google Shape;1870;p178"/>
          <p:cNvSpPr/>
          <p:nvPr>
            <p:ph type="pic" idx="3"/>
          </p:nvPr>
        </p:nvSpPr>
        <p:spPr bwMode="auto">
          <a:xfrm>
            <a:off x="5395765" y="392905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871" name="Google Shape;1871;p178"/>
          <p:cNvSpPr txBox="1"/>
          <p:nvPr>
            <p:ph type="title"/>
          </p:nvPr>
        </p:nvSpPr>
        <p:spPr bwMode="auto">
          <a:xfrm>
            <a:off x="283179" y="732887"/>
            <a:ext cx="3076548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72" name="Google Shape;1872;p17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94255" y="303610"/>
            <a:ext cx="2214520" cy="453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2 Экран телефона" preserve="0" showMasterPhAnim="0" userDrawn="1">
  <p:cSld name="24.2 Экран телефон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4" name="Google Shape;1874;p179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75" name="Google Shape;1875;p17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76" name="Google Shape;1876;p179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77" name="Google Shape;1877;p179"/>
          <p:cNvSpPr/>
          <p:nvPr>
            <p:ph type="pic" idx="3"/>
          </p:nvPr>
        </p:nvSpPr>
        <p:spPr bwMode="auto">
          <a:xfrm>
            <a:off x="5395765" y="392905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878" name="Google Shape;1878;p179"/>
          <p:cNvSpPr txBox="1"/>
          <p:nvPr>
            <p:ph type="title"/>
          </p:nvPr>
        </p:nvSpPr>
        <p:spPr bwMode="auto">
          <a:xfrm>
            <a:off x="283179" y="732887"/>
            <a:ext cx="3076548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79" name="Google Shape;1879;p17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94324" y="303750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3 Экран телефона" preserve="0" showMasterPhAnim="0" userDrawn="1">
  <p:cSld name="24.3 Экран телефон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1" name="Google Shape;1881;p180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2" name="Google Shape;1882;p18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83" name="Google Shape;1883;p180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84" name="Google Shape;1884;p180"/>
          <p:cNvSpPr/>
          <p:nvPr>
            <p:ph type="pic" idx="3"/>
          </p:nvPr>
        </p:nvSpPr>
        <p:spPr bwMode="auto">
          <a:xfrm>
            <a:off x="5395765" y="392905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885" name="Google Shape;1885;p180"/>
          <p:cNvSpPr txBox="1"/>
          <p:nvPr>
            <p:ph type="title"/>
          </p:nvPr>
        </p:nvSpPr>
        <p:spPr bwMode="auto">
          <a:xfrm>
            <a:off x="283179" y="732887"/>
            <a:ext cx="3076548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86" name="Google Shape;1886;p18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94324" y="303750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4 Экран телефона" preserve="0" showMasterPhAnim="0" userDrawn="1">
  <p:cSld name="24.4 Экран телефон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8" name="Google Shape;1888;p181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89" name="Google Shape;1889;p18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0" name="Google Shape;1890;p181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1" name="Google Shape;1891;p181"/>
          <p:cNvSpPr/>
          <p:nvPr>
            <p:ph type="pic" idx="3"/>
          </p:nvPr>
        </p:nvSpPr>
        <p:spPr bwMode="auto">
          <a:xfrm>
            <a:off x="5395765" y="392905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892" name="Google Shape;1892;p181"/>
          <p:cNvSpPr txBox="1"/>
          <p:nvPr>
            <p:ph type="title"/>
          </p:nvPr>
        </p:nvSpPr>
        <p:spPr bwMode="auto">
          <a:xfrm>
            <a:off x="283179" y="732887"/>
            <a:ext cx="3076548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893" name="Google Shape;1893;p18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94324" y="303750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5 Экран телефона" preserve="0" showMasterPhAnim="0" userDrawn="1">
  <p:cSld name="24.5 Экран телефон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" name="Google Shape;1895;p182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96" name="Google Shape;1896;p182"/>
          <p:cNvSpPr txBox="1"/>
          <p:nvPr>
            <p:ph type="title"/>
          </p:nvPr>
        </p:nvSpPr>
        <p:spPr bwMode="auto">
          <a:xfrm>
            <a:off x="283179" y="732887"/>
            <a:ext cx="3076548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7" name="Google Shape;1897;p18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8" name="Google Shape;1898;p182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9" name="Google Shape;1899;p182"/>
          <p:cNvSpPr/>
          <p:nvPr>
            <p:ph type="pic" idx="3"/>
          </p:nvPr>
        </p:nvSpPr>
        <p:spPr bwMode="auto">
          <a:xfrm>
            <a:off x="5395765" y="392905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00" name="Google Shape;1900;p18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294324" y="303750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4 Титульный слайд Работа" preserve="0" showMasterPhAnim="0" userDrawn="1">
  <p:cSld name="2.14 Титульный слайд Рабо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" name="Google Shape;121;p3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0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3" name="Google Shape;123;p30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24" name="Google Shape;124;p3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786885" y="754321"/>
            <a:ext cx="4242815" cy="423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6 Экраны телефонов" preserve="0" showMasterPhAnim="0" userDrawn="1">
  <p:cSld name="24.6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2" name="Google Shape;1902;p183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03" name="Google Shape;1903;p183"/>
          <p:cNvSpPr txBox="1"/>
          <p:nvPr>
            <p:ph type="title"/>
          </p:nvPr>
        </p:nvSpPr>
        <p:spPr bwMode="auto">
          <a:xfrm>
            <a:off x="283179" y="732886"/>
            <a:ext cx="3076548" cy="174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04" name="Google Shape;1904;p18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05" name="Google Shape;1905;p183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06" name="Google Shape;1906;p183"/>
          <p:cNvSpPr/>
          <p:nvPr>
            <p:ph type="pic" idx="3"/>
          </p:nvPr>
        </p:nvSpPr>
        <p:spPr bwMode="auto">
          <a:xfrm>
            <a:off x="4197996" y="395763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07" name="Google Shape;1907;p183"/>
          <p:cNvSpPr/>
          <p:nvPr>
            <p:ph type="pic" idx="4"/>
          </p:nvPr>
        </p:nvSpPr>
        <p:spPr bwMode="auto">
          <a:xfrm>
            <a:off x="6597653" y="1030128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08" name="Google Shape;1908;p18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96486" y="306467"/>
            <a:ext cx="2214520" cy="453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18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96144" y="940831"/>
            <a:ext cx="2214520" cy="453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7 Экраны телефонов" preserve="0" showMasterPhAnim="0" userDrawn="1">
  <p:cSld name="24.7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" name="Google Shape;1911;p184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12" name="Google Shape;1912;p184"/>
          <p:cNvSpPr txBox="1"/>
          <p:nvPr>
            <p:ph type="title"/>
          </p:nvPr>
        </p:nvSpPr>
        <p:spPr bwMode="auto">
          <a:xfrm>
            <a:off x="283179" y="732886"/>
            <a:ext cx="3076548" cy="174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13" name="Google Shape;1913;p18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14" name="Google Shape;1914;p184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15" name="Google Shape;1915;p184"/>
          <p:cNvSpPr/>
          <p:nvPr>
            <p:ph type="pic" idx="3"/>
          </p:nvPr>
        </p:nvSpPr>
        <p:spPr bwMode="auto">
          <a:xfrm>
            <a:off x="4197996" y="395763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16" name="Google Shape;1916;p184"/>
          <p:cNvSpPr/>
          <p:nvPr>
            <p:ph type="pic" idx="4"/>
          </p:nvPr>
        </p:nvSpPr>
        <p:spPr bwMode="auto">
          <a:xfrm>
            <a:off x="6597653" y="1030128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17" name="Google Shape;1917;p18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96486" y="303750"/>
            <a:ext cx="2214383" cy="4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18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96144" y="940831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8 Экраны телефонов" preserve="0" showMasterPhAnim="0" userDrawn="1">
  <p:cSld name="24.8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0" name="Google Shape;1920;p185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21" name="Google Shape;1921;p185"/>
          <p:cNvSpPr txBox="1"/>
          <p:nvPr>
            <p:ph type="title"/>
          </p:nvPr>
        </p:nvSpPr>
        <p:spPr bwMode="auto">
          <a:xfrm>
            <a:off x="283179" y="732886"/>
            <a:ext cx="3076548" cy="174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22" name="Google Shape;1922;p18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23" name="Google Shape;1923;p185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24" name="Google Shape;1924;p185"/>
          <p:cNvSpPr/>
          <p:nvPr>
            <p:ph type="pic" idx="3"/>
          </p:nvPr>
        </p:nvSpPr>
        <p:spPr bwMode="auto">
          <a:xfrm>
            <a:off x="4197996" y="395763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25" name="Google Shape;1925;p185"/>
          <p:cNvSpPr/>
          <p:nvPr>
            <p:ph type="pic" idx="4"/>
          </p:nvPr>
        </p:nvSpPr>
        <p:spPr bwMode="auto">
          <a:xfrm>
            <a:off x="6597653" y="1030128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26" name="Google Shape;1926;p18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96486" y="303750"/>
            <a:ext cx="2214383" cy="4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18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96144" y="940831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9 Экраны телефонов" preserve="0" showMasterPhAnim="0" userDrawn="1">
  <p:cSld name="24.9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" name="Google Shape;1929;p186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30" name="Google Shape;1930;p186"/>
          <p:cNvSpPr txBox="1"/>
          <p:nvPr>
            <p:ph type="title"/>
          </p:nvPr>
        </p:nvSpPr>
        <p:spPr bwMode="auto">
          <a:xfrm>
            <a:off x="283179" y="732886"/>
            <a:ext cx="3076548" cy="174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31" name="Google Shape;1931;p18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32" name="Google Shape;1932;p186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33" name="Google Shape;1933;p186"/>
          <p:cNvSpPr/>
          <p:nvPr>
            <p:ph type="pic" idx="3"/>
          </p:nvPr>
        </p:nvSpPr>
        <p:spPr bwMode="auto">
          <a:xfrm>
            <a:off x="4197996" y="395763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34" name="Google Shape;1934;p186"/>
          <p:cNvSpPr/>
          <p:nvPr>
            <p:ph type="pic" idx="4"/>
          </p:nvPr>
        </p:nvSpPr>
        <p:spPr bwMode="auto">
          <a:xfrm>
            <a:off x="6597653" y="1030128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35" name="Google Shape;1935;p18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96486" y="303750"/>
            <a:ext cx="2214383" cy="4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18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96144" y="940831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0 Экраны телефонов" preserve="0" showMasterPhAnim="0" userDrawn="1">
  <p:cSld name="24.10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8" name="Google Shape;1938;p187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39" name="Google Shape;1939;p187"/>
          <p:cNvSpPr txBox="1"/>
          <p:nvPr>
            <p:ph type="title"/>
          </p:nvPr>
        </p:nvSpPr>
        <p:spPr bwMode="auto">
          <a:xfrm>
            <a:off x="283179" y="732886"/>
            <a:ext cx="3076548" cy="174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40" name="Google Shape;1940;p18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41" name="Google Shape;1941;p187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42" name="Google Shape;1942;p187"/>
          <p:cNvSpPr/>
          <p:nvPr>
            <p:ph type="pic" idx="3"/>
          </p:nvPr>
        </p:nvSpPr>
        <p:spPr bwMode="auto">
          <a:xfrm>
            <a:off x="4197996" y="395763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43" name="Google Shape;1943;p187"/>
          <p:cNvSpPr/>
          <p:nvPr>
            <p:ph type="pic" idx="4"/>
          </p:nvPr>
        </p:nvSpPr>
        <p:spPr bwMode="auto">
          <a:xfrm>
            <a:off x="6597653" y="1030128"/>
            <a:ext cx="2008830" cy="4359092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44" name="Google Shape;1944;p18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096486" y="303750"/>
            <a:ext cx="2214383" cy="4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18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496144" y="941113"/>
            <a:ext cx="2214382" cy="45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1 Экраны телефонов" preserve="0" showMasterPhAnim="0" userDrawn="1">
  <p:cSld name="24.11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7" name="Google Shape;1947;p188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48" name="Google Shape;1948;p188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49" name="Google Shape;1949;p18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50" name="Google Shape;1950;p188"/>
          <p:cNvSpPr/>
          <p:nvPr>
            <p:ph type="pic" idx="2"/>
          </p:nvPr>
        </p:nvSpPr>
        <p:spPr bwMode="auto">
          <a:xfrm>
            <a:off x="3623113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51" name="Google Shape;1951;p18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5952" y="1299210"/>
            <a:ext cx="2092092" cy="42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2" name="Google Shape;1952;p188"/>
          <p:cNvSpPr/>
          <p:nvPr>
            <p:ph type="pic" idx="3"/>
          </p:nvPr>
        </p:nvSpPr>
        <p:spPr bwMode="auto">
          <a:xfrm>
            <a:off x="1157090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53" name="Google Shape;1953;p18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59931" y="1299210"/>
            <a:ext cx="2092094" cy="42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4" name="Google Shape;1954;p188"/>
          <p:cNvSpPr/>
          <p:nvPr>
            <p:ph type="pic" idx="4"/>
          </p:nvPr>
        </p:nvSpPr>
        <p:spPr bwMode="auto">
          <a:xfrm>
            <a:off x="6089135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55" name="Google Shape;1955;p18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91976" y="1299210"/>
            <a:ext cx="2092092" cy="42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2 Экраны телефонов" preserve="0" showMasterPhAnim="0" userDrawn="1">
  <p:cSld name="24.12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7" name="Google Shape;1957;p189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58" name="Google Shape;1958;p189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59" name="Google Shape;1959;p18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60" name="Google Shape;1960;p189"/>
          <p:cNvSpPr/>
          <p:nvPr>
            <p:ph type="pic" idx="2"/>
          </p:nvPr>
        </p:nvSpPr>
        <p:spPr bwMode="auto">
          <a:xfrm>
            <a:off x="3623113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61" name="Google Shape;1961;p189"/>
          <p:cNvSpPr/>
          <p:nvPr>
            <p:ph type="pic" idx="3"/>
          </p:nvPr>
        </p:nvSpPr>
        <p:spPr bwMode="auto">
          <a:xfrm>
            <a:off x="1157090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62" name="Google Shape;1962;p189"/>
          <p:cNvSpPr/>
          <p:nvPr>
            <p:ph type="pic" idx="4"/>
          </p:nvPr>
        </p:nvSpPr>
        <p:spPr bwMode="auto">
          <a:xfrm>
            <a:off x="6089135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63" name="Google Shape;1963;p18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6100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18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92269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Google Shape;1965;p18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59931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3 Экраны телефонов" preserve="0" showMasterPhAnim="0" userDrawn="1">
  <p:cSld name="24.13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" name="Google Shape;1967;p190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8" name="Google Shape;1968;p190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69" name="Google Shape;1969;p19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70" name="Google Shape;1970;p190"/>
          <p:cNvSpPr/>
          <p:nvPr>
            <p:ph type="pic" idx="2"/>
          </p:nvPr>
        </p:nvSpPr>
        <p:spPr bwMode="auto">
          <a:xfrm>
            <a:off x="3623113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71" name="Google Shape;1971;p190"/>
          <p:cNvSpPr/>
          <p:nvPr>
            <p:ph type="pic" idx="3"/>
          </p:nvPr>
        </p:nvSpPr>
        <p:spPr bwMode="auto">
          <a:xfrm>
            <a:off x="1157090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72" name="Google Shape;1972;p190"/>
          <p:cNvSpPr/>
          <p:nvPr>
            <p:ph type="pic" idx="4"/>
          </p:nvPr>
        </p:nvSpPr>
        <p:spPr bwMode="auto">
          <a:xfrm>
            <a:off x="6089135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73" name="Google Shape;1973;p19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91976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19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6100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19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59931" y="1299210"/>
            <a:ext cx="2091800" cy="42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4 Экраны телефонов" preserve="0" showMasterPhAnim="0" userDrawn="1">
  <p:cSld name="24.14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" name="Google Shape;1977;p191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78" name="Google Shape;1978;p191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79" name="Google Shape;1979;p19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80" name="Google Shape;1980;p191"/>
          <p:cNvSpPr/>
          <p:nvPr>
            <p:ph type="pic" idx="2"/>
          </p:nvPr>
        </p:nvSpPr>
        <p:spPr bwMode="auto">
          <a:xfrm>
            <a:off x="3623113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81" name="Google Shape;1981;p191"/>
          <p:cNvSpPr/>
          <p:nvPr>
            <p:ph type="pic" idx="3"/>
          </p:nvPr>
        </p:nvSpPr>
        <p:spPr bwMode="auto">
          <a:xfrm>
            <a:off x="1157090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82" name="Google Shape;1982;p191"/>
          <p:cNvSpPr/>
          <p:nvPr>
            <p:ph type="pic" idx="4"/>
          </p:nvPr>
        </p:nvSpPr>
        <p:spPr bwMode="auto">
          <a:xfrm>
            <a:off x="6089135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83" name="Google Shape;1983;p19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91976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19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6100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9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59931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5 Экраны телефонов" preserve="0" showMasterPhAnim="0" userDrawn="1">
  <p:cSld name="24.15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7" name="Google Shape;1987;p192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88" name="Google Shape;1988;p192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89" name="Google Shape;1989;p19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90" name="Google Shape;1990;p192"/>
          <p:cNvSpPr/>
          <p:nvPr>
            <p:ph type="pic" idx="2"/>
          </p:nvPr>
        </p:nvSpPr>
        <p:spPr bwMode="auto">
          <a:xfrm>
            <a:off x="3623113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91" name="Google Shape;1991;p192"/>
          <p:cNvSpPr/>
          <p:nvPr>
            <p:ph type="pic" idx="3"/>
          </p:nvPr>
        </p:nvSpPr>
        <p:spPr bwMode="auto">
          <a:xfrm>
            <a:off x="1157090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992" name="Google Shape;1992;p192"/>
          <p:cNvSpPr/>
          <p:nvPr>
            <p:ph type="pic" idx="4"/>
          </p:nvPr>
        </p:nvSpPr>
        <p:spPr bwMode="auto">
          <a:xfrm>
            <a:off x="6089135" y="1378710"/>
            <a:ext cx="1897775" cy="411810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1993" name="Google Shape;1993;p19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1059931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19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526100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5" name="Google Shape;1995;p19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92269" y="1299810"/>
            <a:ext cx="2091800" cy="42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5 Титульный слайд Работа" preserve="0" showMasterPhAnim="0" userDrawn="1">
  <p:cSld name="2.15 Титульный слайд Рабо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6" name="Google Shape;126;p3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531347" y="822960"/>
            <a:ext cx="4051935" cy="405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1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6 Экраны телефонов" preserve="0" showMasterPhAnim="0" userDrawn="1">
  <p:cSld name="24.16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7" name="Google Shape;1997;p193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98" name="Google Shape;1998;p193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99" name="Google Shape;1999;p19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00" name="Google Shape;2000;p193"/>
          <p:cNvSpPr/>
          <p:nvPr>
            <p:ph type="pic" idx="2"/>
          </p:nvPr>
        </p:nvSpPr>
        <p:spPr bwMode="auto">
          <a:xfrm>
            <a:off x="380339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01" name="Google Shape;2001;p19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3179" y="1400531"/>
            <a:ext cx="2042826" cy="418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193"/>
          <p:cNvSpPr/>
          <p:nvPr>
            <p:ph type="pic" idx="3"/>
          </p:nvPr>
        </p:nvSpPr>
        <p:spPr bwMode="auto">
          <a:xfrm>
            <a:off x="2563182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03" name="Google Shape;2003;p19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66023" y="1400531"/>
            <a:ext cx="2042826" cy="418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4" name="Google Shape;2004;p193"/>
          <p:cNvSpPr/>
          <p:nvPr>
            <p:ph type="pic" idx="4"/>
          </p:nvPr>
        </p:nvSpPr>
        <p:spPr bwMode="auto">
          <a:xfrm>
            <a:off x="4746026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05" name="Google Shape;2005;p19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48866" y="1400531"/>
            <a:ext cx="2042826" cy="4184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06" name="Google Shape;2006;p193"/>
          <p:cNvSpPr/>
          <p:nvPr>
            <p:ph type="pic" idx="5"/>
          </p:nvPr>
        </p:nvSpPr>
        <p:spPr bwMode="auto">
          <a:xfrm>
            <a:off x="6928868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07" name="Google Shape;2007;p19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831710" y="1400531"/>
            <a:ext cx="2042826" cy="4184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7 Экраны телефонов" preserve="0" showMasterPhAnim="0" userDrawn="1">
  <p:cSld name="24.17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9" name="Google Shape;2009;p194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10" name="Google Shape;2010;p194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11" name="Google Shape;2011;p19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12" name="Google Shape;2012;p194"/>
          <p:cNvSpPr/>
          <p:nvPr>
            <p:ph type="pic" idx="2"/>
          </p:nvPr>
        </p:nvSpPr>
        <p:spPr bwMode="auto">
          <a:xfrm>
            <a:off x="380339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13" name="Google Shape;2013;p194"/>
          <p:cNvSpPr/>
          <p:nvPr>
            <p:ph type="pic" idx="3"/>
          </p:nvPr>
        </p:nvSpPr>
        <p:spPr bwMode="auto">
          <a:xfrm>
            <a:off x="2563182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14" name="Google Shape;2014;p194"/>
          <p:cNvSpPr/>
          <p:nvPr>
            <p:ph type="pic" idx="4"/>
          </p:nvPr>
        </p:nvSpPr>
        <p:spPr bwMode="auto">
          <a:xfrm>
            <a:off x="4746026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15" name="Google Shape;2015;p194"/>
          <p:cNvSpPr/>
          <p:nvPr>
            <p:ph type="pic" idx="5"/>
          </p:nvPr>
        </p:nvSpPr>
        <p:spPr bwMode="auto">
          <a:xfrm>
            <a:off x="6928868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16" name="Google Shape;2016;p19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6595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19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3179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19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83150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19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48728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8 Экраны телефонов" preserve="0" showMasterPhAnim="0" userDrawn="1">
  <p:cSld name="24.18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1" name="Google Shape;2021;p195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22" name="Google Shape;2022;p195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23" name="Google Shape;2023;p19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24" name="Google Shape;2024;p195"/>
          <p:cNvSpPr/>
          <p:nvPr>
            <p:ph type="pic" idx="2"/>
          </p:nvPr>
        </p:nvSpPr>
        <p:spPr bwMode="auto">
          <a:xfrm>
            <a:off x="380339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25" name="Google Shape;2025;p195"/>
          <p:cNvSpPr/>
          <p:nvPr>
            <p:ph type="pic" idx="3"/>
          </p:nvPr>
        </p:nvSpPr>
        <p:spPr bwMode="auto">
          <a:xfrm>
            <a:off x="2563182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26" name="Google Shape;2026;p195"/>
          <p:cNvSpPr/>
          <p:nvPr>
            <p:ph type="pic" idx="4"/>
          </p:nvPr>
        </p:nvSpPr>
        <p:spPr bwMode="auto">
          <a:xfrm>
            <a:off x="4746026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27" name="Google Shape;2027;p195"/>
          <p:cNvSpPr/>
          <p:nvPr>
            <p:ph type="pic" idx="5"/>
          </p:nvPr>
        </p:nvSpPr>
        <p:spPr bwMode="auto">
          <a:xfrm>
            <a:off x="6928868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28" name="Google Shape;2028;p19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6602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p19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3179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19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831710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19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48866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19 Экраны телефонов" preserve="0" showMasterPhAnim="0" userDrawn="1">
  <p:cSld name="24.19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3" name="Google Shape;2033;p196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34" name="Google Shape;2034;p196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35" name="Google Shape;2035;p19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36" name="Google Shape;2036;p196"/>
          <p:cNvSpPr/>
          <p:nvPr>
            <p:ph type="pic" idx="2"/>
          </p:nvPr>
        </p:nvSpPr>
        <p:spPr bwMode="auto">
          <a:xfrm>
            <a:off x="380339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37" name="Google Shape;2037;p196"/>
          <p:cNvSpPr/>
          <p:nvPr>
            <p:ph type="pic" idx="3"/>
          </p:nvPr>
        </p:nvSpPr>
        <p:spPr bwMode="auto">
          <a:xfrm>
            <a:off x="2563182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38" name="Google Shape;2038;p196"/>
          <p:cNvSpPr/>
          <p:nvPr>
            <p:ph type="pic" idx="4"/>
          </p:nvPr>
        </p:nvSpPr>
        <p:spPr bwMode="auto">
          <a:xfrm>
            <a:off x="4746026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39" name="Google Shape;2039;p196"/>
          <p:cNvSpPr/>
          <p:nvPr>
            <p:ph type="pic" idx="5"/>
          </p:nvPr>
        </p:nvSpPr>
        <p:spPr bwMode="auto">
          <a:xfrm>
            <a:off x="6928868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40" name="Google Shape;2040;p19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3179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Google Shape;2041;p19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6595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2" name="Google Shape;2042;p19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48728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3" name="Google Shape;2043;p19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83150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4.20 Экраны телефонов" preserve="0" showMasterPhAnim="0" userDrawn="1">
  <p:cSld name="24.20 Экраны телефон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5" name="Google Shape;2045;p197"/>
          <p:cNvSpPr/>
          <p:nvPr/>
        </p:nvSpPr>
        <p:spPr bwMode="auto">
          <a:xfrm>
            <a:off x="0" y="2290711"/>
            <a:ext cx="9144000" cy="2852789"/>
          </a:xfrm>
          <a:prstGeom prst="round2SameRect">
            <a:avLst>
              <a:gd name="adj1" fmla="val 9655"/>
              <a:gd name="adj2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046" name="Google Shape;2046;p197"/>
          <p:cNvSpPr txBox="1"/>
          <p:nvPr>
            <p:ph type="title"/>
          </p:nvPr>
        </p:nvSpPr>
        <p:spPr bwMode="auto">
          <a:xfrm>
            <a:off x="283178" y="732886"/>
            <a:ext cx="3383426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47" name="Google Shape;2047;p19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48" name="Google Shape;2048;p197"/>
          <p:cNvSpPr/>
          <p:nvPr>
            <p:ph type="pic" idx="2"/>
          </p:nvPr>
        </p:nvSpPr>
        <p:spPr bwMode="auto">
          <a:xfrm>
            <a:off x="380339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49" name="Google Shape;2049;p197"/>
          <p:cNvSpPr/>
          <p:nvPr>
            <p:ph type="pic" idx="3"/>
          </p:nvPr>
        </p:nvSpPr>
        <p:spPr bwMode="auto">
          <a:xfrm>
            <a:off x="2563182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50" name="Google Shape;2050;p197"/>
          <p:cNvSpPr/>
          <p:nvPr>
            <p:ph type="pic" idx="4"/>
          </p:nvPr>
        </p:nvSpPr>
        <p:spPr bwMode="auto">
          <a:xfrm>
            <a:off x="4746026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051" name="Google Shape;2051;p197"/>
          <p:cNvSpPr/>
          <p:nvPr>
            <p:ph type="pic" idx="5"/>
          </p:nvPr>
        </p:nvSpPr>
        <p:spPr bwMode="auto">
          <a:xfrm>
            <a:off x="6928868" y="1476091"/>
            <a:ext cx="1853084" cy="4021127"/>
          </a:xfrm>
          <a:prstGeom prst="roundRect">
            <a:avLst>
              <a:gd name="adj" fmla="val 10195"/>
            </a:avLst>
          </a:prstGeom>
          <a:solidFill>
            <a:schemeClr val="lt1"/>
          </a:solidFill>
          <a:ln>
            <a:noFill/>
          </a:ln>
        </p:spPr>
      </p:sp>
      <p:pic>
        <p:nvPicPr>
          <p:cNvPr id="2052" name="Google Shape;2052;p19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83179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Google Shape;2053;p19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46595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2054;p19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648728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19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831503" y="1400531"/>
            <a:ext cx="2043032" cy="41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5.1 Экран десктоп" preserve="0" showMasterPhAnim="0" userDrawn="1">
  <p:cSld name="25.1 Экран десктоп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7" name="Google Shape;2057;p198"/>
          <p:cNvSpPr txBox="1"/>
          <p:nvPr>
            <p:ph type="title"/>
          </p:nvPr>
        </p:nvSpPr>
        <p:spPr bwMode="auto">
          <a:xfrm>
            <a:off x="283178" y="732886"/>
            <a:ext cx="216698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58" name="Google Shape;2058;p19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59" name="Google Shape;2059;p198"/>
          <p:cNvSpPr txBox="1"/>
          <p:nvPr>
            <p:ph type="body" idx="2"/>
          </p:nvPr>
        </p:nvSpPr>
        <p:spPr bwMode="auto">
          <a:xfrm>
            <a:off x="283179" y="3476297"/>
            <a:ext cx="2627661" cy="14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060" name="Google Shape;2060;p198"/>
          <p:cNvGrpSpPr/>
          <p:nvPr/>
        </p:nvGrpSpPr>
        <p:grpSpPr bwMode="auto">
          <a:xfrm>
            <a:off x="3154679" y="688657"/>
            <a:ext cx="5706140" cy="138875"/>
            <a:chOff x="4206239" y="918209"/>
            <a:chExt cx="7608187" cy="185166"/>
          </a:xfrm>
        </p:grpSpPr>
        <p:sp>
          <p:nvSpPr>
            <p:cNvPr id="2061" name="Google Shape;2061;p198"/>
            <p:cNvSpPr/>
            <p:nvPr/>
          </p:nvSpPr>
          <p:spPr bwMode="auto">
            <a:xfrm>
              <a:off x="4206239" y="918209"/>
              <a:ext cx="7608187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62" name="Google Shape;2062;p198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63" name="Google Shape;2063;p198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64" name="Google Shape;2064;p198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065" name="Google Shape;2065;p198"/>
          <p:cNvSpPr/>
          <p:nvPr>
            <p:ph type="pic" idx="3"/>
          </p:nvPr>
        </p:nvSpPr>
        <p:spPr bwMode="auto">
          <a:xfrm>
            <a:off x="3154680" y="827531"/>
            <a:ext cx="5705100" cy="4328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5.2 Экран десктоп" preserve="0" showMasterPhAnim="0" userDrawn="1">
  <p:cSld name="25.2 Экран десктоп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7" name="Google Shape;2067;p199"/>
          <p:cNvSpPr txBox="1"/>
          <p:nvPr>
            <p:ph type="title"/>
          </p:nvPr>
        </p:nvSpPr>
        <p:spPr bwMode="auto">
          <a:xfrm>
            <a:off x="283178" y="732886"/>
            <a:ext cx="216698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68" name="Google Shape;2068;p19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69" name="Google Shape;2069;p199"/>
          <p:cNvSpPr txBox="1"/>
          <p:nvPr>
            <p:ph type="body" idx="2"/>
          </p:nvPr>
        </p:nvSpPr>
        <p:spPr bwMode="auto">
          <a:xfrm>
            <a:off x="283179" y="3476297"/>
            <a:ext cx="2627661" cy="14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070" name="Google Shape;2070;p199"/>
          <p:cNvGrpSpPr/>
          <p:nvPr/>
        </p:nvGrpSpPr>
        <p:grpSpPr bwMode="auto">
          <a:xfrm>
            <a:off x="3154679" y="688657"/>
            <a:ext cx="5706140" cy="138875"/>
            <a:chOff x="4206239" y="918209"/>
            <a:chExt cx="7608187" cy="185166"/>
          </a:xfrm>
        </p:grpSpPr>
        <p:sp>
          <p:nvSpPr>
            <p:cNvPr id="2071" name="Google Shape;2071;p199"/>
            <p:cNvSpPr/>
            <p:nvPr/>
          </p:nvSpPr>
          <p:spPr bwMode="auto">
            <a:xfrm>
              <a:off x="4206239" y="918209"/>
              <a:ext cx="7608187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72" name="Google Shape;2072;p199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73" name="Google Shape;2073;p199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74" name="Google Shape;2074;p199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075" name="Google Shape;2075;p199"/>
          <p:cNvSpPr/>
          <p:nvPr>
            <p:ph type="pic" idx="3"/>
          </p:nvPr>
        </p:nvSpPr>
        <p:spPr bwMode="auto">
          <a:xfrm>
            <a:off x="3154680" y="827531"/>
            <a:ext cx="5705100" cy="4328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5.3 Экраны десктоп" preserve="0" showMasterPhAnim="0" userDrawn="1">
  <p:cSld name="25.3 Экраны десктоп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7" name="Google Shape;2077;p200"/>
          <p:cNvSpPr txBox="1"/>
          <p:nvPr>
            <p:ph type="title"/>
          </p:nvPr>
        </p:nvSpPr>
        <p:spPr bwMode="auto">
          <a:xfrm>
            <a:off x="283178" y="732886"/>
            <a:ext cx="3916265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78" name="Google Shape;2078;p20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079" name="Google Shape;2079;p200"/>
          <p:cNvGrpSpPr/>
          <p:nvPr/>
        </p:nvGrpSpPr>
        <p:grpSpPr bwMode="auto">
          <a:xfrm>
            <a:off x="283179" y="1802748"/>
            <a:ext cx="4213097" cy="138874"/>
            <a:chOff x="4206240" y="918209"/>
            <a:chExt cx="5617462" cy="185166"/>
          </a:xfrm>
        </p:grpSpPr>
        <p:sp>
          <p:nvSpPr>
            <p:cNvPr id="2080" name="Google Shape;2080;p200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81" name="Google Shape;2081;p200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82" name="Google Shape;2082;p200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83" name="Google Shape;2083;p200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084" name="Google Shape;2084;p200"/>
          <p:cNvSpPr/>
          <p:nvPr>
            <p:ph type="pic" idx="2"/>
          </p:nvPr>
        </p:nvSpPr>
        <p:spPr bwMode="auto">
          <a:xfrm>
            <a:off x="283178" y="1941622"/>
            <a:ext cx="4213097" cy="32140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5" name="Google Shape;2085;p200"/>
          <p:cNvSpPr txBox="1"/>
          <p:nvPr>
            <p:ph type="body" idx="3"/>
          </p:nvPr>
        </p:nvSpPr>
        <p:spPr bwMode="auto">
          <a:xfrm>
            <a:off x="283179" y="1273051"/>
            <a:ext cx="315439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086" name="Google Shape;2086;p200"/>
          <p:cNvGrpSpPr/>
          <p:nvPr/>
        </p:nvGrpSpPr>
        <p:grpSpPr bwMode="auto">
          <a:xfrm>
            <a:off x="4652297" y="1802748"/>
            <a:ext cx="4213097" cy="138874"/>
            <a:chOff x="4206240" y="918209"/>
            <a:chExt cx="5617462" cy="185166"/>
          </a:xfrm>
        </p:grpSpPr>
        <p:sp>
          <p:nvSpPr>
            <p:cNvPr id="2087" name="Google Shape;2087;p200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88" name="Google Shape;2088;p200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89" name="Google Shape;2089;p200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90" name="Google Shape;2090;p200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091" name="Google Shape;2091;p200"/>
          <p:cNvSpPr/>
          <p:nvPr>
            <p:ph type="pic" idx="4"/>
          </p:nvPr>
        </p:nvSpPr>
        <p:spPr bwMode="auto">
          <a:xfrm>
            <a:off x="4652297" y="1941622"/>
            <a:ext cx="4213097" cy="32140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2" name="Google Shape;2092;p200"/>
          <p:cNvSpPr txBox="1"/>
          <p:nvPr>
            <p:ph type="body" idx="5"/>
          </p:nvPr>
        </p:nvSpPr>
        <p:spPr bwMode="auto">
          <a:xfrm>
            <a:off x="4652297" y="1273051"/>
            <a:ext cx="3154394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5.4 Экраны десктоп" preserve="0" showMasterPhAnim="0" userDrawn="1">
  <p:cSld name="25.4 Экраны десктоп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4" name="Google Shape;2094;p201"/>
          <p:cNvSpPr txBox="1"/>
          <p:nvPr>
            <p:ph type="title"/>
          </p:nvPr>
        </p:nvSpPr>
        <p:spPr bwMode="auto">
          <a:xfrm>
            <a:off x="283178" y="732886"/>
            <a:ext cx="3916265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95" name="Google Shape;2095;p20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096" name="Google Shape;2096;p201"/>
          <p:cNvGrpSpPr/>
          <p:nvPr/>
        </p:nvGrpSpPr>
        <p:grpSpPr bwMode="auto">
          <a:xfrm>
            <a:off x="283179" y="1802748"/>
            <a:ext cx="4213097" cy="138874"/>
            <a:chOff x="4206240" y="918209"/>
            <a:chExt cx="5617462" cy="185166"/>
          </a:xfrm>
        </p:grpSpPr>
        <p:sp>
          <p:nvSpPr>
            <p:cNvPr id="2097" name="Google Shape;2097;p201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98" name="Google Shape;2098;p201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099" name="Google Shape;2099;p201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00" name="Google Shape;2100;p201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101" name="Google Shape;2101;p201"/>
          <p:cNvSpPr/>
          <p:nvPr>
            <p:ph type="pic" idx="2"/>
          </p:nvPr>
        </p:nvSpPr>
        <p:spPr bwMode="auto">
          <a:xfrm>
            <a:off x="283178" y="1941622"/>
            <a:ext cx="4213097" cy="32140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102" name="Google Shape;2102;p201"/>
          <p:cNvGrpSpPr/>
          <p:nvPr/>
        </p:nvGrpSpPr>
        <p:grpSpPr bwMode="auto">
          <a:xfrm>
            <a:off x="4652297" y="1802748"/>
            <a:ext cx="4213097" cy="138874"/>
            <a:chOff x="4206240" y="918209"/>
            <a:chExt cx="5617462" cy="185166"/>
          </a:xfrm>
        </p:grpSpPr>
        <p:sp>
          <p:nvSpPr>
            <p:cNvPr id="2103" name="Google Shape;2103;p201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D8D8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04" name="Google Shape;2104;p201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05" name="Google Shape;2105;p201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06" name="Google Shape;2106;p201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107" name="Google Shape;2107;p201"/>
          <p:cNvSpPr/>
          <p:nvPr>
            <p:ph type="pic" idx="3"/>
          </p:nvPr>
        </p:nvSpPr>
        <p:spPr bwMode="auto">
          <a:xfrm>
            <a:off x="4652297" y="1941622"/>
            <a:ext cx="4213097" cy="32140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8" name="Google Shape;2108;p201"/>
          <p:cNvSpPr txBox="1"/>
          <p:nvPr>
            <p:ph type="body" idx="4"/>
          </p:nvPr>
        </p:nvSpPr>
        <p:spPr bwMode="auto">
          <a:xfrm>
            <a:off x="283179" y="1273051"/>
            <a:ext cx="315439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09" name="Google Shape;2109;p201"/>
          <p:cNvSpPr txBox="1"/>
          <p:nvPr>
            <p:ph type="body" idx="5"/>
          </p:nvPr>
        </p:nvSpPr>
        <p:spPr bwMode="auto">
          <a:xfrm>
            <a:off x="4652297" y="1273051"/>
            <a:ext cx="3154394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5.5 Экраны десктоп" preserve="0" showMasterPhAnim="0" userDrawn="1">
  <p:cSld name="25.5 Экраны десктоп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1" name="Google Shape;2111;p202"/>
          <p:cNvSpPr/>
          <p:nvPr/>
        </p:nvSpPr>
        <p:spPr bwMode="auto">
          <a:xfrm>
            <a:off x="3659030" y="0"/>
            <a:ext cx="5484971" cy="5143501"/>
          </a:xfrm>
          <a:prstGeom prst="rect">
            <a:avLst/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12" name="Google Shape;2112;p202"/>
          <p:cNvSpPr txBox="1"/>
          <p:nvPr>
            <p:ph type="title"/>
          </p:nvPr>
        </p:nvSpPr>
        <p:spPr bwMode="auto">
          <a:xfrm>
            <a:off x="283178" y="732886"/>
            <a:ext cx="216698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13" name="Google Shape;2113;p20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grpSp>
        <p:nvGrpSpPr>
          <p:cNvPr id="2114" name="Google Shape;2114;p202"/>
          <p:cNvGrpSpPr/>
          <p:nvPr/>
        </p:nvGrpSpPr>
        <p:grpSpPr bwMode="auto">
          <a:xfrm>
            <a:off x="283179" y="2581553"/>
            <a:ext cx="4213097" cy="138874"/>
            <a:chOff x="4206240" y="918209"/>
            <a:chExt cx="5617462" cy="185166"/>
          </a:xfrm>
        </p:grpSpPr>
        <p:sp>
          <p:nvSpPr>
            <p:cNvPr id="2115" name="Google Shape;2115;p202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16" name="Google Shape;2116;p202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17" name="Google Shape;2117;p202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18" name="Google Shape;2118;p202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119" name="Google Shape;2119;p202"/>
          <p:cNvSpPr/>
          <p:nvPr>
            <p:ph type="pic" idx="2"/>
          </p:nvPr>
        </p:nvSpPr>
        <p:spPr bwMode="auto">
          <a:xfrm>
            <a:off x="283178" y="2720427"/>
            <a:ext cx="4213097" cy="2430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120" name="Google Shape;2120;p202"/>
          <p:cNvGrpSpPr/>
          <p:nvPr/>
        </p:nvGrpSpPr>
        <p:grpSpPr bwMode="auto">
          <a:xfrm>
            <a:off x="4652297" y="2581553"/>
            <a:ext cx="4213097" cy="138874"/>
            <a:chOff x="4206240" y="918209"/>
            <a:chExt cx="5617462" cy="185166"/>
          </a:xfrm>
        </p:grpSpPr>
        <p:sp>
          <p:nvSpPr>
            <p:cNvPr id="2121" name="Google Shape;2121;p202"/>
            <p:cNvSpPr/>
            <p:nvPr/>
          </p:nvSpPr>
          <p:spPr bwMode="auto">
            <a:xfrm>
              <a:off x="4206240" y="918209"/>
              <a:ext cx="5617462" cy="1851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22" name="Google Shape;2122;p202"/>
            <p:cNvSpPr/>
            <p:nvPr/>
          </p:nvSpPr>
          <p:spPr bwMode="auto">
            <a:xfrm>
              <a:off x="427394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23" name="Google Shape;2123;p202"/>
            <p:cNvSpPr/>
            <p:nvPr/>
          </p:nvSpPr>
          <p:spPr bwMode="auto">
            <a:xfrm>
              <a:off x="4457699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124" name="Google Shape;2124;p202"/>
            <p:cNvSpPr/>
            <p:nvPr/>
          </p:nvSpPr>
          <p:spPr bwMode="auto">
            <a:xfrm>
              <a:off x="4365824" y="991615"/>
              <a:ext cx="50400" cy="504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125" name="Google Shape;2125;p202"/>
          <p:cNvSpPr/>
          <p:nvPr>
            <p:ph type="pic" idx="3"/>
          </p:nvPr>
        </p:nvSpPr>
        <p:spPr bwMode="auto">
          <a:xfrm>
            <a:off x="4652297" y="2720427"/>
            <a:ext cx="4213097" cy="2430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6" name="Google Shape;2126;p202"/>
          <p:cNvSpPr/>
          <p:nvPr>
            <p:ph type="pic" idx="4"/>
          </p:nvPr>
        </p:nvSpPr>
        <p:spPr bwMode="auto">
          <a:xfrm>
            <a:off x="4652297" y="-6927"/>
            <a:ext cx="4213097" cy="2430000"/>
          </a:xfrm>
          <a:prstGeom prst="round2SameRect">
            <a:avLst>
              <a:gd name="adj1" fmla="val 0"/>
              <a:gd name="adj2" fmla="val 3199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6 Титульный слайд Работа" preserve="0" showMasterPhAnim="0" userDrawn="1">
  <p:cSld name="2.16 Титульный слайд Рабо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0" name="Google Shape;130;p3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2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2" name="Google Shape;132;p32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33" name="Google Shape;133;p3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531347" y="822960"/>
            <a:ext cx="4051935" cy="4051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1 Контакты с фото" preserve="0" showMasterPhAnim="0" userDrawn="1">
  <p:cSld name="26.1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8" name="Google Shape;2128;p203"/>
          <p:cNvSpPr/>
          <p:nvPr>
            <p:ph type="pic" idx="2"/>
          </p:nvPr>
        </p:nvSpPr>
        <p:spPr bwMode="auto">
          <a:xfrm>
            <a:off x="3657601" y="0"/>
            <a:ext cx="5486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29" name="Google Shape;2129;p203"/>
          <p:cNvSpPr txBox="1"/>
          <p:nvPr>
            <p:ph type="title"/>
          </p:nvPr>
        </p:nvSpPr>
        <p:spPr bwMode="auto">
          <a:xfrm>
            <a:off x="283178" y="732886"/>
            <a:ext cx="3006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30" name="Google Shape;2130;p20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31" name="Google Shape;2131;p203"/>
          <p:cNvSpPr txBox="1"/>
          <p:nvPr>
            <p:ph type="body" idx="3"/>
          </p:nvPr>
        </p:nvSpPr>
        <p:spPr bwMode="auto">
          <a:xfrm>
            <a:off x="283179" y="3657386"/>
            <a:ext cx="1975253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32" name="Google Shape;2132;p203"/>
          <p:cNvSpPr txBox="1"/>
          <p:nvPr>
            <p:ph type="body" idx="4"/>
          </p:nvPr>
        </p:nvSpPr>
        <p:spPr bwMode="auto">
          <a:xfrm>
            <a:off x="283178" y="1509150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133" name="Google Shape;2133;p20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278606" y="4475798"/>
            <a:ext cx="36450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" name="Google Shape;2134;p20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80035" y="4026218"/>
            <a:ext cx="364500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Google Shape;2135;p203"/>
          <p:cNvSpPr/>
          <p:nvPr>
            <p:ph type="body" idx="5"/>
          </p:nvPr>
        </p:nvSpPr>
        <p:spPr bwMode="auto">
          <a:xfrm>
            <a:off x="743878" y="4487755"/>
            <a:ext cx="2266823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36" name="Google Shape;2136;p203"/>
          <p:cNvSpPr/>
          <p:nvPr>
            <p:ph type="body" idx="6"/>
          </p:nvPr>
        </p:nvSpPr>
        <p:spPr bwMode="auto">
          <a:xfrm>
            <a:off x="743878" y="4050132"/>
            <a:ext cx="2081427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2 Контакты с фото" preserve="0" showMasterPhAnim="0" userDrawn="1">
  <p:cSld name="26.2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8" name="Google Shape;2138;p204"/>
          <p:cNvSpPr/>
          <p:nvPr/>
        </p:nvSpPr>
        <p:spPr bwMode="auto">
          <a:xfrm>
            <a:off x="4000502" y="2570400"/>
            <a:ext cx="2573100" cy="2573100"/>
          </a:xfrm>
          <a:prstGeom prst="rect">
            <a:avLst/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39" name="Google Shape;2139;p204"/>
          <p:cNvSpPr/>
          <p:nvPr/>
        </p:nvSpPr>
        <p:spPr bwMode="auto">
          <a:xfrm>
            <a:off x="6570900" y="0"/>
            <a:ext cx="2573100" cy="2573100"/>
          </a:xfrm>
          <a:prstGeom prst="rect">
            <a:avLst/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40" name="Google Shape;2140;p204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41" name="Google Shape;2141;p20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2142" name="Google Shape;2142;p204"/>
          <p:cNvCxnSpPr>
            <a:cxnSpLocks/>
          </p:cNvCxnSpPr>
          <p:nvPr/>
        </p:nvCxnSpPr>
        <p:spPr bwMode="auto">
          <a:xfrm>
            <a:off x="4000502" y="2570400"/>
            <a:ext cx="0" cy="2573100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3" name="Google Shape;2143;p204"/>
          <p:cNvSpPr/>
          <p:nvPr>
            <p:ph type="pic" idx="2"/>
          </p:nvPr>
        </p:nvSpPr>
        <p:spPr bwMode="auto">
          <a:xfrm>
            <a:off x="4000502" y="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44" name="Google Shape;2144;p204"/>
          <p:cNvSpPr/>
          <p:nvPr>
            <p:ph type="pic" idx="3"/>
          </p:nvPr>
        </p:nvSpPr>
        <p:spPr bwMode="auto">
          <a:xfrm>
            <a:off x="6570900" y="257040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45" name="Google Shape;2145;p204"/>
          <p:cNvSpPr txBox="1"/>
          <p:nvPr>
            <p:ph type="body" idx="4"/>
          </p:nvPr>
        </p:nvSpPr>
        <p:spPr bwMode="auto">
          <a:xfrm>
            <a:off x="4282040" y="2852635"/>
            <a:ext cx="2008800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46" name="Google Shape;2146;p204"/>
          <p:cNvSpPr txBox="1"/>
          <p:nvPr>
            <p:ph type="body" idx="5"/>
          </p:nvPr>
        </p:nvSpPr>
        <p:spPr bwMode="auto">
          <a:xfrm>
            <a:off x="4282042" y="3418877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47" name="Google Shape;2147;p204"/>
          <p:cNvSpPr txBox="1"/>
          <p:nvPr>
            <p:ph type="body" idx="6"/>
          </p:nvPr>
        </p:nvSpPr>
        <p:spPr bwMode="auto">
          <a:xfrm>
            <a:off x="6851114" y="279173"/>
            <a:ext cx="2009707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48" name="Google Shape;2148;p204"/>
          <p:cNvSpPr txBox="1"/>
          <p:nvPr>
            <p:ph type="body" idx="7"/>
          </p:nvPr>
        </p:nvSpPr>
        <p:spPr bwMode="auto">
          <a:xfrm>
            <a:off x="6851115" y="845415"/>
            <a:ext cx="1483340" cy="37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49" name="Google Shape;2149;p204"/>
          <p:cNvSpPr txBox="1"/>
          <p:nvPr>
            <p:ph type="body" idx="8"/>
          </p:nvPr>
        </p:nvSpPr>
        <p:spPr bwMode="auto">
          <a:xfrm>
            <a:off x="283179" y="4288827"/>
            <a:ext cx="2627661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50" name="Google Shape;2150;p204"/>
          <p:cNvSpPr/>
          <p:nvPr>
            <p:ph type="body" idx="9"/>
          </p:nvPr>
        </p:nvSpPr>
        <p:spPr bwMode="auto">
          <a:xfrm>
            <a:off x="6853020" y="2012420"/>
            <a:ext cx="1641354" cy="257205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51" name="Google Shape;2151;p204"/>
          <p:cNvSpPr/>
          <p:nvPr>
            <p:ph type="body" idx="13"/>
          </p:nvPr>
        </p:nvSpPr>
        <p:spPr bwMode="auto">
          <a:xfrm>
            <a:off x="6853020" y="1685288"/>
            <a:ext cx="1574711" cy="257205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52" name="Google Shape;2152;p204"/>
          <p:cNvSpPr/>
          <p:nvPr>
            <p:ph type="body" idx="14"/>
          </p:nvPr>
        </p:nvSpPr>
        <p:spPr bwMode="auto">
          <a:xfrm>
            <a:off x="4282042" y="4579997"/>
            <a:ext cx="1690755" cy="257205"/>
          </a:xfrm>
          <a:prstGeom prst="roundRect">
            <a:avLst>
              <a:gd name="adj" fmla="val 50000"/>
            </a:avLst>
          </a:prstGeom>
          <a:solidFill>
            <a:srgbClr val="C8EBCD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53" name="Google Shape;2153;p204"/>
          <p:cNvSpPr/>
          <p:nvPr>
            <p:ph type="body" idx="15"/>
          </p:nvPr>
        </p:nvSpPr>
        <p:spPr bwMode="auto">
          <a:xfrm>
            <a:off x="4282042" y="4252865"/>
            <a:ext cx="1574711" cy="257205"/>
          </a:xfrm>
          <a:prstGeom prst="roundRect">
            <a:avLst>
              <a:gd name="adj" fmla="val 50000"/>
            </a:avLst>
          </a:prstGeom>
          <a:solidFill>
            <a:srgbClr val="C8EBCD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3 Контакты с фото" preserve="0" showMasterPhAnim="0" userDrawn="1">
  <p:cSld name="26.3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55" name="Google Shape;2155;p205"/>
          <p:cNvSpPr/>
          <p:nvPr/>
        </p:nvSpPr>
        <p:spPr bwMode="auto">
          <a:xfrm>
            <a:off x="4000502" y="2570400"/>
            <a:ext cx="2573100" cy="2573100"/>
          </a:xfrm>
          <a:prstGeom prst="rect">
            <a:avLst/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56" name="Google Shape;2156;p205"/>
          <p:cNvSpPr/>
          <p:nvPr/>
        </p:nvSpPr>
        <p:spPr bwMode="auto">
          <a:xfrm>
            <a:off x="6570900" y="0"/>
            <a:ext cx="2573100" cy="2573100"/>
          </a:xfrm>
          <a:prstGeom prst="rect">
            <a:avLst/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57" name="Google Shape;2157;p205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58" name="Google Shape;2158;p20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2159" name="Google Shape;2159;p205"/>
          <p:cNvCxnSpPr>
            <a:cxnSpLocks/>
          </p:cNvCxnSpPr>
          <p:nvPr/>
        </p:nvCxnSpPr>
        <p:spPr bwMode="auto">
          <a:xfrm>
            <a:off x="4000502" y="2570400"/>
            <a:ext cx="0" cy="2573100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0" name="Google Shape;2160;p205"/>
          <p:cNvSpPr/>
          <p:nvPr>
            <p:ph type="pic" idx="2"/>
          </p:nvPr>
        </p:nvSpPr>
        <p:spPr bwMode="auto">
          <a:xfrm>
            <a:off x="4000502" y="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61" name="Google Shape;2161;p205"/>
          <p:cNvSpPr/>
          <p:nvPr>
            <p:ph type="pic" idx="3"/>
          </p:nvPr>
        </p:nvSpPr>
        <p:spPr bwMode="auto">
          <a:xfrm>
            <a:off x="6570900" y="257040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62" name="Google Shape;2162;p205"/>
          <p:cNvSpPr txBox="1"/>
          <p:nvPr>
            <p:ph type="body" idx="4"/>
          </p:nvPr>
        </p:nvSpPr>
        <p:spPr bwMode="auto">
          <a:xfrm>
            <a:off x="4282042" y="3418877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3" name="Google Shape;2163;p205"/>
          <p:cNvSpPr txBox="1"/>
          <p:nvPr>
            <p:ph type="body" idx="5"/>
          </p:nvPr>
        </p:nvSpPr>
        <p:spPr bwMode="auto">
          <a:xfrm>
            <a:off x="6851115" y="845415"/>
            <a:ext cx="1483340" cy="37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4" name="Google Shape;2164;p205"/>
          <p:cNvSpPr txBox="1"/>
          <p:nvPr>
            <p:ph type="body" idx="6"/>
          </p:nvPr>
        </p:nvSpPr>
        <p:spPr bwMode="auto">
          <a:xfrm>
            <a:off x="283179" y="4288827"/>
            <a:ext cx="2627661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5" name="Google Shape;2165;p205"/>
          <p:cNvSpPr/>
          <p:nvPr>
            <p:ph type="body" idx="7"/>
          </p:nvPr>
        </p:nvSpPr>
        <p:spPr bwMode="auto">
          <a:xfrm>
            <a:off x="6853020" y="2012420"/>
            <a:ext cx="1641354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6" name="Google Shape;2166;p205"/>
          <p:cNvSpPr/>
          <p:nvPr>
            <p:ph type="body" idx="8"/>
          </p:nvPr>
        </p:nvSpPr>
        <p:spPr bwMode="auto">
          <a:xfrm>
            <a:off x="6853020" y="1685288"/>
            <a:ext cx="1574711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7" name="Google Shape;2167;p205"/>
          <p:cNvSpPr/>
          <p:nvPr>
            <p:ph type="body" idx="9"/>
          </p:nvPr>
        </p:nvSpPr>
        <p:spPr bwMode="auto">
          <a:xfrm>
            <a:off x="4282042" y="4579997"/>
            <a:ext cx="1690755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8" name="Google Shape;2168;p205"/>
          <p:cNvSpPr/>
          <p:nvPr>
            <p:ph type="body" idx="13"/>
          </p:nvPr>
        </p:nvSpPr>
        <p:spPr bwMode="auto">
          <a:xfrm>
            <a:off x="4282042" y="4252865"/>
            <a:ext cx="1574711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69" name="Google Shape;2169;p205"/>
          <p:cNvSpPr txBox="1"/>
          <p:nvPr>
            <p:ph type="body" idx="14"/>
          </p:nvPr>
        </p:nvSpPr>
        <p:spPr bwMode="auto">
          <a:xfrm>
            <a:off x="4282040" y="2852635"/>
            <a:ext cx="2008800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70" name="Google Shape;2170;p205"/>
          <p:cNvSpPr txBox="1"/>
          <p:nvPr>
            <p:ph type="body" idx="15"/>
          </p:nvPr>
        </p:nvSpPr>
        <p:spPr bwMode="auto">
          <a:xfrm>
            <a:off x="6851114" y="279173"/>
            <a:ext cx="2009707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4 Контакты с фото" preserve="0" showMasterPhAnim="0" userDrawn="1">
  <p:cSld name="26.4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72" name="Google Shape;2172;p206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73" name="Google Shape;2173;p20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2174" name="Google Shape;2174;p206"/>
          <p:cNvCxnSpPr>
            <a:cxnSpLocks/>
          </p:cNvCxnSpPr>
          <p:nvPr/>
        </p:nvCxnSpPr>
        <p:spPr bwMode="auto">
          <a:xfrm>
            <a:off x="4000502" y="2570400"/>
            <a:ext cx="0" cy="2573100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5" name="Google Shape;2175;p206"/>
          <p:cNvSpPr/>
          <p:nvPr>
            <p:ph type="pic" idx="2"/>
          </p:nvPr>
        </p:nvSpPr>
        <p:spPr bwMode="auto">
          <a:xfrm>
            <a:off x="4000502" y="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76" name="Google Shape;2176;p206"/>
          <p:cNvSpPr/>
          <p:nvPr>
            <p:ph type="pic" idx="3"/>
          </p:nvPr>
        </p:nvSpPr>
        <p:spPr bwMode="auto">
          <a:xfrm>
            <a:off x="6570900" y="257040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77" name="Google Shape;2177;p206"/>
          <p:cNvSpPr txBox="1"/>
          <p:nvPr>
            <p:ph type="body" idx="4"/>
          </p:nvPr>
        </p:nvSpPr>
        <p:spPr bwMode="auto">
          <a:xfrm>
            <a:off x="4282042" y="3418877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78" name="Google Shape;2178;p206"/>
          <p:cNvSpPr txBox="1"/>
          <p:nvPr>
            <p:ph type="body" idx="5"/>
          </p:nvPr>
        </p:nvSpPr>
        <p:spPr bwMode="auto">
          <a:xfrm>
            <a:off x="6851115" y="845415"/>
            <a:ext cx="1483340" cy="37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79" name="Google Shape;2179;p206"/>
          <p:cNvSpPr txBox="1"/>
          <p:nvPr>
            <p:ph type="body" idx="6"/>
          </p:nvPr>
        </p:nvSpPr>
        <p:spPr bwMode="auto">
          <a:xfrm>
            <a:off x="283179" y="4288827"/>
            <a:ext cx="2627661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0" name="Google Shape;2180;p206"/>
          <p:cNvSpPr/>
          <p:nvPr>
            <p:ph type="body" idx="7"/>
          </p:nvPr>
        </p:nvSpPr>
        <p:spPr bwMode="auto">
          <a:xfrm>
            <a:off x="6853020" y="2012420"/>
            <a:ext cx="1641354" cy="25720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1" name="Google Shape;2181;p206"/>
          <p:cNvSpPr/>
          <p:nvPr>
            <p:ph type="body" idx="8"/>
          </p:nvPr>
        </p:nvSpPr>
        <p:spPr bwMode="auto">
          <a:xfrm>
            <a:off x="6853020" y="1685288"/>
            <a:ext cx="1574711" cy="25720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2" name="Google Shape;2182;p206"/>
          <p:cNvSpPr/>
          <p:nvPr>
            <p:ph type="body" idx="9"/>
          </p:nvPr>
        </p:nvSpPr>
        <p:spPr bwMode="auto">
          <a:xfrm>
            <a:off x="4282042" y="4579997"/>
            <a:ext cx="1690755" cy="25720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3" name="Google Shape;2183;p206"/>
          <p:cNvSpPr/>
          <p:nvPr>
            <p:ph type="body" idx="13"/>
          </p:nvPr>
        </p:nvSpPr>
        <p:spPr bwMode="auto">
          <a:xfrm>
            <a:off x="4282042" y="4252865"/>
            <a:ext cx="1574711" cy="25720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4" name="Google Shape;2184;p206"/>
          <p:cNvSpPr txBox="1"/>
          <p:nvPr>
            <p:ph type="body" idx="14"/>
          </p:nvPr>
        </p:nvSpPr>
        <p:spPr bwMode="auto">
          <a:xfrm>
            <a:off x="4282040" y="2852635"/>
            <a:ext cx="2008800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5" name="Google Shape;2185;p206"/>
          <p:cNvSpPr txBox="1"/>
          <p:nvPr>
            <p:ph type="body" idx="15"/>
          </p:nvPr>
        </p:nvSpPr>
        <p:spPr bwMode="auto">
          <a:xfrm>
            <a:off x="6851114" y="279173"/>
            <a:ext cx="2009707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5 Контакты с фото" preserve="0" showMasterPhAnim="0" userDrawn="1">
  <p:cSld name="26.5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7" name="Google Shape;2187;p207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8" name="Google Shape;2188;p20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cxnSp>
        <p:nvCxnSpPr>
          <p:cNvPr id="2189" name="Google Shape;2189;p207"/>
          <p:cNvCxnSpPr>
            <a:cxnSpLocks/>
          </p:cNvCxnSpPr>
          <p:nvPr/>
        </p:nvCxnSpPr>
        <p:spPr bwMode="auto">
          <a:xfrm>
            <a:off x="4000502" y="2570400"/>
            <a:ext cx="0" cy="2573100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0" name="Google Shape;2190;p207"/>
          <p:cNvSpPr/>
          <p:nvPr>
            <p:ph type="pic" idx="2"/>
          </p:nvPr>
        </p:nvSpPr>
        <p:spPr bwMode="auto">
          <a:xfrm>
            <a:off x="4000502" y="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91" name="Google Shape;2191;p207"/>
          <p:cNvSpPr/>
          <p:nvPr>
            <p:ph type="pic" idx="3"/>
          </p:nvPr>
        </p:nvSpPr>
        <p:spPr bwMode="auto">
          <a:xfrm>
            <a:off x="6570900" y="257040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192" name="Google Shape;2192;p207"/>
          <p:cNvSpPr txBox="1"/>
          <p:nvPr>
            <p:ph type="body" idx="4"/>
          </p:nvPr>
        </p:nvSpPr>
        <p:spPr bwMode="auto">
          <a:xfrm>
            <a:off x="4282042" y="3418877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3" name="Google Shape;2193;p207"/>
          <p:cNvSpPr txBox="1"/>
          <p:nvPr>
            <p:ph type="body" idx="5"/>
          </p:nvPr>
        </p:nvSpPr>
        <p:spPr bwMode="auto">
          <a:xfrm>
            <a:off x="6851115" y="845415"/>
            <a:ext cx="1483340" cy="37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4" name="Google Shape;2194;p207"/>
          <p:cNvSpPr txBox="1"/>
          <p:nvPr>
            <p:ph type="body" idx="6"/>
          </p:nvPr>
        </p:nvSpPr>
        <p:spPr bwMode="auto">
          <a:xfrm>
            <a:off x="283179" y="4288827"/>
            <a:ext cx="2627661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5" name="Google Shape;2195;p207"/>
          <p:cNvSpPr/>
          <p:nvPr>
            <p:ph type="body" idx="7"/>
          </p:nvPr>
        </p:nvSpPr>
        <p:spPr bwMode="auto">
          <a:xfrm>
            <a:off x="6853020" y="2012420"/>
            <a:ext cx="1641354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6" name="Google Shape;2196;p207"/>
          <p:cNvSpPr/>
          <p:nvPr>
            <p:ph type="body" idx="8"/>
          </p:nvPr>
        </p:nvSpPr>
        <p:spPr bwMode="auto">
          <a:xfrm>
            <a:off x="6853020" y="1685288"/>
            <a:ext cx="1574711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7" name="Google Shape;2197;p207"/>
          <p:cNvSpPr/>
          <p:nvPr>
            <p:ph type="body" idx="9"/>
          </p:nvPr>
        </p:nvSpPr>
        <p:spPr bwMode="auto">
          <a:xfrm>
            <a:off x="4282042" y="4579997"/>
            <a:ext cx="1690755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8" name="Google Shape;2198;p207"/>
          <p:cNvSpPr/>
          <p:nvPr>
            <p:ph type="body" idx="13"/>
          </p:nvPr>
        </p:nvSpPr>
        <p:spPr bwMode="auto">
          <a:xfrm>
            <a:off x="4282042" y="4252865"/>
            <a:ext cx="1574711" cy="25720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9" name="Google Shape;2199;p207"/>
          <p:cNvSpPr txBox="1"/>
          <p:nvPr>
            <p:ph type="body" idx="14"/>
          </p:nvPr>
        </p:nvSpPr>
        <p:spPr bwMode="auto">
          <a:xfrm>
            <a:off x="4282040" y="2852635"/>
            <a:ext cx="2008800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0" name="Google Shape;2200;p207"/>
          <p:cNvSpPr txBox="1"/>
          <p:nvPr>
            <p:ph type="body" idx="15"/>
          </p:nvPr>
        </p:nvSpPr>
        <p:spPr bwMode="auto">
          <a:xfrm>
            <a:off x="6851114" y="279173"/>
            <a:ext cx="2009707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6.6 Контакты с фото" preserve="0" showMasterPhAnim="0" userDrawn="1">
  <p:cSld name="26.6 Контакты с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202" name="Google Shape;2202;p208"/>
          <p:cNvCxnSpPr>
            <a:cxnSpLocks/>
          </p:cNvCxnSpPr>
          <p:nvPr/>
        </p:nvCxnSpPr>
        <p:spPr bwMode="auto">
          <a:xfrm>
            <a:off x="3047849" y="3607309"/>
            <a:ext cx="0" cy="1536192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3" name="Google Shape;2203;p208"/>
          <p:cNvCxnSpPr>
            <a:cxnSpLocks/>
          </p:cNvCxnSpPr>
          <p:nvPr/>
        </p:nvCxnSpPr>
        <p:spPr bwMode="auto">
          <a:xfrm>
            <a:off x="6095700" y="3607309"/>
            <a:ext cx="0" cy="1536192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04" name="Google Shape;2204;p208"/>
          <p:cNvSpPr txBox="1"/>
          <p:nvPr>
            <p:ph type="title"/>
          </p:nvPr>
        </p:nvSpPr>
        <p:spPr bwMode="auto">
          <a:xfrm>
            <a:off x="283178" y="732886"/>
            <a:ext cx="4715762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5" name="Google Shape;2205;p20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6" name="Google Shape;2206;p208"/>
          <p:cNvSpPr txBox="1"/>
          <p:nvPr>
            <p:ph type="body" idx="2"/>
          </p:nvPr>
        </p:nvSpPr>
        <p:spPr bwMode="auto">
          <a:xfrm>
            <a:off x="283178" y="3818902"/>
            <a:ext cx="1595293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7" name="Google Shape;2207;p208"/>
          <p:cNvSpPr txBox="1"/>
          <p:nvPr>
            <p:ph type="body" idx="3"/>
          </p:nvPr>
        </p:nvSpPr>
        <p:spPr bwMode="auto">
          <a:xfrm>
            <a:off x="283178" y="4437344"/>
            <a:ext cx="1284005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8" name="Google Shape;2208;p208"/>
          <p:cNvSpPr txBox="1"/>
          <p:nvPr>
            <p:ph type="body" idx="4"/>
          </p:nvPr>
        </p:nvSpPr>
        <p:spPr bwMode="auto">
          <a:xfrm>
            <a:off x="3321149" y="3818902"/>
            <a:ext cx="2103941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09" name="Google Shape;2209;p208"/>
          <p:cNvSpPr txBox="1"/>
          <p:nvPr>
            <p:ph type="body" idx="5"/>
          </p:nvPr>
        </p:nvSpPr>
        <p:spPr bwMode="auto">
          <a:xfrm>
            <a:off x="6370550" y="3818902"/>
            <a:ext cx="2057967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10" name="Google Shape;2210;p208"/>
          <p:cNvSpPr/>
          <p:nvPr>
            <p:ph type="pic" idx="6"/>
          </p:nvPr>
        </p:nvSpPr>
        <p:spPr bwMode="auto">
          <a:xfrm>
            <a:off x="-1" y="1371601"/>
            <a:ext cx="3048954" cy="2235707"/>
          </a:xfrm>
          <a:prstGeom prst="rect">
            <a:avLst/>
          </a:prstGeom>
          <a:noFill/>
          <a:ln>
            <a:noFill/>
          </a:ln>
        </p:spPr>
      </p:sp>
      <p:sp>
        <p:nvSpPr>
          <p:cNvPr id="2211" name="Google Shape;2211;p208"/>
          <p:cNvSpPr/>
          <p:nvPr>
            <p:ph type="pic" idx="7"/>
          </p:nvPr>
        </p:nvSpPr>
        <p:spPr bwMode="auto">
          <a:xfrm>
            <a:off x="3047849" y="1371601"/>
            <a:ext cx="3048954" cy="2235707"/>
          </a:xfrm>
          <a:prstGeom prst="rect">
            <a:avLst/>
          </a:prstGeom>
          <a:noFill/>
          <a:ln>
            <a:noFill/>
          </a:ln>
        </p:spPr>
      </p:sp>
      <p:sp>
        <p:nvSpPr>
          <p:cNvPr id="2212" name="Google Shape;2212;p208"/>
          <p:cNvSpPr/>
          <p:nvPr>
            <p:ph type="pic" idx="8"/>
          </p:nvPr>
        </p:nvSpPr>
        <p:spPr bwMode="auto">
          <a:xfrm>
            <a:off x="6095700" y="1371601"/>
            <a:ext cx="3048300" cy="2235707"/>
          </a:xfrm>
          <a:prstGeom prst="rect">
            <a:avLst/>
          </a:prstGeom>
          <a:noFill/>
          <a:ln>
            <a:noFill/>
          </a:ln>
        </p:spPr>
      </p:sp>
      <p:sp>
        <p:nvSpPr>
          <p:cNvPr id="2213" name="Google Shape;2213;p208"/>
          <p:cNvSpPr txBox="1"/>
          <p:nvPr>
            <p:ph type="body" idx="9"/>
          </p:nvPr>
        </p:nvSpPr>
        <p:spPr bwMode="auto">
          <a:xfrm>
            <a:off x="283178" y="4689054"/>
            <a:ext cx="1494400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14" name="Google Shape;2214;p208"/>
          <p:cNvSpPr txBox="1"/>
          <p:nvPr>
            <p:ph type="body" idx="13"/>
          </p:nvPr>
        </p:nvSpPr>
        <p:spPr bwMode="auto">
          <a:xfrm>
            <a:off x="3321149" y="4437344"/>
            <a:ext cx="1284005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15" name="Google Shape;2215;p208"/>
          <p:cNvSpPr txBox="1"/>
          <p:nvPr>
            <p:ph type="body" idx="14"/>
          </p:nvPr>
        </p:nvSpPr>
        <p:spPr bwMode="auto">
          <a:xfrm>
            <a:off x="3321149" y="4689054"/>
            <a:ext cx="1591493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16" name="Google Shape;2216;p208"/>
          <p:cNvSpPr txBox="1"/>
          <p:nvPr>
            <p:ph type="body" idx="15"/>
          </p:nvPr>
        </p:nvSpPr>
        <p:spPr bwMode="auto">
          <a:xfrm>
            <a:off x="6370550" y="4437344"/>
            <a:ext cx="1284005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17" name="Google Shape;2217;p208"/>
          <p:cNvSpPr txBox="1"/>
          <p:nvPr>
            <p:ph type="body" idx="16"/>
          </p:nvPr>
        </p:nvSpPr>
        <p:spPr bwMode="auto">
          <a:xfrm>
            <a:off x="6370550" y="4689054"/>
            <a:ext cx="1393459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1 Контакты без фото" preserve="0" showMasterPhAnim="0" userDrawn="1">
  <p:cSld name="27.1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19" name="Google Shape;2219;p20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605291" flipH="1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220" name="Google Shape;2220;p209"/>
          <p:cNvSpPr txBox="1"/>
          <p:nvPr>
            <p:ph type="title"/>
          </p:nvPr>
        </p:nvSpPr>
        <p:spPr bwMode="auto">
          <a:xfrm>
            <a:off x="283178" y="732886"/>
            <a:ext cx="3006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21" name="Google Shape;2221;p20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22" name="Google Shape;2222;p209"/>
          <p:cNvSpPr txBox="1"/>
          <p:nvPr>
            <p:ph type="body" idx="2"/>
          </p:nvPr>
        </p:nvSpPr>
        <p:spPr bwMode="auto">
          <a:xfrm>
            <a:off x="283179" y="3657386"/>
            <a:ext cx="1975253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23" name="Google Shape;2223;p209"/>
          <p:cNvSpPr txBox="1"/>
          <p:nvPr>
            <p:ph type="body" idx="3"/>
          </p:nvPr>
        </p:nvSpPr>
        <p:spPr bwMode="auto">
          <a:xfrm>
            <a:off x="283178" y="1509150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24" name="Google Shape;2224;p20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475798"/>
            <a:ext cx="36450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5" name="Google Shape;2225;p209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0035" y="4026218"/>
            <a:ext cx="364500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6" name="Google Shape;2226;p209"/>
          <p:cNvSpPr/>
          <p:nvPr>
            <p:ph type="body" idx="4"/>
          </p:nvPr>
        </p:nvSpPr>
        <p:spPr bwMode="auto">
          <a:xfrm>
            <a:off x="743878" y="4487755"/>
            <a:ext cx="2266823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27" name="Google Shape;2227;p209"/>
          <p:cNvSpPr/>
          <p:nvPr>
            <p:ph type="body" idx="5"/>
          </p:nvPr>
        </p:nvSpPr>
        <p:spPr bwMode="auto">
          <a:xfrm>
            <a:off x="743878" y="4050132"/>
            <a:ext cx="2081427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28" name="Google Shape;2228;p209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5463541" y="1799448"/>
            <a:ext cx="2228850" cy="154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2 Контакты без фото" preserve="0" showMasterPhAnim="0" userDrawn="1">
  <p:cSld name="27.2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30" name="Google Shape;2230;p210"/>
          <p:cNvSpPr/>
          <p:nvPr/>
        </p:nvSpPr>
        <p:spPr bwMode="auto">
          <a:xfrm>
            <a:off x="4000500" y="303610"/>
            <a:ext cx="4864894" cy="4536281"/>
          </a:xfrm>
          <a:prstGeom prst="roundRect">
            <a:avLst>
              <a:gd name="adj" fmla="val 6559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231" name="Google Shape;2231;p21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605291" flipH="1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232" name="Google Shape;2232;p210"/>
          <p:cNvSpPr txBox="1"/>
          <p:nvPr>
            <p:ph type="title"/>
          </p:nvPr>
        </p:nvSpPr>
        <p:spPr bwMode="auto">
          <a:xfrm>
            <a:off x="283178" y="732886"/>
            <a:ext cx="3006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33" name="Google Shape;2233;p21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34" name="Google Shape;2234;p210"/>
          <p:cNvSpPr txBox="1"/>
          <p:nvPr>
            <p:ph type="body" idx="2"/>
          </p:nvPr>
        </p:nvSpPr>
        <p:spPr bwMode="auto">
          <a:xfrm>
            <a:off x="283179" y="3657386"/>
            <a:ext cx="1975253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35" name="Google Shape;2235;p210"/>
          <p:cNvSpPr txBox="1"/>
          <p:nvPr>
            <p:ph type="body" idx="3"/>
          </p:nvPr>
        </p:nvSpPr>
        <p:spPr bwMode="auto">
          <a:xfrm>
            <a:off x="283178" y="1509150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36" name="Google Shape;2236;p21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475798"/>
            <a:ext cx="36450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7" name="Google Shape;2237;p210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0035" y="4026218"/>
            <a:ext cx="364500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210"/>
          <p:cNvSpPr/>
          <p:nvPr>
            <p:ph type="body" idx="4"/>
          </p:nvPr>
        </p:nvSpPr>
        <p:spPr bwMode="auto">
          <a:xfrm>
            <a:off x="743878" y="4487755"/>
            <a:ext cx="2266823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39" name="Google Shape;2239;p210"/>
          <p:cNvSpPr/>
          <p:nvPr>
            <p:ph type="body" idx="5"/>
          </p:nvPr>
        </p:nvSpPr>
        <p:spPr bwMode="auto">
          <a:xfrm>
            <a:off x="743878" y="4050132"/>
            <a:ext cx="2081427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40" name="Google Shape;2240;p210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5463541" y="1799448"/>
            <a:ext cx="2228850" cy="154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3 Контакты без фото" preserve="0" showMasterPhAnim="0" userDrawn="1">
  <p:cSld name="27.3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42" name="Google Shape;2242;p211"/>
          <p:cNvSpPr/>
          <p:nvPr/>
        </p:nvSpPr>
        <p:spPr bwMode="auto">
          <a:xfrm>
            <a:off x="4000500" y="0"/>
            <a:ext cx="5143500" cy="5143500"/>
          </a:xfrm>
          <a:prstGeom prst="rect">
            <a:avLst/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243" name="Google Shape;2243;p21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605291" flipH="1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244" name="Google Shape;2244;p211"/>
          <p:cNvSpPr txBox="1"/>
          <p:nvPr>
            <p:ph type="title"/>
          </p:nvPr>
        </p:nvSpPr>
        <p:spPr bwMode="auto">
          <a:xfrm>
            <a:off x="283178" y="732886"/>
            <a:ext cx="300673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45" name="Google Shape;2245;p21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46" name="Google Shape;2246;p211"/>
          <p:cNvSpPr txBox="1"/>
          <p:nvPr>
            <p:ph type="body" idx="2"/>
          </p:nvPr>
        </p:nvSpPr>
        <p:spPr bwMode="auto">
          <a:xfrm>
            <a:off x="283179" y="3657386"/>
            <a:ext cx="1975253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47" name="Google Shape;2247;p211"/>
          <p:cNvSpPr txBox="1"/>
          <p:nvPr>
            <p:ph type="body" idx="3"/>
          </p:nvPr>
        </p:nvSpPr>
        <p:spPr bwMode="auto">
          <a:xfrm>
            <a:off x="283178" y="1509150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48" name="Google Shape;2248;p21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475798"/>
            <a:ext cx="364500" cy="3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11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280035" y="4026218"/>
            <a:ext cx="364500" cy="3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211"/>
          <p:cNvSpPr/>
          <p:nvPr>
            <p:ph type="body" idx="4"/>
          </p:nvPr>
        </p:nvSpPr>
        <p:spPr bwMode="auto">
          <a:xfrm>
            <a:off x="743878" y="4487755"/>
            <a:ext cx="2266823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1" name="Google Shape;2251;p211"/>
          <p:cNvSpPr/>
          <p:nvPr>
            <p:ph type="body" idx="5"/>
          </p:nvPr>
        </p:nvSpPr>
        <p:spPr bwMode="auto">
          <a:xfrm>
            <a:off x="743878" y="4050132"/>
            <a:ext cx="2081427" cy="34058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8000" tIns="13500" rIns="108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52" name="Google Shape;2252;p211"/>
          <p:cNvPicPr/>
          <p:nvPr/>
        </p:nvPicPr>
        <p:blipFill>
          <a:blip r:embed="rId5">
            <a:alphaModFix/>
          </a:blip>
          <a:srcRect l="0" t="0" r="0" b="0"/>
          <a:stretch/>
        </p:blipFill>
        <p:spPr bwMode="auto">
          <a:xfrm>
            <a:off x="5463541" y="1799448"/>
            <a:ext cx="2228850" cy="154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4 Контакты без фото" preserve="0" showMasterPhAnim="0" userDrawn="1">
  <p:cSld name="27.4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54" name="Google Shape;2254;p212"/>
          <p:cNvSpPr/>
          <p:nvPr/>
        </p:nvSpPr>
        <p:spPr bwMode="auto">
          <a:xfrm>
            <a:off x="4572000" y="2643188"/>
            <a:ext cx="4293393" cy="2196703"/>
          </a:xfrm>
          <a:prstGeom prst="roundRect">
            <a:avLst>
              <a:gd name="adj" fmla="val 12933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55" name="Google Shape;2255;p212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6" name="Google Shape;2256;p21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7" name="Google Shape;2257;p212"/>
          <p:cNvSpPr txBox="1"/>
          <p:nvPr>
            <p:ph type="body" idx="2"/>
          </p:nvPr>
        </p:nvSpPr>
        <p:spPr bwMode="auto">
          <a:xfrm>
            <a:off x="4915061" y="3233021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8" name="Google Shape;2258;p212"/>
          <p:cNvSpPr txBox="1"/>
          <p:nvPr>
            <p:ph type="body" idx="3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9" name="Google Shape;2259;p212"/>
          <p:cNvSpPr txBox="1"/>
          <p:nvPr>
            <p:ph type="body" idx="4"/>
          </p:nvPr>
        </p:nvSpPr>
        <p:spPr bwMode="auto">
          <a:xfrm>
            <a:off x="4915060" y="2943472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60" name="Google Shape;2260;p21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21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4190791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212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3796045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3" name="Google Shape;2263;p212"/>
          <p:cNvSpPr/>
          <p:nvPr>
            <p:ph type="body" idx="5"/>
          </p:nvPr>
        </p:nvSpPr>
        <p:spPr bwMode="auto">
          <a:xfrm>
            <a:off x="5310861" y="4190355"/>
            <a:ext cx="1999544" cy="311371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64" name="Google Shape;2264;p212"/>
          <p:cNvSpPr/>
          <p:nvPr>
            <p:ph type="body" idx="6"/>
          </p:nvPr>
        </p:nvSpPr>
        <p:spPr bwMode="auto">
          <a:xfrm>
            <a:off x="5310861" y="3795611"/>
            <a:ext cx="1852850" cy="311371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65" name="Google Shape;2265;p212"/>
          <p:cNvSpPr/>
          <p:nvPr/>
        </p:nvSpPr>
        <p:spPr bwMode="auto">
          <a:xfrm>
            <a:off x="4572000" y="307100"/>
            <a:ext cx="4293393" cy="2196704"/>
          </a:xfrm>
          <a:prstGeom prst="roundRect">
            <a:avLst>
              <a:gd name="adj" fmla="val 12933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66" name="Google Shape;2266;p212"/>
          <p:cNvSpPr txBox="1"/>
          <p:nvPr>
            <p:ph type="body" idx="7"/>
          </p:nvPr>
        </p:nvSpPr>
        <p:spPr bwMode="auto">
          <a:xfrm>
            <a:off x="4915061" y="896933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67" name="Google Shape;2267;p212"/>
          <p:cNvSpPr txBox="1"/>
          <p:nvPr>
            <p:ph type="body" idx="8"/>
          </p:nvPr>
        </p:nvSpPr>
        <p:spPr bwMode="auto">
          <a:xfrm>
            <a:off x="4915060" y="607384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68" name="Google Shape;2268;p21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1854703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9" name="Google Shape;2269;p212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1459958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0" name="Google Shape;2270;p212"/>
          <p:cNvSpPr/>
          <p:nvPr>
            <p:ph type="body" idx="9"/>
          </p:nvPr>
        </p:nvSpPr>
        <p:spPr bwMode="auto">
          <a:xfrm>
            <a:off x="5310861" y="1854268"/>
            <a:ext cx="1958168" cy="311371"/>
          </a:xfrm>
          <a:prstGeom prst="roundRect">
            <a:avLst>
              <a:gd name="adj" fmla="val 50000"/>
            </a:avLst>
          </a:prstGeom>
          <a:solidFill>
            <a:srgbClr val="CBE5F2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71" name="Google Shape;2271;p212"/>
          <p:cNvSpPr/>
          <p:nvPr>
            <p:ph type="body" idx="13"/>
          </p:nvPr>
        </p:nvSpPr>
        <p:spPr bwMode="auto">
          <a:xfrm>
            <a:off x="5310861" y="1459522"/>
            <a:ext cx="1852850" cy="311371"/>
          </a:xfrm>
          <a:prstGeom prst="roundRect">
            <a:avLst>
              <a:gd name="adj" fmla="val 50000"/>
            </a:avLst>
          </a:prstGeom>
          <a:solidFill>
            <a:srgbClr val="CBE5F2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.4 Титульный слайд универсальный" preserve="0" showMasterPhAnim="0" userDrawn="1">
  <p:cSld name="1.4 Титульный слайд универсаль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" name="Google Shape;53;p1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5"/>
          <p:cNvSpPr txBox="1"/>
          <p:nvPr>
            <p:ph type="title"/>
          </p:nvPr>
        </p:nvSpPr>
        <p:spPr bwMode="auto">
          <a:xfrm>
            <a:off x="283178" y="307119"/>
            <a:ext cx="5609757" cy="126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55" name="Google Shape;55;p1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1950052"/>
            <a:ext cx="8865394" cy="319344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 txBox="1"/>
          <p:nvPr>
            <p:ph type="body" idx="1"/>
          </p:nvPr>
        </p:nvSpPr>
        <p:spPr bwMode="auto">
          <a:xfrm>
            <a:off x="283178" y="1601543"/>
            <a:ext cx="4890954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7 Титульный слайд Услуги" preserve="0" showMasterPhAnim="0" userDrawn="1">
  <p:cSld name="2.17 Титульный слайд Услуг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" name="Google Shape;135;p3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286858" y="1122217"/>
            <a:ext cx="4621615" cy="402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3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5 Контакты без фото" preserve="0" showMasterPhAnim="0" userDrawn="1">
  <p:cSld name="27.5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73" name="Google Shape;2273;p213"/>
          <p:cNvSpPr/>
          <p:nvPr/>
        </p:nvSpPr>
        <p:spPr bwMode="auto">
          <a:xfrm>
            <a:off x="4572000" y="2643188"/>
            <a:ext cx="4293393" cy="2196703"/>
          </a:xfrm>
          <a:prstGeom prst="roundRect">
            <a:avLst>
              <a:gd name="adj" fmla="val 12933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74" name="Google Shape;2274;p213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75" name="Google Shape;2275;p21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76" name="Google Shape;2276;p213"/>
          <p:cNvSpPr txBox="1"/>
          <p:nvPr>
            <p:ph type="body" idx="2"/>
          </p:nvPr>
        </p:nvSpPr>
        <p:spPr bwMode="auto">
          <a:xfrm>
            <a:off x="4915061" y="3233021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77" name="Google Shape;2277;p213"/>
          <p:cNvSpPr txBox="1"/>
          <p:nvPr>
            <p:ph type="body" idx="3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78" name="Google Shape;2278;p213"/>
          <p:cNvSpPr txBox="1"/>
          <p:nvPr>
            <p:ph type="body" idx="4"/>
          </p:nvPr>
        </p:nvSpPr>
        <p:spPr bwMode="auto">
          <a:xfrm>
            <a:off x="4915060" y="2943472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79" name="Google Shape;2279;p21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21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4190791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213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3796045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213"/>
          <p:cNvSpPr/>
          <p:nvPr>
            <p:ph type="body" idx="5"/>
          </p:nvPr>
        </p:nvSpPr>
        <p:spPr bwMode="auto">
          <a:xfrm>
            <a:off x="5310861" y="4190355"/>
            <a:ext cx="1999544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83" name="Google Shape;2283;p213"/>
          <p:cNvSpPr/>
          <p:nvPr>
            <p:ph type="body" idx="6"/>
          </p:nvPr>
        </p:nvSpPr>
        <p:spPr bwMode="auto">
          <a:xfrm>
            <a:off x="5310861" y="3795611"/>
            <a:ext cx="1852850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84" name="Google Shape;2284;p213"/>
          <p:cNvSpPr/>
          <p:nvPr/>
        </p:nvSpPr>
        <p:spPr bwMode="auto">
          <a:xfrm>
            <a:off x="4572000" y="307100"/>
            <a:ext cx="4293393" cy="2196704"/>
          </a:xfrm>
          <a:prstGeom prst="roundRect">
            <a:avLst>
              <a:gd name="adj" fmla="val 12933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85" name="Google Shape;2285;p213"/>
          <p:cNvSpPr txBox="1"/>
          <p:nvPr>
            <p:ph type="body" idx="7"/>
          </p:nvPr>
        </p:nvSpPr>
        <p:spPr bwMode="auto">
          <a:xfrm>
            <a:off x="4915061" y="896933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86" name="Google Shape;2286;p213"/>
          <p:cNvSpPr txBox="1"/>
          <p:nvPr>
            <p:ph type="body" idx="8"/>
          </p:nvPr>
        </p:nvSpPr>
        <p:spPr bwMode="auto">
          <a:xfrm>
            <a:off x="4915060" y="607384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87" name="Google Shape;2287;p21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1854703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8" name="Google Shape;2288;p213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1459958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Google Shape;2289;p213"/>
          <p:cNvSpPr/>
          <p:nvPr>
            <p:ph type="body" idx="9"/>
          </p:nvPr>
        </p:nvSpPr>
        <p:spPr bwMode="auto">
          <a:xfrm>
            <a:off x="5310861" y="1854268"/>
            <a:ext cx="1958168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90" name="Google Shape;2290;p213"/>
          <p:cNvSpPr/>
          <p:nvPr>
            <p:ph type="body" idx="13"/>
          </p:nvPr>
        </p:nvSpPr>
        <p:spPr bwMode="auto">
          <a:xfrm>
            <a:off x="5310861" y="1459522"/>
            <a:ext cx="1852850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6 Контакты без фото" preserve="0" showMasterPhAnim="0" userDrawn="1">
  <p:cSld name="27.6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92" name="Google Shape;2292;p214"/>
          <p:cNvSpPr/>
          <p:nvPr/>
        </p:nvSpPr>
        <p:spPr bwMode="auto">
          <a:xfrm>
            <a:off x="4572000" y="2643188"/>
            <a:ext cx="4293393" cy="2196703"/>
          </a:xfrm>
          <a:prstGeom prst="roundRect">
            <a:avLst>
              <a:gd name="adj" fmla="val 1293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93" name="Google Shape;2293;p214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94" name="Google Shape;2294;p21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95" name="Google Shape;2295;p214"/>
          <p:cNvSpPr txBox="1"/>
          <p:nvPr>
            <p:ph type="body" idx="2"/>
          </p:nvPr>
        </p:nvSpPr>
        <p:spPr bwMode="auto">
          <a:xfrm>
            <a:off x="4915061" y="3233021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96" name="Google Shape;2296;p214"/>
          <p:cNvSpPr txBox="1"/>
          <p:nvPr>
            <p:ph type="body" idx="3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97" name="Google Shape;2297;p214"/>
          <p:cNvSpPr txBox="1"/>
          <p:nvPr>
            <p:ph type="body" idx="4"/>
          </p:nvPr>
        </p:nvSpPr>
        <p:spPr bwMode="auto">
          <a:xfrm>
            <a:off x="4915060" y="2943472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298" name="Google Shape;2298;p21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9" name="Google Shape;2299;p21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4190791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0" name="Google Shape;2300;p214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3796045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1" name="Google Shape;2301;p214"/>
          <p:cNvSpPr/>
          <p:nvPr>
            <p:ph type="body" idx="5"/>
          </p:nvPr>
        </p:nvSpPr>
        <p:spPr bwMode="auto">
          <a:xfrm>
            <a:off x="5310861" y="4190355"/>
            <a:ext cx="1999544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02" name="Google Shape;2302;p214"/>
          <p:cNvSpPr/>
          <p:nvPr>
            <p:ph type="body" idx="6"/>
          </p:nvPr>
        </p:nvSpPr>
        <p:spPr bwMode="auto">
          <a:xfrm>
            <a:off x="5310861" y="3795611"/>
            <a:ext cx="1852850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03" name="Google Shape;2303;p214"/>
          <p:cNvSpPr/>
          <p:nvPr/>
        </p:nvSpPr>
        <p:spPr bwMode="auto">
          <a:xfrm>
            <a:off x="4572000" y="307100"/>
            <a:ext cx="4293393" cy="2196704"/>
          </a:xfrm>
          <a:prstGeom prst="roundRect">
            <a:avLst>
              <a:gd name="adj" fmla="val 1293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04" name="Google Shape;2304;p214"/>
          <p:cNvSpPr txBox="1"/>
          <p:nvPr>
            <p:ph type="body" idx="7"/>
          </p:nvPr>
        </p:nvSpPr>
        <p:spPr bwMode="auto">
          <a:xfrm>
            <a:off x="4915061" y="896933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05" name="Google Shape;2305;p214"/>
          <p:cNvSpPr txBox="1"/>
          <p:nvPr>
            <p:ph type="body" idx="8"/>
          </p:nvPr>
        </p:nvSpPr>
        <p:spPr bwMode="auto">
          <a:xfrm>
            <a:off x="4915060" y="607384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06" name="Google Shape;2306;p21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915060" y="1854703"/>
            <a:ext cx="310500" cy="3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214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>
            <a:off x="4916488" y="1459958"/>
            <a:ext cx="310500" cy="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8" name="Google Shape;2308;p214"/>
          <p:cNvSpPr/>
          <p:nvPr>
            <p:ph type="body" idx="9"/>
          </p:nvPr>
        </p:nvSpPr>
        <p:spPr bwMode="auto">
          <a:xfrm>
            <a:off x="5310861" y="1854268"/>
            <a:ext cx="1958168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09" name="Google Shape;2309;p214"/>
          <p:cNvSpPr/>
          <p:nvPr>
            <p:ph type="body" idx="13"/>
          </p:nvPr>
        </p:nvSpPr>
        <p:spPr bwMode="auto">
          <a:xfrm>
            <a:off x="5310861" y="1459522"/>
            <a:ext cx="1852850" cy="311371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7 Контакты без фото" preserve="0" showMasterPhAnim="0" userDrawn="1">
  <p:cSld name="27.7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11" name="Google Shape;2311;p215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2" name="Google Shape;2312;p21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3" name="Google Shape;2313;p215"/>
          <p:cNvSpPr txBox="1"/>
          <p:nvPr>
            <p:ph type="body" idx="2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14" name="Google Shape;2314;p21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5" name="Google Shape;2315;p215"/>
          <p:cNvSpPr/>
          <p:nvPr/>
        </p:nvSpPr>
        <p:spPr bwMode="auto">
          <a:xfrm>
            <a:off x="4572000" y="307100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16" name="Google Shape;2316;p215"/>
          <p:cNvSpPr txBox="1"/>
          <p:nvPr>
            <p:ph type="body" idx="3"/>
          </p:nvPr>
        </p:nvSpPr>
        <p:spPr bwMode="auto">
          <a:xfrm>
            <a:off x="4826134" y="839288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7" name="Google Shape;2317;p215"/>
          <p:cNvSpPr txBox="1"/>
          <p:nvPr>
            <p:ph type="body" idx="4"/>
          </p:nvPr>
        </p:nvSpPr>
        <p:spPr bwMode="auto">
          <a:xfrm>
            <a:off x="4826132" y="549738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8" name="Google Shape;2318;p215"/>
          <p:cNvSpPr/>
          <p:nvPr>
            <p:ph type="body" idx="5"/>
          </p:nvPr>
        </p:nvSpPr>
        <p:spPr bwMode="auto">
          <a:xfrm>
            <a:off x="6622626" y="1204759"/>
            <a:ext cx="1777832" cy="282226"/>
          </a:xfrm>
          <a:prstGeom prst="roundRect">
            <a:avLst>
              <a:gd name="adj" fmla="val 50000"/>
            </a:avLst>
          </a:prstGeom>
          <a:solidFill>
            <a:srgbClr val="CBE5F2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9" name="Google Shape;2319;p215"/>
          <p:cNvSpPr/>
          <p:nvPr>
            <p:ph type="body" idx="6"/>
          </p:nvPr>
        </p:nvSpPr>
        <p:spPr bwMode="auto">
          <a:xfrm>
            <a:off x="4826132" y="1204759"/>
            <a:ext cx="1692781" cy="282226"/>
          </a:xfrm>
          <a:prstGeom prst="roundRect">
            <a:avLst>
              <a:gd name="adj" fmla="val 50000"/>
            </a:avLst>
          </a:prstGeom>
          <a:solidFill>
            <a:srgbClr val="CBE5F2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0" name="Google Shape;2320;p215"/>
          <p:cNvSpPr/>
          <p:nvPr/>
        </p:nvSpPr>
        <p:spPr bwMode="auto">
          <a:xfrm>
            <a:off x="4572000" y="1867295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21" name="Google Shape;2321;p215"/>
          <p:cNvSpPr txBox="1"/>
          <p:nvPr>
            <p:ph type="body" idx="7"/>
          </p:nvPr>
        </p:nvSpPr>
        <p:spPr bwMode="auto">
          <a:xfrm>
            <a:off x="4826134" y="2399482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2" name="Google Shape;2322;p215"/>
          <p:cNvSpPr txBox="1"/>
          <p:nvPr>
            <p:ph type="body" idx="8"/>
          </p:nvPr>
        </p:nvSpPr>
        <p:spPr bwMode="auto">
          <a:xfrm>
            <a:off x="4826132" y="2109933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3" name="Google Shape;2323;p215"/>
          <p:cNvSpPr/>
          <p:nvPr>
            <p:ph type="body" idx="9"/>
          </p:nvPr>
        </p:nvSpPr>
        <p:spPr bwMode="auto">
          <a:xfrm>
            <a:off x="6622626" y="2764954"/>
            <a:ext cx="1814179" cy="282226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4" name="Google Shape;2324;p215"/>
          <p:cNvSpPr/>
          <p:nvPr>
            <p:ph type="body" idx="13"/>
          </p:nvPr>
        </p:nvSpPr>
        <p:spPr bwMode="auto">
          <a:xfrm>
            <a:off x="4826132" y="2764954"/>
            <a:ext cx="1692781" cy="282226"/>
          </a:xfrm>
          <a:prstGeom prst="roundRect">
            <a:avLst>
              <a:gd name="adj" fmla="val 50000"/>
            </a:avLst>
          </a:prstGeom>
          <a:solidFill>
            <a:srgbClr val="E8D6E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5" name="Google Shape;2325;p215"/>
          <p:cNvSpPr/>
          <p:nvPr/>
        </p:nvSpPr>
        <p:spPr bwMode="auto">
          <a:xfrm>
            <a:off x="4572000" y="3431063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26" name="Google Shape;2326;p215"/>
          <p:cNvSpPr txBox="1"/>
          <p:nvPr>
            <p:ph type="body" idx="14"/>
          </p:nvPr>
        </p:nvSpPr>
        <p:spPr bwMode="auto">
          <a:xfrm>
            <a:off x="4826134" y="3963249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7" name="Google Shape;2327;p215"/>
          <p:cNvSpPr txBox="1"/>
          <p:nvPr>
            <p:ph type="body" idx="15"/>
          </p:nvPr>
        </p:nvSpPr>
        <p:spPr bwMode="auto">
          <a:xfrm>
            <a:off x="4826132" y="3673700"/>
            <a:ext cx="3035495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8" name="Google Shape;2328;p215"/>
          <p:cNvSpPr/>
          <p:nvPr>
            <p:ph type="body" idx="16"/>
          </p:nvPr>
        </p:nvSpPr>
        <p:spPr bwMode="auto">
          <a:xfrm>
            <a:off x="6622626" y="4328720"/>
            <a:ext cx="1913630" cy="282226"/>
          </a:xfrm>
          <a:prstGeom prst="roundRect">
            <a:avLst>
              <a:gd name="adj" fmla="val 50000"/>
            </a:avLst>
          </a:prstGeom>
          <a:solidFill>
            <a:srgbClr val="F6D5C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9" name="Google Shape;2329;p215"/>
          <p:cNvSpPr/>
          <p:nvPr>
            <p:ph type="body" idx="17"/>
          </p:nvPr>
        </p:nvSpPr>
        <p:spPr bwMode="auto">
          <a:xfrm>
            <a:off x="4826132" y="4328720"/>
            <a:ext cx="1692781" cy="282226"/>
          </a:xfrm>
          <a:prstGeom prst="roundRect">
            <a:avLst>
              <a:gd name="adj" fmla="val 50000"/>
            </a:avLst>
          </a:prstGeom>
          <a:solidFill>
            <a:srgbClr val="F6D5CE"/>
          </a:solidFill>
          <a:ln>
            <a:noFill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8 Контакты без фото" preserve="0" showMasterPhAnim="0" userDrawn="1">
  <p:cSld name="27.8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31" name="Google Shape;2331;p216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2" name="Google Shape;2332;p21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3" name="Google Shape;2333;p216"/>
          <p:cNvSpPr txBox="1"/>
          <p:nvPr>
            <p:ph type="body" idx="2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34" name="Google Shape;2334;p21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35" name="Google Shape;2335;p216"/>
          <p:cNvSpPr/>
          <p:nvPr/>
        </p:nvSpPr>
        <p:spPr bwMode="auto">
          <a:xfrm>
            <a:off x="4572000" y="307100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36" name="Google Shape;2336;p216"/>
          <p:cNvSpPr txBox="1"/>
          <p:nvPr>
            <p:ph type="body" idx="3"/>
          </p:nvPr>
        </p:nvSpPr>
        <p:spPr bwMode="auto">
          <a:xfrm>
            <a:off x="4826134" y="839288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7" name="Google Shape;2337;p216"/>
          <p:cNvSpPr txBox="1"/>
          <p:nvPr>
            <p:ph type="body" idx="4"/>
          </p:nvPr>
        </p:nvSpPr>
        <p:spPr bwMode="auto">
          <a:xfrm>
            <a:off x="4826132" y="549738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8" name="Google Shape;2338;p216"/>
          <p:cNvSpPr/>
          <p:nvPr>
            <p:ph type="body" idx="5"/>
          </p:nvPr>
        </p:nvSpPr>
        <p:spPr bwMode="auto">
          <a:xfrm>
            <a:off x="6622626" y="1204759"/>
            <a:ext cx="1777832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9" name="Google Shape;2339;p216"/>
          <p:cNvSpPr/>
          <p:nvPr>
            <p:ph type="body" idx="6"/>
          </p:nvPr>
        </p:nvSpPr>
        <p:spPr bwMode="auto">
          <a:xfrm>
            <a:off x="4826132" y="1204759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0" name="Google Shape;2340;p216"/>
          <p:cNvSpPr/>
          <p:nvPr/>
        </p:nvSpPr>
        <p:spPr bwMode="auto">
          <a:xfrm>
            <a:off x="4572000" y="1867295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41" name="Google Shape;2341;p216"/>
          <p:cNvSpPr txBox="1"/>
          <p:nvPr>
            <p:ph type="body" idx="7"/>
          </p:nvPr>
        </p:nvSpPr>
        <p:spPr bwMode="auto">
          <a:xfrm>
            <a:off x="4826134" y="2399482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2" name="Google Shape;2342;p216"/>
          <p:cNvSpPr txBox="1"/>
          <p:nvPr>
            <p:ph type="body" idx="8"/>
          </p:nvPr>
        </p:nvSpPr>
        <p:spPr bwMode="auto">
          <a:xfrm>
            <a:off x="4826132" y="2109933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3" name="Google Shape;2343;p216"/>
          <p:cNvSpPr/>
          <p:nvPr>
            <p:ph type="body" idx="9"/>
          </p:nvPr>
        </p:nvSpPr>
        <p:spPr bwMode="auto">
          <a:xfrm>
            <a:off x="6622626" y="2764954"/>
            <a:ext cx="1814179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4" name="Google Shape;2344;p216"/>
          <p:cNvSpPr/>
          <p:nvPr>
            <p:ph type="body" idx="13"/>
          </p:nvPr>
        </p:nvSpPr>
        <p:spPr bwMode="auto">
          <a:xfrm>
            <a:off x="4826132" y="2764954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5" name="Google Shape;2345;p216"/>
          <p:cNvSpPr/>
          <p:nvPr/>
        </p:nvSpPr>
        <p:spPr bwMode="auto">
          <a:xfrm>
            <a:off x="4572000" y="3431063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46" name="Google Shape;2346;p216"/>
          <p:cNvSpPr txBox="1"/>
          <p:nvPr>
            <p:ph type="body" idx="14"/>
          </p:nvPr>
        </p:nvSpPr>
        <p:spPr bwMode="auto">
          <a:xfrm>
            <a:off x="4826134" y="3963249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7" name="Google Shape;2347;p216"/>
          <p:cNvSpPr txBox="1"/>
          <p:nvPr>
            <p:ph type="body" idx="15"/>
          </p:nvPr>
        </p:nvSpPr>
        <p:spPr bwMode="auto">
          <a:xfrm>
            <a:off x="4826132" y="3673700"/>
            <a:ext cx="3035495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8" name="Google Shape;2348;p216"/>
          <p:cNvSpPr/>
          <p:nvPr>
            <p:ph type="body" idx="16"/>
          </p:nvPr>
        </p:nvSpPr>
        <p:spPr bwMode="auto">
          <a:xfrm>
            <a:off x="6622626" y="4328720"/>
            <a:ext cx="1913630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49" name="Google Shape;2349;p216"/>
          <p:cNvSpPr/>
          <p:nvPr>
            <p:ph type="body" idx="17"/>
          </p:nvPr>
        </p:nvSpPr>
        <p:spPr bwMode="auto">
          <a:xfrm>
            <a:off x="4826132" y="4328720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7.9 Контакты без фото" preserve="0" showMasterPhAnim="0" userDrawn="1">
  <p:cSld name="27.9 Контакты без 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1" name="Google Shape;2351;p217"/>
          <p:cNvSpPr txBox="1"/>
          <p:nvPr>
            <p:ph type="title"/>
          </p:nvPr>
        </p:nvSpPr>
        <p:spPr bwMode="auto">
          <a:xfrm>
            <a:off x="283178" y="732886"/>
            <a:ext cx="244831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52" name="Google Shape;2352;p21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53" name="Google Shape;2353;p217"/>
          <p:cNvSpPr txBox="1"/>
          <p:nvPr>
            <p:ph type="body" idx="2"/>
          </p:nvPr>
        </p:nvSpPr>
        <p:spPr bwMode="auto">
          <a:xfrm>
            <a:off x="283178" y="1513783"/>
            <a:ext cx="3131219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54" name="Google Shape;2354;p21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01250" y="3791142"/>
            <a:ext cx="1559800" cy="1083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" name="Google Shape;2355;p217"/>
          <p:cNvSpPr/>
          <p:nvPr/>
        </p:nvSpPr>
        <p:spPr bwMode="auto">
          <a:xfrm>
            <a:off x="4572000" y="307100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56" name="Google Shape;2356;p217"/>
          <p:cNvSpPr txBox="1"/>
          <p:nvPr>
            <p:ph type="body" idx="3"/>
          </p:nvPr>
        </p:nvSpPr>
        <p:spPr bwMode="auto">
          <a:xfrm>
            <a:off x="4826134" y="839288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57" name="Google Shape;2357;p217"/>
          <p:cNvSpPr txBox="1"/>
          <p:nvPr>
            <p:ph type="body" idx="4"/>
          </p:nvPr>
        </p:nvSpPr>
        <p:spPr bwMode="auto">
          <a:xfrm>
            <a:off x="4826132" y="549738"/>
            <a:ext cx="3352409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58" name="Google Shape;2358;p217"/>
          <p:cNvSpPr/>
          <p:nvPr>
            <p:ph type="body" idx="5"/>
          </p:nvPr>
        </p:nvSpPr>
        <p:spPr bwMode="auto">
          <a:xfrm>
            <a:off x="6622626" y="1204759"/>
            <a:ext cx="1777832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59" name="Google Shape;2359;p217"/>
          <p:cNvSpPr/>
          <p:nvPr>
            <p:ph type="body" idx="6"/>
          </p:nvPr>
        </p:nvSpPr>
        <p:spPr bwMode="auto">
          <a:xfrm>
            <a:off x="4826132" y="1204759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0" name="Google Shape;2360;p217"/>
          <p:cNvSpPr/>
          <p:nvPr/>
        </p:nvSpPr>
        <p:spPr bwMode="auto">
          <a:xfrm>
            <a:off x="4572000" y="1867295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61" name="Google Shape;2361;p217"/>
          <p:cNvSpPr txBox="1"/>
          <p:nvPr>
            <p:ph type="body" idx="7"/>
          </p:nvPr>
        </p:nvSpPr>
        <p:spPr bwMode="auto">
          <a:xfrm>
            <a:off x="4826134" y="2399482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2" name="Google Shape;2362;p217"/>
          <p:cNvSpPr txBox="1"/>
          <p:nvPr>
            <p:ph type="body" idx="8"/>
          </p:nvPr>
        </p:nvSpPr>
        <p:spPr bwMode="auto">
          <a:xfrm>
            <a:off x="4826132" y="2109933"/>
            <a:ext cx="3438298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3" name="Google Shape;2363;p217"/>
          <p:cNvSpPr/>
          <p:nvPr>
            <p:ph type="body" idx="9"/>
          </p:nvPr>
        </p:nvSpPr>
        <p:spPr bwMode="auto">
          <a:xfrm>
            <a:off x="6622626" y="2764954"/>
            <a:ext cx="1814179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4" name="Google Shape;2364;p217"/>
          <p:cNvSpPr/>
          <p:nvPr>
            <p:ph type="body" idx="13"/>
          </p:nvPr>
        </p:nvSpPr>
        <p:spPr bwMode="auto">
          <a:xfrm>
            <a:off x="4826132" y="2764954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5" name="Google Shape;2365;p217"/>
          <p:cNvSpPr/>
          <p:nvPr/>
        </p:nvSpPr>
        <p:spPr bwMode="auto">
          <a:xfrm>
            <a:off x="4572000" y="3431063"/>
            <a:ext cx="4293393" cy="1408828"/>
          </a:xfrm>
          <a:prstGeom prst="roundRect">
            <a:avLst>
              <a:gd name="adj" fmla="val 1942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66" name="Google Shape;2366;p217"/>
          <p:cNvSpPr txBox="1"/>
          <p:nvPr>
            <p:ph type="body" idx="14"/>
          </p:nvPr>
        </p:nvSpPr>
        <p:spPr bwMode="auto">
          <a:xfrm>
            <a:off x="4826134" y="3963249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7" name="Google Shape;2367;p217"/>
          <p:cNvSpPr txBox="1"/>
          <p:nvPr>
            <p:ph type="body" idx="15"/>
          </p:nvPr>
        </p:nvSpPr>
        <p:spPr bwMode="auto">
          <a:xfrm>
            <a:off x="4826132" y="3673700"/>
            <a:ext cx="3035495" cy="26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8" name="Google Shape;2368;p217"/>
          <p:cNvSpPr/>
          <p:nvPr>
            <p:ph type="body" idx="16"/>
          </p:nvPr>
        </p:nvSpPr>
        <p:spPr bwMode="auto">
          <a:xfrm>
            <a:off x="6622626" y="4328720"/>
            <a:ext cx="1913630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69" name="Google Shape;2369;p217"/>
          <p:cNvSpPr/>
          <p:nvPr>
            <p:ph type="body" idx="17"/>
          </p:nvPr>
        </p:nvSpPr>
        <p:spPr bwMode="auto">
          <a:xfrm>
            <a:off x="4826132" y="4328720"/>
            <a:ext cx="1692781" cy="282226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000" tIns="13500" rIns="81000" bIns="36000" anchor="ctr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8.1 Вопросы" preserve="0" showMasterPhAnim="0" userDrawn="1">
  <p:cSld name="28.1 Вопрос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71" name="Google Shape;2371;p21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743989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218"/>
          <p:cNvSpPr txBox="1"/>
          <p:nvPr>
            <p:ph type="title"/>
          </p:nvPr>
        </p:nvSpPr>
        <p:spPr bwMode="auto">
          <a:xfrm>
            <a:off x="283178" y="787751"/>
            <a:ext cx="2539157" cy="113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73" name="Google Shape;2373;p218"/>
          <p:cNvSpPr txBox="1"/>
          <p:nvPr>
            <p:ph type="body" idx="1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74" name="Google Shape;2374;p21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5875730" y="1334364"/>
            <a:ext cx="1401370" cy="210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8.2 Вопросы" preserve="0" showMasterPhAnim="0" userDrawn="1">
  <p:cSld name="28.2 Вопрос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76" name="Google Shape;2376;p219"/>
          <p:cNvSpPr/>
          <p:nvPr/>
        </p:nvSpPr>
        <p:spPr bwMode="auto">
          <a:xfrm>
            <a:off x="4000500" y="0"/>
            <a:ext cx="5143500" cy="5143500"/>
          </a:xfrm>
          <a:prstGeom prst="rect">
            <a:avLst/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77" name="Google Shape;2377;p21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743989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378" name="Google Shape;2378;p219"/>
          <p:cNvSpPr txBox="1"/>
          <p:nvPr>
            <p:ph type="title"/>
          </p:nvPr>
        </p:nvSpPr>
        <p:spPr bwMode="auto">
          <a:xfrm>
            <a:off x="283178" y="787751"/>
            <a:ext cx="2539157" cy="113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79" name="Google Shape;2379;p219"/>
          <p:cNvSpPr txBox="1"/>
          <p:nvPr>
            <p:ph type="body" idx="1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80" name="Google Shape;2380;p21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5875730" y="1334364"/>
            <a:ext cx="1401370" cy="210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8.3 Вопросы" preserve="0" showMasterPhAnim="0" userDrawn="1">
  <p:cSld name="28.3 Вопрос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2" name="Google Shape;2382;p220"/>
          <p:cNvSpPr/>
          <p:nvPr/>
        </p:nvSpPr>
        <p:spPr bwMode="auto">
          <a:xfrm>
            <a:off x="4000500" y="303610"/>
            <a:ext cx="4864894" cy="4536281"/>
          </a:xfrm>
          <a:prstGeom prst="roundRect">
            <a:avLst>
              <a:gd name="adj" fmla="val 6559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83" name="Google Shape;2383;p22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4743989">
            <a:off x="2965339" y="193721"/>
            <a:ext cx="11378597" cy="113785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4" name="Google Shape;2384;p220"/>
          <p:cNvSpPr txBox="1"/>
          <p:nvPr>
            <p:ph type="title"/>
          </p:nvPr>
        </p:nvSpPr>
        <p:spPr bwMode="auto">
          <a:xfrm>
            <a:off x="283178" y="787751"/>
            <a:ext cx="2539157" cy="113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85" name="Google Shape;2385;p220"/>
          <p:cNvSpPr txBox="1"/>
          <p:nvPr>
            <p:ph type="body" idx="1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386" name="Google Shape;2386;p22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5875730" y="1334364"/>
            <a:ext cx="1401370" cy="210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8.4 Спасибо за внимание" preserve="0" showMasterPhAnim="0" userDrawn="1">
  <p:cSld name="28.4 Спасибо за внима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88" name="Google Shape;2388;p22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05707">
            <a:off x="-525925" y="-2518240"/>
            <a:ext cx="10173180" cy="1017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Google Shape;2389;p22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095289" y="4597718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390" name="Google Shape;2390;p221"/>
          <p:cNvSpPr txBox="1"/>
          <p:nvPr>
            <p:ph type="title"/>
          </p:nvPr>
        </p:nvSpPr>
        <p:spPr bwMode="auto">
          <a:xfrm>
            <a:off x="2531177" y="2060273"/>
            <a:ext cx="4081646" cy="124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R="0"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  <a:defRPr sz="5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8 Титульный слайд Услуги" preserve="0" showMasterPhAnim="0" userDrawn="1">
  <p:cSld name="2.18 Титульный слайд Услуг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9" name="Google Shape;139;p3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4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1" name="Google Shape;141;p34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42" name="Google Shape;142;p3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286858" y="1122217"/>
            <a:ext cx="4621615" cy="4021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9 Титульный слайд Услуги" preserve="0" showMasterPhAnim="0" userDrawn="1">
  <p:cSld name="2.19 Титульный слайд Услуг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" name="Google Shape;144;p3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252453" y="533400"/>
            <a:ext cx="4573732" cy="457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20 Титульный слайд Услуги" preserve="0" showMasterPhAnim="0" userDrawn="1">
  <p:cSld name="2.20 Титульный слайд Услуг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" name="Google Shape;148;p3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6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0" name="Google Shape;150;p36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151" name="Google Shape;151;p3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252453" y="533400"/>
            <a:ext cx="4573732" cy="457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3.1 Разделитель без нумерации" preserve="0" showMasterPhAnim="0" userDrawn="1">
  <p:cSld name="3.1 Разделитель без нумераци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" name="Google Shape;153;p3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871792" y="67669"/>
            <a:ext cx="5237572" cy="507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7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6" name="Google Shape;156;p37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57" name="Google Shape;157;p37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3.2 Разделитель без нумерации" preserve="0" showMasterPhAnim="0" userDrawn="1">
  <p:cSld name="3.2 Разделитель без нумераци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9" name="Google Shape;159;p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08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8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2" name="Google Shape;162;p38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3" name="Google Shape;163;p38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 Разделитель с нумерацией" preserve="0" showMasterPhAnim="0" userDrawn="1">
  <p:cSld name="4.1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" name="Google Shape;165;p3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9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8" name="Google Shape;168;p39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69" name="Google Shape;169;p39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0" name="Google Shape;170;p39"/>
          <p:cNvSpPr txBox="1"/>
          <p:nvPr>
            <p:ph type="body" idx="3"/>
          </p:nvPr>
        </p:nvSpPr>
        <p:spPr bwMode="auto">
          <a:xfrm>
            <a:off x="6129464" y="1393010"/>
            <a:ext cx="720149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2 Разделитель с нумерацией" preserve="0" showMasterPhAnim="0" userDrawn="1">
  <p:cSld name="4.2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" name="Google Shape;172;p4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7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0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5" name="Google Shape;175;p40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6" name="Google Shape;176;p40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77" name="Google Shape;177;p40"/>
          <p:cNvSpPr txBox="1"/>
          <p:nvPr>
            <p:ph type="body" idx="3"/>
          </p:nvPr>
        </p:nvSpPr>
        <p:spPr bwMode="auto">
          <a:xfrm>
            <a:off x="5953334" y="1393010"/>
            <a:ext cx="1072409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3 Разделитель с нумерацией" preserve="0" showMasterPhAnim="0" userDrawn="1">
  <p:cSld name="4.3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9" name="Google Shape;179;p4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54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1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2" name="Google Shape;182;p41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3" name="Google Shape;183;p41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4" name="Google Shape;184;p41"/>
          <p:cNvSpPr txBox="1"/>
          <p:nvPr>
            <p:ph type="body" idx="3"/>
          </p:nvPr>
        </p:nvSpPr>
        <p:spPr bwMode="auto">
          <a:xfrm>
            <a:off x="5941913" y="1393010"/>
            <a:ext cx="1095252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4 Разделитель с нумерацией" preserve="0" showMasterPhAnim="0" userDrawn="1">
  <p:cSld name="4.4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" name="Google Shape;186;p4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099999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2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89" name="Google Shape;189;p42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0" name="Google Shape;190;p42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1" name="Google Shape;191;p42"/>
          <p:cNvSpPr txBox="1"/>
          <p:nvPr>
            <p:ph type="body" idx="3"/>
          </p:nvPr>
        </p:nvSpPr>
        <p:spPr bwMode="auto">
          <a:xfrm>
            <a:off x="5925683" y="1393010"/>
            <a:ext cx="1127714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.5 Титульный слайд универсальный" preserve="0" showMasterPhAnim="0" userDrawn="1">
  <p:cSld name="1.5 Титульный слайд универсаль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" name="Google Shape;58;p1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6"/>
          <p:cNvSpPr txBox="1"/>
          <p:nvPr>
            <p:ph type="title"/>
          </p:nvPr>
        </p:nvSpPr>
        <p:spPr bwMode="auto">
          <a:xfrm>
            <a:off x="283178" y="307119"/>
            <a:ext cx="5575180" cy="111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0" name="Google Shape;60;p1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2346" y="1524000"/>
            <a:ext cx="9049244" cy="418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5 Разделитель с нумерацией" preserve="0" showMasterPhAnim="0" userDrawn="1">
  <p:cSld name="4.5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" name="Google Shape;193;p4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08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3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6" name="Google Shape;196;p43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7" name="Google Shape;197;p43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98" name="Google Shape;198;p43"/>
          <p:cNvSpPr txBox="1"/>
          <p:nvPr>
            <p:ph type="body" idx="3"/>
          </p:nvPr>
        </p:nvSpPr>
        <p:spPr bwMode="auto">
          <a:xfrm>
            <a:off x="5941913" y="1393010"/>
            <a:ext cx="1095252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6 Разделитель с нумерацией" preserve="0" showMasterPhAnim="0" userDrawn="1">
  <p:cSld name="4.6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0" name="Google Shape;200;p4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099999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4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4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3" name="Google Shape;203;p44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4" name="Google Shape;204;p44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05" name="Google Shape;205;p44"/>
          <p:cNvSpPr txBox="1"/>
          <p:nvPr>
            <p:ph type="body" idx="3"/>
          </p:nvPr>
        </p:nvSpPr>
        <p:spPr bwMode="auto">
          <a:xfrm>
            <a:off x="5918469" y="1393010"/>
            <a:ext cx="1142140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7 Разделитель с нумерацией" preserve="0" showMasterPhAnim="0" userDrawn="1">
  <p:cSld name="4.7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" name="Google Shape;207;p4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54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5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5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0" name="Google Shape;210;p45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1" name="Google Shape;211;p45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2" name="Google Shape;212;p45"/>
          <p:cNvSpPr txBox="1"/>
          <p:nvPr>
            <p:ph type="body" idx="3"/>
          </p:nvPr>
        </p:nvSpPr>
        <p:spPr bwMode="auto">
          <a:xfrm>
            <a:off x="5988801" y="1393010"/>
            <a:ext cx="1001476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8 Разделитель с нумерацией" preserve="0" showMasterPhAnim="0" userDrawn="1">
  <p:cSld name="4.8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" name="Google Shape;214;p4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2700000">
            <a:off x="3873182" y="-53616"/>
            <a:ext cx="5250732" cy="525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6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7" name="Google Shape;217;p46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8" name="Google Shape;218;p46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19" name="Google Shape;219;p46"/>
          <p:cNvSpPr txBox="1"/>
          <p:nvPr>
            <p:ph type="body" idx="3"/>
          </p:nvPr>
        </p:nvSpPr>
        <p:spPr bwMode="auto">
          <a:xfrm>
            <a:off x="5914262" y="1393010"/>
            <a:ext cx="1150556" cy="241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900"/>
              <a:buFont typeface="Arial"/>
              <a:buNone/>
              <a:defRPr sz="1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0 Разделитель с нумерацией" preserve="0" showMasterPhAnim="0" userDrawn="1">
  <p:cSld name="4.10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1" name="Google Shape;221;p4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700000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7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4" name="Google Shape;224;p47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5" name="Google Shape;225;p47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6" name="Google Shape;226;p47"/>
          <p:cNvSpPr txBox="1"/>
          <p:nvPr>
            <p:ph type="body" idx="3"/>
          </p:nvPr>
        </p:nvSpPr>
        <p:spPr bwMode="auto">
          <a:xfrm>
            <a:off x="6789404" y="2116912"/>
            <a:ext cx="1346522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1 Разделитель с нумерацией" preserve="0" showMasterPhAnim="0" userDrawn="1">
  <p:cSld name="4.11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8" name="Google Shape;228;p4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5400000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8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1" name="Google Shape;231;p48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2" name="Google Shape;232;p48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3" name="Google Shape;233;p48"/>
          <p:cNvSpPr txBox="1"/>
          <p:nvPr>
            <p:ph type="body" idx="3"/>
          </p:nvPr>
        </p:nvSpPr>
        <p:spPr bwMode="auto">
          <a:xfrm>
            <a:off x="6774976" y="2116912"/>
            <a:ext cx="1375376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2 Разделитель с нумерацией" preserve="0" showMasterPhAnim="0" userDrawn="1">
  <p:cSld name="4.12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099999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9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8" name="Google Shape;238;p49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39" name="Google Shape;239;p49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0" name="Google Shape;240;p49"/>
          <p:cNvSpPr txBox="1"/>
          <p:nvPr>
            <p:ph type="body" idx="3"/>
          </p:nvPr>
        </p:nvSpPr>
        <p:spPr bwMode="auto">
          <a:xfrm>
            <a:off x="6754538" y="2116912"/>
            <a:ext cx="1416254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3 Разделитель с нумерацией" preserve="0" showMasterPhAnim="0" userDrawn="1">
  <p:cSld name="4.13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2" name="Google Shape;242;p5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0800000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0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5" name="Google Shape;245;p50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6" name="Google Shape;246;p50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47" name="Google Shape;247;p50"/>
          <p:cNvSpPr txBox="1"/>
          <p:nvPr>
            <p:ph type="body" idx="3"/>
          </p:nvPr>
        </p:nvSpPr>
        <p:spPr bwMode="auto">
          <a:xfrm>
            <a:off x="6774976" y="2116912"/>
            <a:ext cx="1375376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4 Разделитель с нумерацией" preserve="0" showMasterPhAnim="0" userDrawn="1">
  <p:cSld name="4.14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9" name="Google Shape;249;p5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099999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1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52" name="Google Shape;252;p51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53" name="Google Shape;253;p51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54" name="Google Shape;254;p51"/>
          <p:cNvSpPr txBox="1"/>
          <p:nvPr>
            <p:ph type="body" idx="3"/>
          </p:nvPr>
        </p:nvSpPr>
        <p:spPr bwMode="auto">
          <a:xfrm>
            <a:off x="6744920" y="2116912"/>
            <a:ext cx="1435489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5 Разделитель с нумерацией" preserve="0" showMasterPhAnim="0" userDrawn="1">
  <p:cSld name="4.15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6" name="Google Shape;256;p5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5400000">
            <a:off x="3672713" y="-130969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2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59" name="Google Shape;259;p52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60" name="Google Shape;260;p52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61" name="Google Shape;261;p52"/>
          <p:cNvSpPr txBox="1"/>
          <p:nvPr>
            <p:ph type="body" idx="3"/>
          </p:nvPr>
        </p:nvSpPr>
        <p:spPr bwMode="auto">
          <a:xfrm>
            <a:off x="6833886" y="2116912"/>
            <a:ext cx="1257556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.6 Титульный слайд универсальный" preserve="0" showMasterPhAnim="0" userDrawn="1">
  <p:cSld name="1.6 Титульный слайд универсальн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" name="Google Shape;62;p1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7"/>
          <p:cNvSpPr txBox="1"/>
          <p:nvPr>
            <p:ph type="title"/>
          </p:nvPr>
        </p:nvSpPr>
        <p:spPr bwMode="auto">
          <a:xfrm>
            <a:off x="283178" y="307119"/>
            <a:ext cx="5609757" cy="126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17"/>
          <p:cNvSpPr txBox="1"/>
          <p:nvPr>
            <p:ph type="body" idx="1"/>
          </p:nvPr>
        </p:nvSpPr>
        <p:spPr bwMode="auto">
          <a:xfrm>
            <a:off x="283178" y="1601543"/>
            <a:ext cx="4890954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5" name="Google Shape;65;p1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2346" y="1524000"/>
            <a:ext cx="9049244" cy="418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4.16 Разделитель с нумерацией" preserve="0" showMasterPhAnim="0" userDrawn="1">
  <p:cSld name="4.16 Разделитель с нумерацие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3" name="Google Shape;263;p53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2700000">
            <a:off x="3710940" y="-152401"/>
            <a:ext cx="7509511" cy="75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3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278606" y="4588493"/>
            <a:ext cx="953423" cy="2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3"/>
          <p:cNvSpPr txBox="1"/>
          <p:nvPr>
            <p:ph type="title"/>
          </p:nvPr>
        </p:nvSpPr>
        <p:spPr bwMode="auto">
          <a:xfrm>
            <a:off x="283178" y="732886"/>
            <a:ext cx="338953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66" name="Google Shape;266;p53"/>
          <p:cNvSpPr txBox="1"/>
          <p:nvPr>
            <p:ph type="body" idx="1"/>
          </p:nvPr>
        </p:nvSpPr>
        <p:spPr bwMode="auto">
          <a:xfrm>
            <a:off x="283178" y="184919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67" name="Google Shape;267;p53"/>
          <p:cNvSpPr txBox="1"/>
          <p:nvPr>
            <p:ph type="body" idx="2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68" name="Google Shape;268;p53"/>
          <p:cNvSpPr txBox="1"/>
          <p:nvPr>
            <p:ph type="body" idx="3"/>
          </p:nvPr>
        </p:nvSpPr>
        <p:spPr bwMode="auto">
          <a:xfrm>
            <a:off x="6740111" y="2116912"/>
            <a:ext cx="1445107" cy="303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800"/>
              <a:buFont typeface="Arial"/>
              <a:buNone/>
              <a:defRPr sz="18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5. Оглавление" preserve="0" showMasterPhAnim="0" userDrawn="1">
  <p:cSld name="5. Оглавл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" name="Google Shape;270;p54"/>
          <p:cNvSpPr txBox="1"/>
          <p:nvPr>
            <p:ph type="title"/>
          </p:nvPr>
        </p:nvSpPr>
        <p:spPr bwMode="auto">
          <a:xfrm>
            <a:off x="283178" y="732886"/>
            <a:ext cx="3444453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71" name="Google Shape;271;p54"/>
          <p:cNvSpPr txBox="1"/>
          <p:nvPr>
            <p:ph type="body" idx="1"/>
          </p:nvPr>
        </p:nvSpPr>
        <p:spPr bwMode="auto">
          <a:xfrm>
            <a:off x="283178" y="271553"/>
            <a:ext cx="3115036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72" name="Google Shape;272;p54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584629" y="264749"/>
            <a:ext cx="1280764" cy="106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 Спикер" preserve="0" showMasterPhAnim="0" userDrawn="1">
  <p:cSld name="6.1 Спикер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4" name="Google Shape;274;p55"/>
          <p:cNvSpPr/>
          <p:nvPr>
            <p:ph type="pic" idx="2"/>
          </p:nvPr>
        </p:nvSpPr>
        <p:spPr bwMode="auto">
          <a:xfrm>
            <a:off x="3657601" y="0"/>
            <a:ext cx="5486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55"/>
          <p:cNvSpPr txBox="1"/>
          <p:nvPr>
            <p:ph type="title"/>
          </p:nvPr>
        </p:nvSpPr>
        <p:spPr bwMode="auto">
          <a:xfrm>
            <a:off x="283178" y="732886"/>
            <a:ext cx="270506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76" name="Google Shape;276;p5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77" name="Google Shape;277;p55"/>
          <p:cNvSpPr txBox="1"/>
          <p:nvPr>
            <p:ph type="body" idx="3"/>
          </p:nvPr>
        </p:nvSpPr>
        <p:spPr bwMode="auto">
          <a:xfrm>
            <a:off x="283178" y="1509150"/>
            <a:ext cx="2901612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2 Два спикера" preserve="0" showMasterPhAnim="0" userDrawn="1">
  <p:cSld name="6.2 Два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9" name="Google Shape;279;p56"/>
          <p:cNvSpPr/>
          <p:nvPr/>
        </p:nvSpPr>
        <p:spPr bwMode="auto">
          <a:xfrm>
            <a:off x="4572000" y="303610"/>
            <a:ext cx="4293393" cy="2138600"/>
          </a:xfrm>
          <a:prstGeom prst="roundRect">
            <a:avLst>
              <a:gd name="adj" fmla="val 13460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0" name="Google Shape;280;p56"/>
          <p:cNvSpPr/>
          <p:nvPr/>
        </p:nvSpPr>
        <p:spPr bwMode="auto">
          <a:xfrm>
            <a:off x="4572000" y="2701290"/>
            <a:ext cx="4293393" cy="2138600"/>
          </a:xfrm>
          <a:prstGeom prst="roundRect">
            <a:avLst>
              <a:gd name="adj" fmla="val 13460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1" name="Google Shape;281;p56"/>
          <p:cNvSpPr txBox="1"/>
          <p:nvPr>
            <p:ph type="title"/>
          </p:nvPr>
        </p:nvSpPr>
        <p:spPr bwMode="auto">
          <a:xfrm>
            <a:off x="283178" y="732886"/>
            <a:ext cx="233140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2" name="Google Shape;282;p5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3" name="Google Shape;283;p56"/>
          <p:cNvSpPr txBox="1"/>
          <p:nvPr>
            <p:ph type="body" idx="2"/>
          </p:nvPr>
        </p:nvSpPr>
        <p:spPr bwMode="auto">
          <a:xfrm>
            <a:off x="6913817" y="1351955"/>
            <a:ext cx="1766397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4" name="Google Shape;284;p56"/>
          <p:cNvSpPr txBox="1"/>
          <p:nvPr>
            <p:ph type="body" idx="3"/>
          </p:nvPr>
        </p:nvSpPr>
        <p:spPr bwMode="auto">
          <a:xfrm>
            <a:off x="6913817" y="1858853"/>
            <a:ext cx="1382687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5" name="Google Shape;285;p56"/>
          <p:cNvSpPr txBox="1"/>
          <p:nvPr>
            <p:ph type="body" idx="4"/>
          </p:nvPr>
        </p:nvSpPr>
        <p:spPr bwMode="auto">
          <a:xfrm>
            <a:off x="4772597" y="3757969"/>
            <a:ext cx="1621838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6" name="Google Shape;286;p56"/>
          <p:cNvSpPr txBox="1"/>
          <p:nvPr>
            <p:ph type="body" idx="5"/>
          </p:nvPr>
        </p:nvSpPr>
        <p:spPr bwMode="auto">
          <a:xfrm>
            <a:off x="4772597" y="4264868"/>
            <a:ext cx="1382686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287" name="Google Shape;287;p5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772597" y="2903315"/>
            <a:ext cx="283500" cy="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1">
            <a:off x="8373656" y="499534"/>
            <a:ext cx="283500" cy="2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/>
          <p:nvPr>
            <p:ph type="pic" idx="6"/>
          </p:nvPr>
        </p:nvSpPr>
        <p:spPr bwMode="auto">
          <a:xfrm>
            <a:off x="4572000" y="303610"/>
            <a:ext cx="2138400" cy="2138600"/>
          </a:xfrm>
          <a:prstGeom prst="roundRect">
            <a:avLst>
              <a:gd name="adj" fmla="val 1312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90" name="Google Shape;290;p56"/>
          <p:cNvSpPr/>
          <p:nvPr>
            <p:ph type="pic" idx="7"/>
          </p:nvPr>
        </p:nvSpPr>
        <p:spPr bwMode="auto">
          <a:xfrm>
            <a:off x="6726994" y="2701290"/>
            <a:ext cx="2138400" cy="2138600"/>
          </a:xfrm>
          <a:prstGeom prst="roundRect">
            <a:avLst>
              <a:gd name="adj" fmla="val 13126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3 Три спикера" preserve="0" showMasterPhAnim="0" userDrawn="1">
  <p:cSld name="6.3 Три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" name="Google Shape;292;p57"/>
          <p:cNvSpPr/>
          <p:nvPr/>
        </p:nvSpPr>
        <p:spPr bwMode="auto">
          <a:xfrm>
            <a:off x="278606" y="1392555"/>
            <a:ext cx="2677954" cy="3447336"/>
          </a:xfrm>
          <a:prstGeom prst="roundRect">
            <a:avLst>
              <a:gd name="adj" fmla="val 10823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3" name="Google Shape;293;p57"/>
          <p:cNvSpPr txBox="1"/>
          <p:nvPr>
            <p:ph type="title"/>
          </p:nvPr>
        </p:nvSpPr>
        <p:spPr bwMode="auto">
          <a:xfrm>
            <a:off x="283178" y="732886"/>
            <a:ext cx="3996767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94" name="Google Shape;294;p5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95" name="Google Shape;295;p57"/>
          <p:cNvSpPr txBox="1"/>
          <p:nvPr>
            <p:ph type="body" idx="2"/>
          </p:nvPr>
        </p:nvSpPr>
        <p:spPr bwMode="auto">
          <a:xfrm>
            <a:off x="528022" y="3631907"/>
            <a:ext cx="2089322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96" name="Google Shape;296;p57"/>
          <p:cNvSpPr txBox="1"/>
          <p:nvPr>
            <p:ph type="body" idx="3"/>
          </p:nvPr>
        </p:nvSpPr>
        <p:spPr bwMode="auto">
          <a:xfrm>
            <a:off x="528023" y="422120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97" name="Google Shape;297;p57"/>
          <p:cNvSpPr/>
          <p:nvPr>
            <p:ph type="pic" idx="4"/>
          </p:nvPr>
        </p:nvSpPr>
        <p:spPr bwMode="auto">
          <a:xfrm>
            <a:off x="278606" y="1392556"/>
            <a:ext cx="2677954" cy="2053589"/>
          </a:xfrm>
          <a:prstGeom prst="roundRect">
            <a:avLst>
              <a:gd name="adj" fmla="val 1414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298" name="Google Shape;298;p57"/>
          <p:cNvSpPr/>
          <p:nvPr/>
        </p:nvSpPr>
        <p:spPr bwMode="auto">
          <a:xfrm>
            <a:off x="3233024" y="1392555"/>
            <a:ext cx="2677954" cy="3447336"/>
          </a:xfrm>
          <a:prstGeom prst="roundRect">
            <a:avLst>
              <a:gd name="adj" fmla="val 10823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9" name="Google Shape;299;p57"/>
          <p:cNvSpPr txBox="1"/>
          <p:nvPr>
            <p:ph type="body" idx="5"/>
          </p:nvPr>
        </p:nvSpPr>
        <p:spPr bwMode="auto">
          <a:xfrm>
            <a:off x="3482440" y="3631907"/>
            <a:ext cx="1917593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0" name="Google Shape;300;p57"/>
          <p:cNvSpPr txBox="1"/>
          <p:nvPr>
            <p:ph type="body" idx="6"/>
          </p:nvPr>
        </p:nvSpPr>
        <p:spPr bwMode="auto">
          <a:xfrm>
            <a:off x="3482440" y="422120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1" name="Google Shape;301;p57"/>
          <p:cNvSpPr/>
          <p:nvPr>
            <p:ph type="pic" idx="7"/>
          </p:nvPr>
        </p:nvSpPr>
        <p:spPr bwMode="auto">
          <a:xfrm>
            <a:off x="3233023" y="1392556"/>
            <a:ext cx="2677954" cy="2053589"/>
          </a:xfrm>
          <a:prstGeom prst="roundRect">
            <a:avLst>
              <a:gd name="adj" fmla="val 14146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02" name="Google Shape;302;p57"/>
          <p:cNvSpPr/>
          <p:nvPr/>
        </p:nvSpPr>
        <p:spPr bwMode="auto">
          <a:xfrm>
            <a:off x="6187440" y="1392555"/>
            <a:ext cx="2677954" cy="3447336"/>
          </a:xfrm>
          <a:prstGeom prst="roundRect">
            <a:avLst>
              <a:gd name="adj" fmla="val 10823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3" name="Google Shape;303;p57"/>
          <p:cNvSpPr txBox="1"/>
          <p:nvPr>
            <p:ph type="body" idx="8"/>
          </p:nvPr>
        </p:nvSpPr>
        <p:spPr bwMode="auto">
          <a:xfrm>
            <a:off x="6436856" y="3631907"/>
            <a:ext cx="2103941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4" name="Google Shape;304;p57"/>
          <p:cNvSpPr txBox="1"/>
          <p:nvPr>
            <p:ph type="body" idx="9"/>
          </p:nvPr>
        </p:nvSpPr>
        <p:spPr bwMode="auto">
          <a:xfrm>
            <a:off x="6436856" y="422120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5" name="Google Shape;305;p57"/>
          <p:cNvSpPr/>
          <p:nvPr>
            <p:ph type="pic" idx="13"/>
          </p:nvPr>
        </p:nvSpPr>
        <p:spPr bwMode="auto">
          <a:xfrm>
            <a:off x="6187438" y="1392556"/>
            <a:ext cx="2677954" cy="2053589"/>
          </a:xfrm>
          <a:prstGeom prst="roundRect">
            <a:avLst>
              <a:gd name="adj" fmla="val 14146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4 Четыре спикера" preserve="0" showMasterPhAnim="0" userDrawn="1">
  <p:cSld name="6.4 Четыре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" name="Google Shape;307;p58"/>
          <p:cNvSpPr/>
          <p:nvPr/>
        </p:nvSpPr>
        <p:spPr bwMode="auto">
          <a:xfrm>
            <a:off x="278606" y="1611630"/>
            <a:ext cx="2011204" cy="3228261"/>
          </a:xfrm>
          <a:prstGeom prst="roundRect">
            <a:avLst>
              <a:gd name="adj" fmla="val 14424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8" name="Google Shape;308;p58"/>
          <p:cNvSpPr txBox="1"/>
          <p:nvPr>
            <p:ph type="title"/>
          </p:nvPr>
        </p:nvSpPr>
        <p:spPr bwMode="auto">
          <a:xfrm>
            <a:off x="283178" y="732886"/>
            <a:ext cx="3996767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09" name="Google Shape;309;p5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0" name="Google Shape;310;p58"/>
          <p:cNvSpPr txBox="1"/>
          <p:nvPr>
            <p:ph type="body" idx="2"/>
          </p:nvPr>
        </p:nvSpPr>
        <p:spPr bwMode="auto">
          <a:xfrm>
            <a:off x="466110" y="3766927"/>
            <a:ext cx="1686278" cy="41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1" name="Google Shape;311;p58"/>
          <p:cNvSpPr txBox="1"/>
          <p:nvPr>
            <p:ph type="body" idx="3"/>
          </p:nvPr>
        </p:nvSpPr>
        <p:spPr bwMode="auto">
          <a:xfrm>
            <a:off x="466110" y="4245968"/>
            <a:ext cx="1382687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2" name="Google Shape;312;p58"/>
          <p:cNvSpPr/>
          <p:nvPr>
            <p:ph type="pic" idx="4"/>
          </p:nvPr>
        </p:nvSpPr>
        <p:spPr bwMode="auto">
          <a:xfrm>
            <a:off x="278606" y="1611630"/>
            <a:ext cx="2011204" cy="2011500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13" name="Google Shape;313;p58"/>
          <p:cNvSpPr/>
          <p:nvPr/>
        </p:nvSpPr>
        <p:spPr bwMode="auto">
          <a:xfrm>
            <a:off x="2467623" y="1611630"/>
            <a:ext cx="2011204" cy="3228261"/>
          </a:xfrm>
          <a:prstGeom prst="roundRect">
            <a:avLst>
              <a:gd name="adj" fmla="val 14424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4" name="Google Shape;314;p58"/>
          <p:cNvSpPr txBox="1"/>
          <p:nvPr>
            <p:ph type="body" idx="5"/>
          </p:nvPr>
        </p:nvSpPr>
        <p:spPr bwMode="auto">
          <a:xfrm>
            <a:off x="2655127" y="3766927"/>
            <a:ext cx="1547299" cy="41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5" name="Google Shape;315;p58"/>
          <p:cNvSpPr txBox="1"/>
          <p:nvPr>
            <p:ph type="body" idx="6"/>
          </p:nvPr>
        </p:nvSpPr>
        <p:spPr bwMode="auto">
          <a:xfrm>
            <a:off x="2655127" y="4245968"/>
            <a:ext cx="1382686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6" name="Google Shape;316;p58"/>
          <p:cNvSpPr/>
          <p:nvPr>
            <p:ph type="pic" idx="7"/>
          </p:nvPr>
        </p:nvSpPr>
        <p:spPr bwMode="auto">
          <a:xfrm>
            <a:off x="2467622" y="1611630"/>
            <a:ext cx="2011204" cy="2011500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17" name="Google Shape;317;p58"/>
          <p:cNvSpPr/>
          <p:nvPr/>
        </p:nvSpPr>
        <p:spPr bwMode="auto">
          <a:xfrm>
            <a:off x="4656640" y="1611630"/>
            <a:ext cx="2011204" cy="3228261"/>
          </a:xfrm>
          <a:prstGeom prst="roundRect">
            <a:avLst>
              <a:gd name="adj" fmla="val 14424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8" name="Google Shape;318;p58"/>
          <p:cNvSpPr txBox="1"/>
          <p:nvPr>
            <p:ph type="body" idx="8"/>
          </p:nvPr>
        </p:nvSpPr>
        <p:spPr bwMode="auto">
          <a:xfrm>
            <a:off x="4844144" y="3766927"/>
            <a:ext cx="1686278" cy="41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19" name="Google Shape;319;p58"/>
          <p:cNvSpPr txBox="1"/>
          <p:nvPr>
            <p:ph type="body" idx="9"/>
          </p:nvPr>
        </p:nvSpPr>
        <p:spPr bwMode="auto">
          <a:xfrm>
            <a:off x="4844144" y="4245968"/>
            <a:ext cx="1382686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0" name="Google Shape;320;p58"/>
          <p:cNvSpPr/>
          <p:nvPr>
            <p:ph type="pic" idx="13"/>
          </p:nvPr>
        </p:nvSpPr>
        <p:spPr bwMode="auto">
          <a:xfrm>
            <a:off x="4656639" y="1611630"/>
            <a:ext cx="2011204" cy="2011500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21" name="Google Shape;321;p58"/>
          <p:cNvSpPr/>
          <p:nvPr/>
        </p:nvSpPr>
        <p:spPr bwMode="auto">
          <a:xfrm>
            <a:off x="6845657" y="1611630"/>
            <a:ext cx="2011204" cy="3228261"/>
          </a:xfrm>
          <a:prstGeom prst="roundRect">
            <a:avLst>
              <a:gd name="adj" fmla="val 14424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22" name="Google Shape;322;p58"/>
          <p:cNvSpPr txBox="1"/>
          <p:nvPr>
            <p:ph type="body" idx="14"/>
          </p:nvPr>
        </p:nvSpPr>
        <p:spPr bwMode="auto">
          <a:xfrm>
            <a:off x="7033160" y="3766927"/>
            <a:ext cx="1659060" cy="415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3" name="Google Shape;323;p58"/>
          <p:cNvSpPr txBox="1"/>
          <p:nvPr>
            <p:ph type="body" idx="15"/>
          </p:nvPr>
        </p:nvSpPr>
        <p:spPr bwMode="auto">
          <a:xfrm>
            <a:off x="7033160" y="4245968"/>
            <a:ext cx="1382687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4" name="Google Shape;324;p58"/>
          <p:cNvSpPr/>
          <p:nvPr>
            <p:ph type="pic" idx="16"/>
          </p:nvPr>
        </p:nvSpPr>
        <p:spPr bwMode="auto">
          <a:xfrm>
            <a:off x="6845656" y="1611630"/>
            <a:ext cx="2011204" cy="2011500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5 Команда 5 чел" preserve="0" showMasterPhAnim="0" userDrawn="1">
  <p:cSld name="6.5 Команда 5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" name="Google Shape;326;p59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7" name="Google Shape;327;p5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28" name="Google Shape;328;p59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29" name="Google Shape;329;p59"/>
          <p:cNvSpPr txBox="1"/>
          <p:nvPr>
            <p:ph type="body" idx="2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0" name="Google Shape;330;p59"/>
          <p:cNvSpPr txBox="1"/>
          <p:nvPr>
            <p:ph type="body" idx="3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1" name="Google Shape;331;p59"/>
          <p:cNvSpPr/>
          <p:nvPr>
            <p:ph type="pic" idx="4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32" name="Google Shape;332;p59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3" name="Google Shape;333;p59"/>
          <p:cNvSpPr txBox="1"/>
          <p:nvPr>
            <p:ph type="body" idx="5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4" name="Google Shape;334;p59"/>
          <p:cNvSpPr txBox="1"/>
          <p:nvPr>
            <p:ph type="body" idx="6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5" name="Google Shape;335;p59"/>
          <p:cNvSpPr/>
          <p:nvPr>
            <p:ph type="pic" idx="7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36" name="Google Shape;336;p59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7" name="Google Shape;337;p59"/>
          <p:cNvSpPr txBox="1"/>
          <p:nvPr>
            <p:ph type="body" idx="8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8" name="Google Shape;338;p59"/>
          <p:cNvSpPr txBox="1"/>
          <p:nvPr>
            <p:ph type="body" idx="9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9" name="Google Shape;339;p59"/>
          <p:cNvSpPr/>
          <p:nvPr>
            <p:ph type="pic" idx="13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59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1" name="Google Shape;341;p59"/>
          <p:cNvSpPr txBox="1"/>
          <p:nvPr>
            <p:ph type="body" idx="14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42" name="Google Shape;342;p59"/>
          <p:cNvSpPr txBox="1"/>
          <p:nvPr>
            <p:ph type="body" idx="15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43" name="Google Shape;343;p59"/>
          <p:cNvSpPr/>
          <p:nvPr>
            <p:ph type="pic" idx="16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44" name="Google Shape;344;p59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5" name="Google Shape;345;p59"/>
          <p:cNvSpPr txBox="1"/>
          <p:nvPr>
            <p:ph type="body" idx="17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46" name="Google Shape;346;p59"/>
          <p:cNvSpPr txBox="1"/>
          <p:nvPr>
            <p:ph type="body" idx="18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47" name="Google Shape;347;p59"/>
          <p:cNvSpPr/>
          <p:nvPr>
            <p:ph type="pic" idx="19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6 Команда 6 чел" preserve="0" showMasterPhAnim="0" userDrawn="1">
  <p:cSld name="6.6 Команда 6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9" name="Google Shape;349;p60"/>
          <p:cNvSpPr/>
          <p:nvPr/>
        </p:nvSpPr>
        <p:spPr bwMode="auto">
          <a:xfrm>
            <a:off x="3777443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0" name="Google Shape;350;p60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1" name="Google Shape;351;p6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2" name="Google Shape;352;p60"/>
          <p:cNvSpPr txBox="1"/>
          <p:nvPr>
            <p:ph type="body" idx="2"/>
          </p:nvPr>
        </p:nvSpPr>
        <p:spPr bwMode="auto">
          <a:xfrm>
            <a:off x="3906398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3" name="Google Shape;353;p60"/>
          <p:cNvSpPr txBox="1"/>
          <p:nvPr>
            <p:ph type="body" idx="3"/>
          </p:nvPr>
        </p:nvSpPr>
        <p:spPr bwMode="auto">
          <a:xfrm>
            <a:off x="3906398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4" name="Google Shape;354;p60"/>
          <p:cNvSpPr/>
          <p:nvPr>
            <p:ph type="pic" idx="4"/>
          </p:nvPr>
        </p:nvSpPr>
        <p:spPr bwMode="auto">
          <a:xfrm>
            <a:off x="3777443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55" name="Google Shape;355;p60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6" name="Google Shape;356;p60"/>
          <p:cNvSpPr txBox="1"/>
          <p:nvPr>
            <p:ph type="body" idx="5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7" name="Google Shape;357;p60"/>
          <p:cNvSpPr txBox="1"/>
          <p:nvPr>
            <p:ph type="body" idx="6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58" name="Google Shape;358;p60"/>
          <p:cNvSpPr/>
          <p:nvPr>
            <p:ph type="pic" idx="7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59" name="Google Shape;359;p60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60" name="Google Shape;360;p60"/>
          <p:cNvSpPr txBox="1"/>
          <p:nvPr>
            <p:ph type="body" idx="8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61" name="Google Shape;361;p60"/>
          <p:cNvSpPr txBox="1"/>
          <p:nvPr>
            <p:ph type="body" idx="9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62" name="Google Shape;362;p60"/>
          <p:cNvSpPr/>
          <p:nvPr>
            <p:ph type="pic" idx="13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63" name="Google Shape;363;p60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64" name="Google Shape;364;p60"/>
          <p:cNvSpPr txBox="1"/>
          <p:nvPr>
            <p:ph type="body" idx="14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65" name="Google Shape;365;p60"/>
          <p:cNvSpPr txBox="1"/>
          <p:nvPr>
            <p:ph type="body" idx="15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66" name="Google Shape;366;p60"/>
          <p:cNvSpPr/>
          <p:nvPr>
            <p:ph type="pic" idx="16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67" name="Google Shape;367;p60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68" name="Google Shape;368;p60"/>
          <p:cNvSpPr txBox="1"/>
          <p:nvPr>
            <p:ph type="body" idx="17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69" name="Google Shape;369;p60"/>
          <p:cNvSpPr txBox="1"/>
          <p:nvPr>
            <p:ph type="body" idx="18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0" name="Google Shape;370;p60"/>
          <p:cNvSpPr/>
          <p:nvPr>
            <p:ph type="pic" idx="19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71" name="Google Shape;371;p60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72" name="Google Shape;372;p60"/>
          <p:cNvSpPr txBox="1"/>
          <p:nvPr>
            <p:ph type="body" idx="20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3" name="Google Shape;373;p60"/>
          <p:cNvSpPr txBox="1"/>
          <p:nvPr>
            <p:ph type="body" idx="21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4" name="Google Shape;374;p60"/>
          <p:cNvSpPr/>
          <p:nvPr>
            <p:ph type="pic" idx="22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7 Команда 7 чел" preserve="0" showMasterPhAnim="0" userDrawn="1">
  <p:cSld name="6.7 Команда 7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/>
          <p:nvPr/>
        </p:nvSpPr>
        <p:spPr bwMode="auto">
          <a:xfrm>
            <a:off x="3777443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77" name="Google Shape;377;p61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8" name="Google Shape;378;p6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9" name="Google Shape;379;p61"/>
          <p:cNvSpPr txBox="1"/>
          <p:nvPr>
            <p:ph type="body" idx="2"/>
          </p:nvPr>
        </p:nvSpPr>
        <p:spPr bwMode="auto">
          <a:xfrm>
            <a:off x="3906398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0" name="Google Shape;380;p61"/>
          <p:cNvSpPr txBox="1"/>
          <p:nvPr>
            <p:ph type="body" idx="3"/>
          </p:nvPr>
        </p:nvSpPr>
        <p:spPr bwMode="auto">
          <a:xfrm>
            <a:off x="3906398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1" name="Google Shape;381;p61"/>
          <p:cNvSpPr/>
          <p:nvPr>
            <p:ph type="pic" idx="4"/>
          </p:nvPr>
        </p:nvSpPr>
        <p:spPr bwMode="auto">
          <a:xfrm>
            <a:off x="3777443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82" name="Google Shape;382;p61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83" name="Google Shape;383;p61"/>
          <p:cNvSpPr txBox="1"/>
          <p:nvPr>
            <p:ph type="body" idx="5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4" name="Google Shape;384;p61"/>
          <p:cNvSpPr txBox="1"/>
          <p:nvPr>
            <p:ph type="body" idx="6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5" name="Google Shape;385;p61"/>
          <p:cNvSpPr/>
          <p:nvPr>
            <p:ph type="pic" idx="7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86" name="Google Shape;386;p61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87" name="Google Shape;387;p61"/>
          <p:cNvSpPr txBox="1"/>
          <p:nvPr>
            <p:ph type="body" idx="8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8" name="Google Shape;388;p61"/>
          <p:cNvSpPr txBox="1"/>
          <p:nvPr>
            <p:ph type="body" idx="9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89" name="Google Shape;389;p61"/>
          <p:cNvSpPr/>
          <p:nvPr>
            <p:ph type="pic" idx="13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90" name="Google Shape;390;p61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1" name="Google Shape;391;p61"/>
          <p:cNvSpPr txBox="1"/>
          <p:nvPr>
            <p:ph type="body" idx="14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92" name="Google Shape;392;p61"/>
          <p:cNvSpPr txBox="1"/>
          <p:nvPr>
            <p:ph type="body" idx="15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93" name="Google Shape;393;p61"/>
          <p:cNvSpPr/>
          <p:nvPr>
            <p:ph type="pic" idx="16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94" name="Google Shape;394;p61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5" name="Google Shape;395;p61"/>
          <p:cNvSpPr txBox="1"/>
          <p:nvPr>
            <p:ph type="body" idx="17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96" name="Google Shape;396;p61"/>
          <p:cNvSpPr txBox="1"/>
          <p:nvPr>
            <p:ph type="body" idx="18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97" name="Google Shape;397;p61"/>
          <p:cNvSpPr/>
          <p:nvPr>
            <p:ph type="pic" idx="19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398" name="Google Shape;398;p61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9" name="Google Shape;399;p61"/>
          <p:cNvSpPr txBox="1"/>
          <p:nvPr>
            <p:ph type="body" idx="20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0" name="Google Shape;400;p61"/>
          <p:cNvSpPr txBox="1"/>
          <p:nvPr>
            <p:ph type="body" idx="21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1" name="Google Shape;401;p61"/>
          <p:cNvSpPr/>
          <p:nvPr>
            <p:ph type="pic" idx="22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02" name="Google Shape;402;p61"/>
          <p:cNvSpPr/>
          <p:nvPr/>
        </p:nvSpPr>
        <p:spPr bwMode="auto">
          <a:xfrm>
            <a:off x="2025678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03" name="Google Shape;403;p61"/>
          <p:cNvSpPr txBox="1"/>
          <p:nvPr>
            <p:ph type="body" idx="23"/>
          </p:nvPr>
        </p:nvSpPr>
        <p:spPr bwMode="auto">
          <a:xfrm>
            <a:off x="2154634" y="4035914"/>
            <a:ext cx="1184171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4" name="Google Shape;404;p61"/>
          <p:cNvSpPr txBox="1"/>
          <p:nvPr>
            <p:ph type="body" idx="24"/>
          </p:nvPr>
        </p:nvSpPr>
        <p:spPr bwMode="auto">
          <a:xfrm>
            <a:off x="2154634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5" name="Google Shape;405;p61"/>
          <p:cNvSpPr/>
          <p:nvPr>
            <p:ph type="pic" idx="25"/>
          </p:nvPr>
        </p:nvSpPr>
        <p:spPr bwMode="auto">
          <a:xfrm>
            <a:off x="2025678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8 Команда 8 чел" preserve="0" showMasterPhAnim="0" userDrawn="1">
  <p:cSld name="6.8 Команда 8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7" name="Google Shape;407;p62"/>
          <p:cNvSpPr/>
          <p:nvPr/>
        </p:nvSpPr>
        <p:spPr bwMode="auto">
          <a:xfrm>
            <a:off x="3777443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08" name="Google Shape;408;p62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9" name="Google Shape;409;p6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0" name="Google Shape;410;p62"/>
          <p:cNvSpPr txBox="1"/>
          <p:nvPr>
            <p:ph type="body" idx="2"/>
          </p:nvPr>
        </p:nvSpPr>
        <p:spPr bwMode="auto">
          <a:xfrm>
            <a:off x="3906398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1" name="Google Shape;411;p62"/>
          <p:cNvSpPr txBox="1"/>
          <p:nvPr>
            <p:ph type="body" idx="3"/>
          </p:nvPr>
        </p:nvSpPr>
        <p:spPr bwMode="auto">
          <a:xfrm>
            <a:off x="3906398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2" name="Google Shape;412;p62"/>
          <p:cNvSpPr/>
          <p:nvPr>
            <p:ph type="pic" idx="4"/>
          </p:nvPr>
        </p:nvSpPr>
        <p:spPr bwMode="auto">
          <a:xfrm>
            <a:off x="3777443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13" name="Google Shape;413;p62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4" name="Google Shape;414;p62"/>
          <p:cNvSpPr txBox="1"/>
          <p:nvPr>
            <p:ph type="body" idx="5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5" name="Google Shape;415;p62"/>
          <p:cNvSpPr txBox="1"/>
          <p:nvPr>
            <p:ph type="body" idx="6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6" name="Google Shape;416;p62"/>
          <p:cNvSpPr/>
          <p:nvPr>
            <p:ph type="pic" idx="7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17" name="Google Shape;417;p62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18" name="Google Shape;418;p62"/>
          <p:cNvSpPr txBox="1"/>
          <p:nvPr>
            <p:ph type="body" idx="8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19" name="Google Shape;419;p62"/>
          <p:cNvSpPr txBox="1"/>
          <p:nvPr>
            <p:ph type="body" idx="9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0" name="Google Shape;420;p62"/>
          <p:cNvSpPr/>
          <p:nvPr>
            <p:ph type="pic" idx="13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21" name="Google Shape;421;p62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2" name="Google Shape;422;p62"/>
          <p:cNvSpPr txBox="1"/>
          <p:nvPr>
            <p:ph type="body" idx="14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3" name="Google Shape;423;p62"/>
          <p:cNvSpPr txBox="1"/>
          <p:nvPr>
            <p:ph type="body" idx="15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4" name="Google Shape;424;p62"/>
          <p:cNvSpPr/>
          <p:nvPr>
            <p:ph type="pic" idx="16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25" name="Google Shape;425;p62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26" name="Google Shape;426;p62"/>
          <p:cNvSpPr txBox="1"/>
          <p:nvPr>
            <p:ph type="body" idx="17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7" name="Google Shape;427;p62"/>
          <p:cNvSpPr txBox="1"/>
          <p:nvPr>
            <p:ph type="body" idx="18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28" name="Google Shape;428;p62"/>
          <p:cNvSpPr/>
          <p:nvPr>
            <p:ph type="pic" idx="19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29" name="Google Shape;429;p62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0" name="Google Shape;430;p62"/>
          <p:cNvSpPr txBox="1"/>
          <p:nvPr>
            <p:ph type="body" idx="20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1" name="Google Shape;431;p62"/>
          <p:cNvSpPr txBox="1"/>
          <p:nvPr>
            <p:ph type="body" idx="21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2" name="Google Shape;432;p62"/>
          <p:cNvSpPr/>
          <p:nvPr>
            <p:ph type="pic" idx="22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33" name="Google Shape;433;p62"/>
          <p:cNvSpPr/>
          <p:nvPr/>
        </p:nvSpPr>
        <p:spPr bwMode="auto">
          <a:xfrm>
            <a:off x="28084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4" name="Google Shape;434;p62"/>
          <p:cNvSpPr txBox="1"/>
          <p:nvPr>
            <p:ph type="body" idx="23"/>
          </p:nvPr>
        </p:nvSpPr>
        <p:spPr bwMode="auto">
          <a:xfrm>
            <a:off x="409796" y="4035914"/>
            <a:ext cx="106399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5" name="Google Shape;435;p62"/>
          <p:cNvSpPr txBox="1"/>
          <p:nvPr>
            <p:ph type="body" idx="24"/>
          </p:nvPr>
        </p:nvSpPr>
        <p:spPr bwMode="auto">
          <a:xfrm>
            <a:off x="40979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6" name="Google Shape;436;p62"/>
          <p:cNvSpPr/>
          <p:nvPr>
            <p:ph type="pic" idx="25"/>
          </p:nvPr>
        </p:nvSpPr>
        <p:spPr bwMode="auto">
          <a:xfrm>
            <a:off x="28084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37" name="Google Shape;437;p62"/>
          <p:cNvSpPr/>
          <p:nvPr/>
        </p:nvSpPr>
        <p:spPr bwMode="auto">
          <a:xfrm>
            <a:off x="2025678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8" name="Google Shape;438;p62"/>
          <p:cNvSpPr txBox="1"/>
          <p:nvPr>
            <p:ph type="body" idx="26"/>
          </p:nvPr>
        </p:nvSpPr>
        <p:spPr bwMode="auto">
          <a:xfrm>
            <a:off x="2154634" y="4035914"/>
            <a:ext cx="1184171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9" name="Google Shape;439;p62"/>
          <p:cNvSpPr txBox="1"/>
          <p:nvPr>
            <p:ph type="body" idx="27"/>
          </p:nvPr>
        </p:nvSpPr>
        <p:spPr bwMode="auto">
          <a:xfrm>
            <a:off x="2154634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0" name="Google Shape;440;p62"/>
          <p:cNvSpPr/>
          <p:nvPr>
            <p:ph type="pic" idx="28"/>
          </p:nvPr>
        </p:nvSpPr>
        <p:spPr bwMode="auto">
          <a:xfrm>
            <a:off x="2025678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1 Титульный слайд Авто" preserve="0" showMasterPhAnim="0" userDrawn="1">
  <p:cSld name="2.1 Титульный слайд Ав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" name="Google Shape;67;p1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8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69" name="Google Shape;69;p1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3927348" y="438763"/>
            <a:ext cx="5143500" cy="470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9 Команда 9 чел" preserve="0" showMasterPhAnim="0" userDrawn="1">
  <p:cSld name="6.9 Команда 9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" name="Google Shape;442;p63"/>
          <p:cNvSpPr/>
          <p:nvPr/>
        </p:nvSpPr>
        <p:spPr bwMode="auto">
          <a:xfrm>
            <a:off x="3777443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3" name="Google Shape;443;p63"/>
          <p:cNvSpPr txBox="1"/>
          <p:nvPr>
            <p:ph type="body" idx="1"/>
          </p:nvPr>
        </p:nvSpPr>
        <p:spPr bwMode="auto">
          <a:xfrm>
            <a:off x="3906398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4" name="Google Shape;444;p63"/>
          <p:cNvSpPr txBox="1"/>
          <p:nvPr>
            <p:ph type="body" idx="2"/>
          </p:nvPr>
        </p:nvSpPr>
        <p:spPr bwMode="auto">
          <a:xfrm>
            <a:off x="3906398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5" name="Google Shape;445;p63"/>
          <p:cNvSpPr/>
          <p:nvPr>
            <p:ph type="pic" idx="3"/>
          </p:nvPr>
        </p:nvSpPr>
        <p:spPr bwMode="auto">
          <a:xfrm>
            <a:off x="3777443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46" name="Google Shape;446;p63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7" name="Google Shape;447;p63"/>
          <p:cNvSpPr txBox="1"/>
          <p:nvPr>
            <p:ph type="body" idx="4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8" name="Google Shape;448;p63"/>
          <p:cNvSpPr txBox="1"/>
          <p:nvPr>
            <p:ph type="body" idx="5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49" name="Google Shape;449;p63"/>
          <p:cNvSpPr/>
          <p:nvPr>
            <p:ph type="pic" idx="6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50" name="Google Shape;450;p63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51" name="Google Shape;451;p63"/>
          <p:cNvSpPr txBox="1"/>
          <p:nvPr>
            <p:ph type="body" idx="7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2" name="Google Shape;452;p63"/>
          <p:cNvSpPr txBox="1"/>
          <p:nvPr>
            <p:ph type="body" idx="8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3" name="Google Shape;453;p63"/>
          <p:cNvSpPr/>
          <p:nvPr>
            <p:ph type="pic" idx="9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54" name="Google Shape;454;p63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55" name="Google Shape;455;p63"/>
          <p:cNvSpPr txBox="1"/>
          <p:nvPr>
            <p:ph type="body" idx="13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6" name="Google Shape;456;p63"/>
          <p:cNvSpPr txBox="1"/>
          <p:nvPr>
            <p:ph type="body" idx="14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57" name="Google Shape;457;p63"/>
          <p:cNvSpPr/>
          <p:nvPr>
            <p:ph type="pic" idx="15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58" name="Google Shape;458;p63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59" name="Google Shape;459;p63"/>
          <p:cNvSpPr txBox="1"/>
          <p:nvPr>
            <p:ph type="body" idx="16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0" name="Google Shape;460;p63"/>
          <p:cNvSpPr txBox="1"/>
          <p:nvPr>
            <p:ph type="body" idx="17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1" name="Google Shape;461;p63"/>
          <p:cNvSpPr/>
          <p:nvPr>
            <p:ph type="pic" idx="18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62" name="Google Shape;462;p63"/>
          <p:cNvSpPr/>
          <p:nvPr/>
        </p:nvSpPr>
        <p:spPr bwMode="auto">
          <a:xfrm>
            <a:off x="2025678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3" name="Google Shape;463;p63"/>
          <p:cNvSpPr txBox="1"/>
          <p:nvPr>
            <p:ph type="body" idx="19"/>
          </p:nvPr>
        </p:nvSpPr>
        <p:spPr bwMode="auto">
          <a:xfrm>
            <a:off x="2154634" y="1693478"/>
            <a:ext cx="125274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4" name="Google Shape;464;p63"/>
          <p:cNvSpPr txBox="1"/>
          <p:nvPr>
            <p:ph type="body" idx="20"/>
          </p:nvPr>
        </p:nvSpPr>
        <p:spPr bwMode="auto">
          <a:xfrm>
            <a:off x="2154634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5" name="Google Shape;465;p63"/>
          <p:cNvSpPr/>
          <p:nvPr>
            <p:ph type="pic" idx="21"/>
          </p:nvPr>
        </p:nvSpPr>
        <p:spPr bwMode="auto">
          <a:xfrm>
            <a:off x="2025678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66" name="Google Shape;466;p63"/>
          <p:cNvSpPr/>
          <p:nvPr/>
        </p:nvSpPr>
        <p:spPr bwMode="auto">
          <a:xfrm>
            <a:off x="28084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67" name="Google Shape;467;p63"/>
          <p:cNvSpPr txBox="1"/>
          <p:nvPr>
            <p:ph type="body" idx="22"/>
          </p:nvPr>
        </p:nvSpPr>
        <p:spPr bwMode="auto">
          <a:xfrm>
            <a:off x="409796" y="4035914"/>
            <a:ext cx="106399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8" name="Google Shape;468;p63"/>
          <p:cNvSpPr txBox="1"/>
          <p:nvPr>
            <p:ph type="body" idx="23"/>
          </p:nvPr>
        </p:nvSpPr>
        <p:spPr bwMode="auto">
          <a:xfrm>
            <a:off x="40979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69" name="Google Shape;469;p63"/>
          <p:cNvSpPr/>
          <p:nvPr>
            <p:ph type="pic" idx="24"/>
          </p:nvPr>
        </p:nvSpPr>
        <p:spPr bwMode="auto">
          <a:xfrm>
            <a:off x="28084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70" name="Google Shape;470;p63"/>
          <p:cNvSpPr/>
          <p:nvPr/>
        </p:nvSpPr>
        <p:spPr bwMode="auto">
          <a:xfrm>
            <a:off x="2025678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71" name="Google Shape;471;p63"/>
          <p:cNvSpPr txBox="1"/>
          <p:nvPr>
            <p:ph type="body" idx="25"/>
          </p:nvPr>
        </p:nvSpPr>
        <p:spPr bwMode="auto">
          <a:xfrm>
            <a:off x="2154634" y="4035914"/>
            <a:ext cx="1184171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2" name="Google Shape;472;p63"/>
          <p:cNvSpPr txBox="1"/>
          <p:nvPr>
            <p:ph type="body" idx="26"/>
          </p:nvPr>
        </p:nvSpPr>
        <p:spPr bwMode="auto">
          <a:xfrm>
            <a:off x="2154634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3" name="Google Shape;473;p63"/>
          <p:cNvSpPr/>
          <p:nvPr>
            <p:ph type="pic" idx="27"/>
          </p:nvPr>
        </p:nvSpPr>
        <p:spPr bwMode="auto">
          <a:xfrm>
            <a:off x="2025678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74" name="Google Shape;474;p63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75" name="Google Shape;475;p63"/>
          <p:cNvSpPr txBox="1"/>
          <p:nvPr>
            <p:ph type="body" idx="28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6" name="Google Shape;476;p63"/>
          <p:cNvSpPr txBox="1"/>
          <p:nvPr>
            <p:ph type="body" idx="29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77" name="Google Shape;477;p63"/>
          <p:cNvSpPr/>
          <p:nvPr>
            <p:ph type="pic" idx="30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0 Команда 10 чел" preserve="0" showMasterPhAnim="0" userDrawn="1">
  <p:cSld name="6.10 Команда 10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9" name="Google Shape;479;p64"/>
          <p:cNvSpPr/>
          <p:nvPr/>
        </p:nvSpPr>
        <p:spPr bwMode="auto">
          <a:xfrm>
            <a:off x="3777443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80" name="Google Shape;480;p64"/>
          <p:cNvSpPr txBox="1"/>
          <p:nvPr>
            <p:ph type="body" idx="1"/>
          </p:nvPr>
        </p:nvSpPr>
        <p:spPr bwMode="auto">
          <a:xfrm>
            <a:off x="3906398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81" name="Google Shape;481;p64"/>
          <p:cNvSpPr txBox="1"/>
          <p:nvPr>
            <p:ph type="body" idx="2"/>
          </p:nvPr>
        </p:nvSpPr>
        <p:spPr bwMode="auto">
          <a:xfrm>
            <a:off x="3906398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82" name="Google Shape;482;p64"/>
          <p:cNvSpPr/>
          <p:nvPr>
            <p:ph type="pic" idx="3"/>
          </p:nvPr>
        </p:nvSpPr>
        <p:spPr bwMode="auto">
          <a:xfrm>
            <a:off x="3777443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83" name="Google Shape;483;p64"/>
          <p:cNvSpPr/>
          <p:nvPr/>
        </p:nvSpPr>
        <p:spPr bwMode="auto">
          <a:xfrm>
            <a:off x="7267117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84" name="Google Shape;484;p64"/>
          <p:cNvSpPr txBox="1"/>
          <p:nvPr>
            <p:ph type="body" idx="4"/>
          </p:nvPr>
        </p:nvSpPr>
        <p:spPr bwMode="auto">
          <a:xfrm>
            <a:off x="7396073" y="1693478"/>
            <a:ext cx="118777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85" name="Google Shape;485;p64"/>
          <p:cNvSpPr txBox="1"/>
          <p:nvPr>
            <p:ph type="body" idx="5"/>
          </p:nvPr>
        </p:nvSpPr>
        <p:spPr bwMode="auto">
          <a:xfrm>
            <a:off x="7396073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86" name="Google Shape;486;p64"/>
          <p:cNvSpPr/>
          <p:nvPr>
            <p:ph type="pic" idx="6"/>
          </p:nvPr>
        </p:nvSpPr>
        <p:spPr bwMode="auto">
          <a:xfrm>
            <a:off x="7267117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87" name="Google Shape;487;p64"/>
          <p:cNvSpPr/>
          <p:nvPr/>
        </p:nvSpPr>
        <p:spPr bwMode="auto">
          <a:xfrm>
            <a:off x="552228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88" name="Google Shape;488;p64"/>
          <p:cNvSpPr txBox="1"/>
          <p:nvPr>
            <p:ph type="body" idx="7"/>
          </p:nvPr>
        </p:nvSpPr>
        <p:spPr bwMode="auto">
          <a:xfrm>
            <a:off x="565123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89" name="Google Shape;489;p64"/>
          <p:cNvSpPr txBox="1"/>
          <p:nvPr>
            <p:ph type="body" idx="8"/>
          </p:nvPr>
        </p:nvSpPr>
        <p:spPr bwMode="auto">
          <a:xfrm>
            <a:off x="565123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0" name="Google Shape;490;p64"/>
          <p:cNvSpPr/>
          <p:nvPr>
            <p:ph type="pic" idx="9"/>
          </p:nvPr>
        </p:nvSpPr>
        <p:spPr bwMode="auto">
          <a:xfrm>
            <a:off x="552228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91" name="Google Shape;491;p64"/>
          <p:cNvSpPr/>
          <p:nvPr/>
        </p:nvSpPr>
        <p:spPr bwMode="auto">
          <a:xfrm>
            <a:off x="3777443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92" name="Google Shape;492;p64"/>
          <p:cNvSpPr txBox="1"/>
          <p:nvPr>
            <p:ph type="body" idx="13"/>
          </p:nvPr>
        </p:nvSpPr>
        <p:spPr bwMode="auto">
          <a:xfrm>
            <a:off x="3906398" y="4035914"/>
            <a:ext cx="1299586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3" name="Google Shape;493;p64"/>
          <p:cNvSpPr txBox="1"/>
          <p:nvPr>
            <p:ph type="body" idx="14"/>
          </p:nvPr>
        </p:nvSpPr>
        <p:spPr bwMode="auto">
          <a:xfrm>
            <a:off x="3906398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4" name="Google Shape;494;p64"/>
          <p:cNvSpPr/>
          <p:nvPr>
            <p:ph type="pic" idx="15"/>
          </p:nvPr>
        </p:nvSpPr>
        <p:spPr bwMode="auto">
          <a:xfrm>
            <a:off x="3777443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95" name="Google Shape;495;p64"/>
          <p:cNvSpPr/>
          <p:nvPr/>
        </p:nvSpPr>
        <p:spPr bwMode="auto">
          <a:xfrm>
            <a:off x="7267117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96" name="Google Shape;496;p64"/>
          <p:cNvSpPr txBox="1"/>
          <p:nvPr>
            <p:ph type="body" idx="16"/>
          </p:nvPr>
        </p:nvSpPr>
        <p:spPr bwMode="auto">
          <a:xfrm>
            <a:off x="7396073" y="4035914"/>
            <a:ext cx="1040718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7" name="Google Shape;497;p64"/>
          <p:cNvSpPr txBox="1"/>
          <p:nvPr>
            <p:ph type="body" idx="17"/>
          </p:nvPr>
        </p:nvSpPr>
        <p:spPr bwMode="auto">
          <a:xfrm>
            <a:off x="7396073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98" name="Google Shape;498;p64"/>
          <p:cNvSpPr/>
          <p:nvPr>
            <p:ph type="pic" idx="18"/>
          </p:nvPr>
        </p:nvSpPr>
        <p:spPr bwMode="auto">
          <a:xfrm>
            <a:off x="7267117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99" name="Google Shape;499;p64"/>
          <p:cNvSpPr/>
          <p:nvPr/>
        </p:nvSpPr>
        <p:spPr bwMode="auto">
          <a:xfrm>
            <a:off x="552228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0" name="Google Shape;500;p64"/>
          <p:cNvSpPr txBox="1"/>
          <p:nvPr>
            <p:ph type="body" idx="19"/>
          </p:nvPr>
        </p:nvSpPr>
        <p:spPr bwMode="auto">
          <a:xfrm>
            <a:off x="5651236" y="4035914"/>
            <a:ext cx="1243562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01" name="Google Shape;501;p64"/>
          <p:cNvSpPr txBox="1"/>
          <p:nvPr>
            <p:ph type="body" idx="20"/>
          </p:nvPr>
        </p:nvSpPr>
        <p:spPr bwMode="auto">
          <a:xfrm>
            <a:off x="565123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02" name="Google Shape;502;p64"/>
          <p:cNvSpPr/>
          <p:nvPr>
            <p:ph type="pic" idx="21"/>
          </p:nvPr>
        </p:nvSpPr>
        <p:spPr bwMode="auto">
          <a:xfrm>
            <a:off x="552228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503" name="Google Shape;503;p64"/>
          <p:cNvSpPr/>
          <p:nvPr/>
        </p:nvSpPr>
        <p:spPr bwMode="auto">
          <a:xfrm>
            <a:off x="280840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4" name="Google Shape;504;p64"/>
          <p:cNvSpPr txBox="1"/>
          <p:nvPr>
            <p:ph type="body" idx="22"/>
          </p:nvPr>
        </p:nvSpPr>
        <p:spPr bwMode="auto">
          <a:xfrm>
            <a:off x="409796" y="1693478"/>
            <a:ext cx="137143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05" name="Google Shape;505;p64"/>
          <p:cNvSpPr txBox="1"/>
          <p:nvPr>
            <p:ph type="body" idx="23"/>
          </p:nvPr>
        </p:nvSpPr>
        <p:spPr bwMode="auto">
          <a:xfrm>
            <a:off x="409796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06" name="Google Shape;506;p64"/>
          <p:cNvSpPr/>
          <p:nvPr>
            <p:ph type="pic" idx="24"/>
          </p:nvPr>
        </p:nvSpPr>
        <p:spPr bwMode="auto">
          <a:xfrm>
            <a:off x="280840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507" name="Google Shape;507;p64"/>
          <p:cNvSpPr/>
          <p:nvPr/>
        </p:nvSpPr>
        <p:spPr bwMode="auto">
          <a:xfrm>
            <a:off x="2025678" y="303610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DBF7E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08" name="Google Shape;508;p64"/>
          <p:cNvSpPr txBox="1"/>
          <p:nvPr>
            <p:ph type="body" idx="25"/>
          </p:nvPr>
        </p:nvSpPr>
        <p:spPr bwMode="auto">
          <a:xfrm>
            <a:off x="2154634" y="1693478"/>
            <a:ext cx="1252747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09" name="Google Shape;509;p64"/>
          <p:cNvSpPr txBox="1"/>
          <p:nvPr>
            <p:ph type="body" idx="26"/>
          </p:nvPr>
        </p:nvSpPr>
        <p:spPr bwMode="auto">
          <a:xfrm>
            <a:off x="2154634" y="2077693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0" name="Google Shape;510;p64"/>
          <p:cNvSpPr/>
          <p:nvPr>
            <p:ph type="pic" idx="27"/>
          </p:nvPr>
        </p:nvSpPr>
        <p:spPr bwMode="auto">
          <a:xfrm>
            <a:off x="2025678" y="303610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511" name="Google Shape;511;p64"/>
          <p:cNvSpPr/>
          <p:nvPr/>
        </p:nvSpPr>
        <p:spPr bwMode="auto">
          <a:xfrm>
            <a:off x="280840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6E8F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12" name="Google Shape;512;p64"/>
          <p:cNvSpPr txBox="1"/>
          <p:nvPr>
            <p:ph type="body" idx="28"/>
          </p:nvPr>
        </p:nvSpPr>
        <p:spPr bwMode="auto">
          <a:xfrm>
            <a:off x="409796" y="4035914"/>
            <a:ext cx="1063994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3" name="Google Shape;513;p64"/>
          <p:cNvSpPr txBox="1"/>
          <p:nvPr>
            <p:ph type="body" idx="29"/>
          </p:nvPr>
        </p:nvSpPr>
        <p:spPr bwMode="auto">
          <a:xfrm>
            <a:off x="409796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4" name="Google Shape;514;p64"/>
          <p:cNvSpPr/>
          <p:nvPr>
            <p:ph type="pic" idx="30"/>
          </p:nvPr>
        </p:nvSpPr>
        <p:spPr bwMode="auto">
          <a:xfrm>
            <a:off x="280840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515" name="Google Shape;515;p64"/>
          <p:cNvSpPr/>
          <p:nvPr/>
        </p:nvSpPr>
        <p:spPr bwMode="auto">
          <a:xfrm>
            <a:off x="2025678" y="2646045"/>
            <a:ext cx="1597514" cy="2193845"/>
          </a:xfrm>
          <a:prstGeom prst="roundRect">
            <a:avLst>
              <a:gd name="adj" fmla="val 11538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16" name="Google Shape;516;p64"/>
          <p:cNvSpPr txBox="1"/>
          <p:nvPr>
            <p:ph type="body" idx="31"/>
          </p:nvPr>
        </p:nvSpPr>
        <p:spPr bwMode="auto">
          <a:xfrm>
            <a:off x="2154634" y="4035914"/>
            <a:ext cx="1184171" cy="33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7" name="Google Shape;517;p64"/>
          <p:cNvSpPr txBox="1"/>
          <p:nvPr>
            <p:ph type="body" idx="32"/>
          </p:nvPr>
        </p:nvSpPr>
        <p:spPr bwMode="auto">
          <a:xfrm>
            <a:off x="2154634" y="4420129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18" name="Google Shape;518;p64"/>
          <p:cNvSpPr/>
          <p:nvPr>
            <p:ph type="pic" idx="33"/>
          </p:nvPr>
        </p:nvSpPr>
        <p:spPr bwMode="auto">
          <a:xfrm>
            <a:off x="2025678" y="2646045"/>
            <a:ext cx="1597514" cy="1276589"/>
          </a:xfrm>
          <a:prstGeom prst="roundRect">
            <a:avLst>
              <a:gd name="adj" fmla="val 14643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1 Два спикера" preserve="0" showMasterPhAnim="0" userDrawn="1">
  <p:cSld name="6.11 Два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20" name="Google Shape;520;p65"/>
          <p:cNvCxnSpPr>
            <a:cxnSpLocks/>
          </p:cNvCxnSpPr>
          <p:nvPr/>
        </p:nvCxnSpPr>
        <p:spPr bwMode="auto">
          <a:xfrm>
            <a:off x="4000502" y="2570400"/>
            <a:ext cx="0" cy="2573100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1" name="Google Shape;521;p65"/>
          <p:cNvSpPr/>
          <p:nvPr>
            <p:ph type="pic" idx="2"/>
          </p:nvPr>
        </p:nvSpPr>
        <p:spPr bwMode="auto">
          <a:xfrm>
            <a:off x="4000502" y="0"/>
            <a:ext cx="2573100" cy="25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65"/>
          <p:cNvSpPr txBox="1"/>
          <p:nvPr>
            <p:ph type="title"/>
          </p:nvPr>
        </p:nvSpPr>
        <p:spPr bwMode="auto">
          <a:xfrm>
            <a:off x="283178" y="732886"/>
            <a:ext cx="233140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23" name="Google Shape;523;p6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24" name="Google Shape;524;p65"/>
          <p:cNvSpPr/>
          <p:nvPr>
            <p:ph type="pic" idx="3"/>
          </p:nvPr>
        </p:nvSpPr>
        <p:spPr bwMode="auto">
          <a:xfrm>
            <a:off x="6570900" y="2570400"/>
            <a:ext cx="2573100" cy="2573100"/>
          </a:xfrm>
          <a:prstGeom prst="rect">
            <a:avLst/>
          </a:prstGeom>
          <a:noFill/>
          <a:ln>
            <a:noFill/>
          </a:ln>
        </p:spPr>
      </p:sp>
      <p:pic>
        <p:nvPicPr>
          <p:cNvPr id="525" name="Google Shape;525;p6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flipH="1">
            <a:off x="8579644" y="303610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282042" y="2872156"/>
            <a:ext cx="2857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5"/>
          <p:cNvSpPr txBox="1"/>
          <p:nvPr>
            <p:ph type="body" idx="4"/>
          </p:nvPr>
        </p:nvSpPr>
        <p:spPr bwMode="auto">
          <a:xfrm>
            <a:off x="4282042" y="3939057"/>
            <a:ext cx="1841850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28" name="Google Shape;528;p65"/>
          <p:cNvSpPr txBox="1"/>
          <p:nvPr>
            <p:ph type="body" idx="5"/>
          </p:nvPr>
        </p:nvSpPr>
        <p:spPr bwMode="auto">
          <a:xfrm>
            <a:off x="4282042" y="4505299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29" name="Google Shape;529;p65"/>
          <p:cNvSpPr txBox="1"/>
          <p:nvPr>
            <p:ph type="body" idx="6"/>
          </p:nvPr>
        </p:nvSpPr>
        <p:spPr bwMode="auto">
          <a:xfrm>
            <a:off x="6851115" y="1366181"/>
            <a:ext cx="2006799" cy="494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0" name="Google Shape;530;p65"/>
          <p:cNvSpPr txBox="1"/>
          <p:nvPr>
            <p:ph type="body" idx="7"/>
          </p:nvPr>
        </p:nvSpPr>
        <p:spPr bwMode="auto">
          <a:xfrm>
            <a:off x="6851115" y="1932423"/>
            <a:ext cx="1483340" cy="37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2 Три спикера" preserve="0" showMasterPhAnim="0" userDrawn="1">
  <p:cSld name="6.12 Три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32" name="Google Shape;532;p66"/>
          <p:cNvCxnSpPr>
            <a:cxnSpLocks/>
          </p:cNvCxnSpPr>
          <p:nvPr/>
        </p:nvCxnSpPr>
        <p:spPr bwMode="auto">
          <a:xfrm>
            <a:off x="3047849" y="3714751"/>
            <a:ext cx="0" cy="1428748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3" name="Google Shape;533;p66"/>
          <p:cNvCxnSpPr>
            <a:cxnSpLocks/>
          </p:cNvCxnSpPr>
          <p:nvPr/>
        </p:nvCxnSpPr>
        <p:spPr bwMode="auto">
          <a:xfrm>
            <a:off x="6095700" y="3714751"/>
            <a:ext cx="0" cy="1428748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4" name="Google Shape;534;p66"/>
          <p:cNvSpPr txBox="1"/>
          <p:nvPr>
            <p:ph type="title"/>
          </p:nvPr>
        </p:nvSpPr>
        <p:spPr bwMode="auto">
          <a:xfrm>
            <a:off x="283178" y="732886"/>
            <a:ext cx="3996767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5" name="Google Shape;535;p6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6" name="Google Shape;536;p66"/>
          <p:cNvSpPr txBox="1"/>
          <p:nvPr>
            <p:ph type="body" idx="2"/>
          </p:nvPr>
        </p:nvSpPr>
        <p:spPr bwMode="auto">
          <a:xfrm>
            <a:off x="280321" y="3905771"/>
            <a:ext cx="2089322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7" name="Google Shape;537;p66"/>
          <p:cNvSpPr txBox="1"/>
          <p:nvPr>
            <p:ph type="body" idx="3"/>
          </p:nvPr>
        </p:nvSpPr>
        <p:spPr bwMode="auto">
          <a:xfrm>
            <a:off x="280321" y="448592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8" name="Google Shape;538;p66"/>
          <p:cNvSpPr txBox="1"/>
          <p:nvPr>
            <p:ph type="body" idx="4"/>
          </p:nvPr>
        </p:nvSpPr>
        <p:spPr bwMode="auto">
          <a:xfrm>
            <a:off x="3321149" y="3905771"/>
            <a:ext cx="1917593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39" name="Google Shape;539;p66"/>
          <p:cNvSpPr txBox="1"/>
          <p:nvPr>
            <p:ph type="body" idx="5"/>
          </p:nvPr>
        </p:nvSpPr>
        <p:spPr bwMode="auto">
          <a:xfrm>
            <a:off x="3321149" y="448592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0" name="Google Shape;540;p66"/>
          <p:cNvSpPr txBox="1"/>
          <p:nvPr>
            <p:ph type="body" idx="6"/>
          </p:nvPr>
        </p:nvSpPr>
        <p:spPr bwMode="auto">
          <a:xfrm>
            <a:off x="6370550" y="3905771"/>
            <a:ext cx="2103941" cy="51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1" name="Google Shape;541;p66"/>
          <p:cNvSpPr txBox="1"/>
          <p:nvPr>
            <p:ph type="body" idx="7"/>
          </p:nvPr>
        </p:nvSpPr>
        <p:spPr bwMode="auto">
          <a:xfrm>
            <a:off x="6370550" y="4485922"/>
            <a:ext cx="1580385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2" name="Google Shape;542;p66"/>
          <p:cNvSpPr/>
          <p:nvPr>
            <p:ph type="pic" idx="8"/>
          </p:nvPr>
        </p:nvSpPr>
        <p:spPr bwMode="auto">
          <a:xfrm>
            <a:off x="-1" y="1371601"/>
            <a:ext cx="3048954" cy="234315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66"/>
          <p:cNvSpPr/>
          <p:nvPr>
            <p:ph type="pic" idx="9"/>
          </p:nvPr>
        </p:nvSpPr>
        <p:spPr bwMode="auto">
          <a:xfrm>
            <a:off x="3047849" y="1371601"/>
            <a:ext cx="3048954" cy="2343150"/>
          </a:xfrm>
          <a:prstGeom prst="rect">
            <a:avLst/>
          </a:prstGeom>
          <a:noFill/>
          <a:ln>
            <a:noFill/>
          </a:ln>
        </p:spPr>
      </p:sp>
      <p:sp>
        <p:nvSpPr>
          <p:cNvPr id="544" name="Google Shape;544;p66"/>
          <p:cNvSpPr/>
          <p:nvPr>
            <p:ph type="pic" idx="13"/>
          </p:nvPr>
        </p:nvSpPr>
        <p:spPr bwMode="auto">
          <a:xfrm>
            <a:off x="6095700" y="1371601"/>
            <a:ext cx="3048300" cy="23431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3 Четыре спикера" preserve="0" showMasterPhAnim="0" userDrawn="1">
  <p:cSld name="6.13 Четыре спикер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46" name="Google Shape;546;p67"/>
          <p:cNvCxnSpPr>
            <a:cxnSpLocks/>
          </p:cNvCxnSpPr>
          <p:nvPr/>
        </p:nvCxnSpPr>
        <p:spPr bwMode="auto">
          <a:xfrm>
            <a:off x="2285699" y="3866944"/>
            <a:ext cx="0" cy="1276556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7" name="Google Shape;547;p67"/>
          <p:cNvCxnSpPr>
            <a:cxnSpLocks/>
          </p:cNvCxnSpPr>
          <p:nvPr/>
        </p:nvCxnSpPr>
        <p:spPr bwMode="auto">
          <a:xfrm>
            <a:off x="4572000" y="3866944"/>
            <a:ext cx="0" cy="1276556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8" name="Google Shape;548;p67"/>
          <p:cNvCxnSpPr>
            <a:cxnSpLocks/>
          </p:cNvCxnSpPr>
          <p:nvPr/>
        </p:nvCxnSpPr>
        <p:spPr bwMode="auto">
          <a:xfrm>
            <a:off x="6857100" y="3866944"/>
            <a:ext cx="0" cy="1276556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9" name="Google Shape;549;p67"/>
          <p:cNvSpPr txBox="1"/>
          <p:nvPr>
            <p:ph type="title"/>
          </p:nvPr>
        </p:nvSpPr>
        <p:spPr bwMode="auto">
          <a:xfrm>
            <a:off x="283178" y="732886"/>
            <a:ext cx="3996767" cy="36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0" name="Google Shape;550;p6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1" name="Google Shape;551;p67"/>
          <p:cNvSpPr txBox="1"/>
          <p:nvPr>
            <p:ph type="body" idx="2"/>
          </p:nvPr>
        </p:nvSpPr>
        <p:spPr bwMode="auto">
          <a:xfrm>
            <a:off x="280321" y="4038644"/>
            <a:ext cx="1766397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2" name="Google Shape;552;p67"/>
          <p:cNvSpPr txBox="1"/>
          <p:nvPr>
            <p:ph type="body" idx="3"/>
          </p:nvPr>
        </p:nvSpPr>
        <p:spPr bwMode="auto">
          <a:xfrm>
            <a:off x="280321" y="4532693"/>
            <a:ext cx="1382686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3" name="Google Shape;553;p67"/>
          <p:cNvSpPr txBox="1"/>
          <p:nvPr>
            <p:ph type="body" idx="4"/>
          </p:nvPr>
        </p:nvSpPr>
        <p:spPr bwMode="auto">
          <a:xfrm>
            <a:off x="2570579" y="4038644"/>
            <a:ext cx="1621838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4" name="Google Shape;554;p67"/>
          <p:cNvSpPr txBox="1"/>
          <p:nvPr>
            <p:ph type="body" idx="5"/>
          </p:nvPr>
        </p:nvSpPr>
        <p:spPr bwMode="auto">
          <a:xfrm>
            <a:off x="2570579" y="4532693"/>
            <a:ext cx="1382687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5" name="Google Shape;555;p67"/>
          <p:cNvSpPr txBox="1"/>
          <p:nvPr>
            <p:ph type="body" idx="6"/>
          </p:nvPr>
        </p:nvSpPr>
        <p:spPr bwMode="auto">
          <a:xfrm>
            <a:off x="4855080" y="4038644"/>
            <a:ext cx="1777843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6" name="Google Shape;556;p67"/>
          <p:cNvSpPr txBox="1"/>
          <p:nvPr>
            <p:ph type="body" idx="7"/>
          </p:nvPr>
        </p:nvSpPr>
        <p:spPr bwMode="auto">
          <a:xfrm>
            <a:off x="4855080" y="4532693"/>
            <a:ext cx="1382686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7" name="Google Shape;557;p67"/>
          <p:cNvSpPr/>
          <p:nvPr>
            <p:ph type="pic" idx="8"/>
          </p:nvPr>
        </p:nvSpPr>
        <p:spPr bwMode="auto">
          <a:xfrm>
            <a:off x="-1" y="1580044"/>
            <a:ext cx="2286900" cy="22869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p67"/>
          <p:cNvSpPr/>
          <p:nvPr>
            <p:ph type="pic" idx="9"/>
          </p:nvPr>
        </p:nvSpPr>
        <p:spPr bwMode="auto">
          <a:xfrm>
            <a:off x="2285699" y="1580044"/>
            <a:ext cx="2286900" cy="2286900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p67"/>
          <p:cNvSpPr/>
          <p:nvPr>
            <p:ph type="pic" idx="13"/>
          </p:nvPr>
        </p:nvSpPr>
        <p:spPr bwMode="auto">
          <a:xfrm>
            <a:off x="4571400" y="1580044"/>
            <a:ext cx="2286900" cy="22869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67"/>
          <p:cNvSpPr/>
          <p:nvPr>
            <p:ph type="pic" idx="14"/>
          </p:nvPr>
        </p:nvSpPr>
        <p:spPr bwMode="auto">
          <a:xfrm>
            <a:off x="6857100" y="1580044"/>
            <a:ext cx="2286900" cy="22869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67"/>
          <p:cNvSpPr txBox="1"/>
          <p:nvPr>
            <p:ph type="body" idx="15"/>
          </p:nvPr>
        </p:nvSpPr>
        <p:spPr bwMode="auto">
          <a:xfrm>
            <a:off x="7139581" y="4038644"/>
            <a:ext cx="1740525" cy="43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62" name="Google Shape;562;p67"/>
          <p:cNvSpPr txBox="1"/>
          <p:nvPr>
            <p:ph type="body" idx="16"/>
          </p:nvPr>
        </p:nvSpPr>
        <p:spPr bwMode="auto">
          <a:xfrm>
            <a:off x="7139581" y="4532693"/>
            <a:ext cx="1382687" cy="34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4 Команда 5 чел" preserve="0" showMasterPhAnim="0" userDrawn="1">
  <p:cSld name="6.14 Команда 5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64" name="Google Shape;564;p68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5" name="Google Shape;565;p68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6" name="Google Shape;566;p68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7" name="Google Shape;567;p68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8" name="Google Shape;568;p68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9" name="Google Shape;569;p68"/>
          <p:cNvSpPr/>
          <p:nvPr>
            <p:ph type="pic" idx="2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70" name="Google Shape;570;p68"/>
          <p:cNvSpPr/>
          <p:nvPr>
            <p:ph type="pic" idx="3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68"/>
          <p:cNvSpPr/>
          <p:nvPr>
            <p:ph type="pic" idx="4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p68"/>
          <p:cNvSpPr/>
          <p:nvPr>
            <p:ph type="pic" idx="5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68"/>
          <p:cNvSpPr/>
          <p:nvPr>
            <p:ph type="pic" idx="6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74" name="Google Shape;574;p68"/>
          <p:cNvSpPr txBox="1"/>
          <p:nvPr>
            <p:ph type="body" idx="1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5" name="Google Shape;575;p68"/>
          <p:cNvSpPr txBox="1"/>
          <p:nvPr>
            <p:ph type="body" idx="7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6" name="Google Shape;576;p68"/>
          <p:cNvSpPr txBox="1"/>
          <p:nvPr>
            <p:ph type="body" idx="8"/>
          </p:nvPr>
        </p:nvSpPr>
        <p:spPr bwMode="auto">
          <a:xfrm>
            <a:off x="7463147" y="1630882"/>
            <a:ext cx="1397674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7" name="Google Shape;577;p68"/>
          <p:cNvSpPr txBox="1"/>
          <p:nvPr>
            <p:ph type="body" idx="9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8" name="Google Shape;578;p68"/>
          <p:cNvSpPr txBox="1"/>
          <p:nvPr>
            <p:ph type="body" idx="13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79" name="Google Shape;579;p68"/>
          <p:cNvSpPr txBox="1"/>
          <p:nvPr>
            <p:ph type="body" idx="14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0" name="Google Shape;580;p68"/>
          <p:cNvSpPr txBox="1"/>
          <p:nvPr>
            <p:ph type="body" idx="15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1" name="Google Shape;581;p68"/>
          <p:cNvSpPr txBox="1"/>
          <p:nvPr>
            <p:ph type="body" idx="16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2" name="Google Shape;582;p68"/>
          <p:cNvSpPr txBox="1"/>
          <p:nvPr>
            <p:ph type="body" idx="17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3" name="Google Shape;583;p68"/>
          <p:cNvSpPr txBox="1"/>
          <p:nvPr>
            <p:ph type="body" idx="18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4" name="Google Shape;584;p68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85" name="Google Shape;585;p68"/>
          <p:cNvSpPr txBox="1"/>
          <p:nvPr>
            <p:ph type="body" idx="19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5 Команда 6 чел" preserve="0" showMasterPhAnim="0" userDrawn="1">
  <p:cSld name="6.15 Команда 6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587" name="Google Shape;587;p69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8" name="Google Shape;588;p69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89" name="Google Shape;589;p69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0" name="Google Shape;590;p69"/>
          <p:cNvCxnSpPr>
            <a:cxnSpLocks/>
          </p:cNvCxnSpPr>
          <p:nvPr/>
        </p:nvCxnSpPr>
        <p:spPr bwMode="auto">
          <a:xfrm>
            <a:off x="365804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1" name="Google Shape;591;p69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2" name="Google Shape;592;p69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3" name="Google Shape;593;p69"/>
          <p:cNvSpPr/>
          <p:nvPr>
            <p:ph type="pic" idx="2"/>
          </p:nvPr>
        </p:nvSpPr>
        <p:spPr bwMode="auto">
          <a:xfrm>
            <a:off x="365804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4" name="Google Shape;594;p69"/>
          <p:cNvSpPr/>
          <p:nvPr>
            <p:ph type="pic" idx="3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Google Shape;595;p69"/>
          <p:cNvSpPr/>
          <p:nvPr>
            <p:ph type="pic" idx="4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6" name="Google Shape;596;p69"/>
          <p:cNvSpPr/>
          <p:nvPr>
            <p:ph type="pic" idx="5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7" name="Google Shape;597;p69"/>
          <p:cNvSpPr/>
          <p:nvPr>
            <p:ph type="pic" idx="6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8" name="Google Shape;598;p69"/>
          <p:cNvSpPr/>
          <p:nvPr>
            <p:ph type="pic" idx="7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599" name="Google Shape;599;p69"/>
          <p:cNvSpPr txBox="1"/>
          <p:nvPr>
            <p:ph type="body" idx="1"/>
          </p:nvPr>
        </p:nvSpPr>
        <p:spPr bwMode="auto">
          <a:xfrm>
            <a:off x="380627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0" name="Google Shape;600;p69"/>
          <p:cNvSpPr txBox="1"/>
          <p:nvPr>
            <p:ph type="body" idx="8"/>
          </p:nvPr>
        </p:nvSpPr>
        <p:spPr bwMode="auto">
          <a:xfrm>
            <a:off x="380627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1" name="Google Shape;601;p69"/>
          <p:cNvSpPr txBox="1"/>
          <p:nvPr>
            <p:ph type="body" idx="9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2" name="Google Shape;602;p69"/>
          <p:cNvSpPr txBox="1"/>
          <p:nvPr>
            <p:ph type="body" idx="13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3" name="Google Shape;603;p69"/>
          <p:cNvSpPr txBox="1"/>
          <p:nvPr>
            <p:ph type="body" idx="14"/>
          </p:nvPr>
        </p:nvSpPr>
        <p:spPr bwMode="auto">
          <a:xfrm>
            <a:off x="7463147" y="1630882"/>
            <a:ext cx="139860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4" name="Google Shape;604;p69"/>
          <p:cNvSpPr txBox="1"/>
          <p:nvPr>
            <p:ph type="body" idx="15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5" name="Google Shape;605;p69"/>
          <p:cNvSpPr txBox="1"/>
          <p:nvPr>
            <p:ph type="body" idx="16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6" name="Google Shape;606;p69"/>
          <p:cNvSpPr txBox="1"/>
          <p:nvPr>
            <p:ph type="body" idx="17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7" name="Google Shape;607;p69"/>
          <p:cNvSpPr txBox="1"/>
          <p:nvPr>
            <p:ph type="body" idx="18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8" name="Google Shape;608;p69"/>
          <p:cNvSpPr txBox="1"/>
          <p:nvPr>
            <p:ph type="body" idx="19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09" name="Google Shape;609;p69"/>
          <p:cNvSpPr txBox="1"/>
          <p:nvPr>
            <p:ph type="body" idx="20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10" name="Google Shape;610;p69"/>
          <p:cNvSpPr txBox="1"/>
          <p:nvPr>
            <p:ph type="body" idx="21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11" name="Google Shape;611;p69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12" name="Google Shape;612;p69"/>
          <p:cNvSpPr txBox="1"/>
          <p:nvPr>
            <p:ph type="body" idx="22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6 Команда 7 чел" preserve="0" showMasterPhAnim="0" userDrawn="1">
  <p:cSld name="6.16 Команда 7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14" name="Google Shape;614;p70"/>
          <p:cNvCxnSpPr>
            <a:cxnSpLocks/>
          </p:cNvCxnSpPr>
          <p:nvPr/>
        </p:nvCxnSpPr>
        <p:spPr bwMode="auto">
          <a:xfrm>
            <a:off x="1829024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5" name="Google Shape;615;p70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6" name="Google Shape;616;p70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7" name="Google Shape;617;p70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8" name="Google Shape;618;p70"/>
          <p:cNvCxnSpPr>
            <a:cxnSpLocks/>
          </p:cNvCxnSpPr>
          <p:nvPr/>
        </p:nvCxnSpPr>
        <p:spPr bwMode="auto">
          <a:xfrm>
            <a:off x="365804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9" name="Google Shape;619;p70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0" name="Google Shape;620;p70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1" name="Google Shape;621;p70"/>
          <p:cNvSpPr/>
          <p:nvPr>
            <p:ph type="pic" idx="2"/>
          </p:nvPr>
        </p:nvSpPr>
        <p:spPr bwMode="auto">
          <a:xfrm>
            <a:off x="365804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p70"/>
          <p:cNvSpPr/>
          <p:nvPr>
            <p:ph type="pic" idx="3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3" name="Google Shape;623;p70"/>
          <p:cNvSpPr/>
          <p:nvPr>
            <p:ph type="pic" idx="4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4" name="Google Shape;624;p70"/>
          <p:cNvSpPr/>
          <p:nvPr>
            <p:ph type="pic" idx="5"/>
          </p:nvPr>
        </p:nvSpPr>
        <p:spPr bwMode="auto">
          <a:xfrm>
            <a:off x="1829024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5" name="Google Shape;625;p70"/>
          <p:cNvSpPr/>
          <p:nvPr>
            <p:ph type="pic" idx="6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6" name="Google Shape;626;p70"/>
          <p:cNvSpPr/>
          <p:nvPr>
            <p:ph type="pic" idx="7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70"/>
          <p:cNvSpPr/>
          <p:nvPr>
            <p:ph type="pic" idx="8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70"/>
          <p:cNvSpPr txBox="1"/>
          <p:nvPr>
            <p:ph type="body" idx="1"/>
          </p:nvPr>
        </p:nvSpPr>
        <p:spPr bwMode="auto">
          <a:xfrm>
            <a:off x="380627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29" name="Google Shape;629;p70"/>
          <p:cNvSpPr txBox="1"/>
          <p:nvPr>
            <p:ph type="body" idx="9"/>
          </p:nvPr>
        </p:nvSpPr>
        <p:spPr bwMode="auto">
          <a:xfrm>
            <a:off x="380627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0" name="Google Shape;630;p70"/>
          <p:cNvSpPr txBox="1"/>
          <p:nvPr>
            <p:ph type="body" idx="13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1" name="Google Shape;631;p70"/>
          <p:cNvSpPr txBox="1"/>
          <p:nvPr>
            <p:ph type="body" idx="14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2" name="Google Shape;632;p70"/>
          <p:cNvSpPr txBox="1"/>
          <p:nvPr>
            <p:ph type="body" idx="15"/>
          </p:nvPr>
        </p:nvSpPr>
        <p:spPr bwMode="auto">
          <a:xfrm>
            <a:off x="7463147" y="1630882"/>
            <a:ext cx="139860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3" name="Google Shape;633;p70"/>
          <p:cNvSpPr txBox="1"/>
          <p:nvPr>
            <p:ph type="body" idx="16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4" name="Google Shape;634;p70"/>
          <p:cNvSpPr txBox="1"/>
          <p:nvPr>
            <p:ph type="body" idx="17"/>
          </p:nvPr>
        </p:nvSpPr>
        <p:spPr bwMode="auto">
          <a:xfrm>
            <a:off x="1977251" y="4201680"/>
            <a:ext cx="1252555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5" name="Google Shape;635;p70"/>
          <p:cNvSpPr txBox="1"/>
          <p:nvPr>
            <p:ph type="body" idx="18"/>
          </p:nvPr>
        </p:nvSpPr>
        <p:spPr bwMode="auto">
          <a:xfrm>
            <a:off x="1977251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6" name="Google Shape;636;p70"/>
          <p:cNvSpPr txBox="1"/>
          <p:nvPr>
            <p:ph type="body" idx="19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7" name="Google Shape;637;p70"/>
          <p:cNvSpPr txBox="1"/>
          <p:nvPr>
            <p:ph type="body" idx="20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8" name="Google Shape;638;p70"/>
          <p:cNvSpPr txBox="1"/>
          <p:nvPr>
            <p:ph type="body" idx="21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39" name="Google Shape;639;p70"/>
          <p:cNvSpPr txBox="1"/>
          <p:nvPr>
            <p:ph type="body" idx="22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0" name="Google Shape;640;p70"/>
          <p:cNvSpPr txBox="1"/>
          <p:nvPr>
            <p:ph type="body" idx="23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1" name="Google Shape;641;p70"/>
          <p:cNvSpPr txBox="1"/>
          <p:nvPr>
            <p:ph type="body" idx="24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2" name="Google Shape;642;p70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3" name="Google Shape;643;p70"/>
          <p:cNvSpPr txBox="1"/>
          <p:nvPr>
            <p:ph type="body" idx="2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7 Команда 8 чел" preserve="0" showMasterPhAnim="0" userDrawn="1">
  <p:cSld name="6.17 Команда 8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45" name="Google Shape;645;p71"/>
          <p:cNvCxnSpPr>
            <a:cxnSpLocks/>
          </p:cNvCxnSpPr>
          <p:nvPr/>
        </p:nvCxnSpPr>
        <p:spPr bwMode="auto">
          <a:xfrm>
            <a:off x="1829024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6" name="Google Shape;646;p71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7" name="Google Shape;647;p71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8" name="Google Shape;648;p71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9" name="Google Shape;649;p71"/>
          <p:cNvCxnSpPr>
            <a:cxnSpLocks/>
          </p:cNvCxnSpPr>
          <p:nvPr/>
        </p:nvCxnSpPr>
        <p:spPr bwMode="auto">
          <a:xfrm>
            <a:off x="365804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0" name="Google Shape;650;p71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1" name="Google Shape;651;p71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2" name="Google Shape;652;p71"/>
          <p:cNvSpPr/>
          <p:nvPr>
            <p:ph type="pic" idx="2"/>
          </p:nvPr>
        </p:nvSpPr>
        <p:spPr bwMode="auto">
          <a:xfrm>
            <a:off x="365804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3" name="Google Shape;653;p71"/>
          <p:cNvSpPr/>
          <p:nvPr>
            <p:ph type="pic" idx="3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71"/>
          <p:cNvSpPr/>
          <p:nvPr>
            <p:ph type="pic" idx="4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5" name="Google Shape;655;p71"/>
          <p:cNvSpPr/>
          <p:nvPr>
            <p:ph type="pic" idx="5"/>
          </p:nvPr>
        </p:nvSpPr>
        <p:spPr bwMode="auto">
          <a:xfrm>
            <a:off x="-1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6" name="Google Shape;656;p71"/>
          <p:cNvSpPr/>
          <p:nvPr>
            <p:ph type="pic" idx="6"/>
          </p:nvPr>
        </p:nvSpPr>
        <p:spPr bwMode="auto">
          <a:xfrm>
            <a:off x="1829024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7" name="Google Shape;657;p71"/>
          <p:cNvSpPr/>
          <p:nvPr>
            <p:ph type="pic" idx="7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p71"/>
          <p:cNvSpPr/>
          <p:nvPr>
            <p:ph type="pic" idx="8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9" name="Google Shape;659;p71"/>
          <p:cNvSpPr/>
          <p:nvPr>
            <p:ph type="pic" idx="9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p71"/>
          <p:cNvSpPr txBox="1"/>
          <p:nvPr>
            <p:ph type="body" idx="1"/>
          </p:nvPr>
        </p:nvSpPr>
        <p:spPr bwMode="auto">
          <a:xfrm>
            <a:off x="380627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1" name="Google Shape;661;p71"/>
          <p:cNvSpPr txBox="1"/>
          <p:nvPr>
            <p:ph type="body" idx="13"/>
          </p:nvPr>
        </p:nvSpPr>
        <p:spPr bwMode="auto">
          <a:xfrm>
            <a:off x="380627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2" name="Google Shape;662;p71"/>
          <p:cNvSpPr txBox="1"/>
          <p:nvPr>
            <p:ph type="body" idx="14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3" name="Google Shape;663;p71"/>
          <p:cNvSpPr txBox="1"/>
          <p:nvPr>
            <p:ph type="body" idx="15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4" name="Google Shape;664;p71"/>
          <p:cNvSpPr txBox="1"/>
          <p:nvPr>
            <p:ph type="body" idx="16"/>
          </p:nvPr>
        </p:nvSpPr>
        <p:spPr bwMode="auto">
          <a:xfrm>
            <a:off x="7463147" y="1630882"/>
            <a:ext cx="139860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5" name="Google Shape;665;p71"/>
          <p:cNvSpPr txBox="1"/>
          <p:nvPr>
            <p:ph type="body" idx="17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6" name="Google Shape;666;p71"/>
          <p:cNvSpPr txBox="1"/>
          <p:nvPr>
            <p:ph type="body" idx="18"/>
          </p:nvPr>
        </p:nvSpPr>
        <p:spPr bwMode="auto">
          <a:xfrm>
            <a:off x="1977251" y="4201680"/>
            <a:ext cx="1252555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7" name="Google Shape;667;p71"/>
          <p:cNvSpPr txBox="1"/>
          <p:nvPr>
            <p:ph type="body" idx="19"/>
          </p:nvPr>
        </p:nvSpPr>
        <p:spPr bwMode="auto">
          <a:xfrm>
            <a:off x="1977251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8" name="Google Shape;668;p71"/>
          <p:cNvSpPr txBox="1"/>
          <p:nvPr>
            <p:ph type="body" idx="20"/>
          </p:nvPr>
        </p:nvSpPr>
        <p:spPr bwMode="auto">
          <a:xfrm>
            <a:off x="148226" y="4201680"/>
            <a:ext cx="1127713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69" name="Google Shape;669;p71"/>
          <p:cNvSpPr txBox="1"/>
          <p:nvPr>
            <p:ph type="body" idx="21"/>
          </p:nvPr>
        </p:nvSpPr>
        <p:spPr bwMode="auto">
          <a:xfrm>
            <a:off x="14822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0" name="Google Shape;670;p71"/>
          <p:cNvSpPr txBox="1"/>
          <p:nvPr>
            <p:ph type="body" idx="22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1" name="Google Shape;671;p71"/>
          <p:cNvSpPr txBox="1"/>
          <p:nvPr>
            <p:ph type="body" idx="23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2" name="Google Shape;672;p71"/>
          <p:cNvSpPr txBox="1"/>
          <p:nvPr>
            <p:ph type="body" idx="24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3" name="Google Shape;673;p71"/>
          <p:cNvSpPr txBox="1"/>
          <p:nvPr>
            <p:ph type="body" idx="25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4" name="Google Shape;674;p71"/>
          <p:cNvSpPr txBox="1"/>
          <p:nvPr>
            <p:ph type="body" idx="26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5" name="Google Shape;675;p71"/>
          <p:cNvSpPr txBox="1"/>
          <p:nvPr>
            <p:ph type="body" idx="27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6" name="Google Shape;676;p71"/>
          <p:cNvSpPr txBox="1"/>
          <p:nvPr>
            <p:ph type="title"/>
          </p:nvPr>
        </p:nvSpPr>
        <p:spPr bwMode="auto">
          <a:xfrm>
            <a:off x="283178" y="732886"/>
            <a:ext cx="2748349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77" name="Google Shape;677;p71"/>
          <p:cNvSpPr txBox="1"/>
          <p:nvPr>
            <p:ph type="body" idx="28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8 Команда 9 чел" preserve="0" showMasterPhAnim="0" userDrawn="1">
  <p:cSld name="6.18 Команда 9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79" name="Google Shape;679;p72"/>
          <p:cNvCxnSpPr>
            <a:cxnSpLocks/>
          </p:cNvCxnSpPr>
          <p:nvPr/>
        </p:nvCxnSpPr>
        <p:spPr bwMode="auto">
          <a:xfrm>
            <a:off x="1829024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0" name="Google Shape;680;p72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1" name="Google Shape;681;p72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2" name="Google Shape;682;p72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3" name="Google Shape;683;p72"/>
          <p:cNvCxnSpPr>
            <a:cxnSpLocks/>
          </p:cNvCxnSpPr>
          <p:nvPr/>
        </p:nvCxnSpPr>
        <p:spPr bwMode="auto">
          <a:xfrm>
            <a:off x="365804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4" name="Google Shape;684;p72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5" name="Google Shape;685;p72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6" name="Google Shape;686;p72"/>
          <p:cNvCxnSpPr>
            <a:cxnSpLocks/>
          </p:cNvCxnSpPr>
          <p:nvPr/>
        </p:nvCxnSpPr>
        <p:spPr bwMode="auto">
          <a:xfrm>
            <a:off x="1829024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7" name="Google Shape;687;p72"/>
          <p:cNvSpPr/>
          <p:nvPr>
            <p:ph type="pic" idx="2"/>
          </p:nvPr>
        </p:nvSpPr>
        <p:spPr bwMode="auto">
          <a:xfrm>
            <a:off x="1829024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88" name="Google Shape;688;p72"/>
          <p:cNvSpPr/>
          <p:nvPr>
            <p:ph type="pic" idx="3"/>
          </p:nvPr>
        </p:nvSpPr>
        <p:spPr bwMode="auto">
          <a:xfrm>
            <a:off x="365804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89" name="Google Shape;689;p72"/>
          <p:cNvSpPr/>
          <p:nvPr>
            <p:ph type="pic" idx="4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0" name="Google Shape;690;p72"/>
          <p:cNvSpPr/>
          <p:nvPr>
            <p:ph type="pic" idx="5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1" name="Google Shape;691;p72"/>
          <p:cNvSpPr/>
          <p:nvPr>
            <p:ph type="pic" idx="6"/>
          </p:nvPr>
        </p:nvSpPr>
        <p:spPr bwMode="auto">
          <a:xfrm>
            <a:off x="-1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2" name="Google Shape;692;p72"/>
          <p:cNvSpPr/>
          <p:nvPr>
            <p:ph type="pic" idx="7"/>
          </p:nvPr>
        </p:nvSpPr>
        <p:spPr bwMode="auto">
          <a:xfrm>
            <a:off x="1829024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3" name="Google Shape;693;p72"/>
          <p:cNvSpPr/>
          <p:nvPr>
            <p:ph type="pic" idx="8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4" name="Google Shape;694;p72"/>
          <p:cNvSpPr/>
          <p:nvPr>
            <p:ph type="pic" idx="9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5" name="Google Shape;695;p72"/>
          <p:cNvSpPr/>
          <p:nvPr>
            <p:ph type="pic" idx="13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696" name="Google Shape;696;p72"/>
          <p:cNvSpPr txBox="1"/>
          <p:nvPr>
            <p:ph type="body" idx="1"/>
          </p:nvPr>
        </p:nvSpPr>
        <p:spPr bwMode="auto">
          <a:xfrm>
            <a:off x="1977251" y="1630882"/>
            <a:ext cx="1327286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97" name="Google Shape;697;p72"/>
          <p:cNvSpPr txBox="1"/>
          <p:nvPr>
            <p:ph type="body" idx="14"/>
          </p:nvPr>
        </p:nvSpPr>
        <p:spPr bwMode="auto">
          <a:xfrm>
            <a:off x="1977251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98" name="Google Shape;698;p72"/>
          <p:cNvSpPr txBox="1"/>
          <p:nvPr>
            <p:ph type="body" idx="15"/>
          </p:nvPr>
        </p:nvSpPr>
        <p:spPr bwMode="auto">
          <a:xfrm>
            <a:off x="380627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99" name="Google Shape;699;p72"/>
          <p:cNvSpPr txBox="1"/>
          <p:nvPr>
            <p:ph type="body" idx="16"/>
          </p:nvPr>
        </p:nvSpPr>
        <p:spPr bwMode="auto">
          <a:xfrm>
            <a:off x="380627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0" name="Google Shape;700;p72"/>
          <p:cNvSpPr txBox="1"/>
          <p:nvPr>
            <p:ph type="body" idx="17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1" name="Google Shape;701;p72"/>
          <p:cNvSpPr txBox="1"/>
          <p:nvPr>
            <p:ph type="body" idx="18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2" name="Google Shape;702;p72"/>
          <p:cNvSpPr txBox="1"/>
          <p:nvPr>
            <p:ph type="body" idx="19"/>
          </p:nvPr>
        </p:nvSpPr>
        <p:spPr bwMode="auto">
          <a:xfrm>
            <a:off x="7463147" y="1630882"/>
            <a:ext cx="139860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3" name="Google Shape;703;p72"/>
          <p:cNvSpPr txBox="1"/>
          <p:nvPr>
            <p:ph type="body" idx="20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4" name="Google Shape;704;p72"/>
          <p:cNvSpPr txBox="1"/>
          <p:nvPr>
            <p:ph type="body" idx="21"/>
          </p:nvPr>
        </p:nvSpPr>
        <p:spPr bwMode="auto">
          <a:xfrm>
            <a:off x="1977251" y="4201680"/>
            <a:ext cx="1252555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5" name="Google Shape;705;p72"/>
          <p:cNvSpPr txBox="1"/>
          <p:nvPr>
            <p:ph type="body" idx="22"/>
          </p:nvPr>
        </p:nvSpPr>
        <p:spPr bwMode="auto">
          <a:xfrm>
            <a:off x="1977251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6" name="Google Shape;706;p72"/>
          <p:cNvSpPr txBox="1"/>
          <p:nvPr>
            <p:ph type="body" idx="23"/>
          </p:nvPr>
        </p:nvSpPr>
        <p:spPr bwMode="auto">
          <a:xfrm>
            <a:off x="148226" y="4201680"/>
            <a:ext cx="1127713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7" name="Google Shape;707;p72"/>
          <p:cNvSpPr txBox="1"/>
          <p:nvPr>
            <p:ph type="body" idx="24"/>
          </p:nvPr>
        </p:nvSpPr>
        <p:spPr bwMode="auto">
          <a:xfrm>
            <a:off x="14822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8" name="Google Shape;708;p72"/>
          <p:cNvSpPr txBox="1"/>
          <p:nvPr>
            <p:ph type="body" idx="25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09" name="Google Shape;709;p72"/>
          <p:cNvSpPr txBox="1"/>
          <p:nvPr>
            <p:ph type="body" idx="26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10" name="Google Shape;710;p72"/>
          <p:cNvSpPr txBox="1"/>
          <p:nvPr>
            <p:ph type="body" idx="27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11" name="Google Shape;711;p72"/>
          <p:cNvSpPr txBox="1"/>
          <p:nvPr>
            <p:ph type="body" idx="28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12" name="Google Shape;712;p72"/>
          <p:cNvSpPr txBox="1"/>
          <p:nvPr>
            <p:ph type="body" idx="29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13" name="Google Shape;713;p72"/>
          <p:cNvSpPr txBox="1"/>
          <p:nvPr>
            <p:ph type="body" idx="30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2 Титульный слайд Авто" preserve="0" showMasterPhAnim="0" userDrawn="1">
  <p:cSld name="2.2 Титульный слайд Ав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" name="Google Shape;71;p19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3927348" y="438763"/>
            <a:ext cx="5143500" cy="470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9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9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9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6.19 Команда 10 чел" preserve="0" showMasterPhAnim="0" userDrawn="1">
  <p:cSld name="6.19 Команда 10 че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15" name="Google Shape;715;p73"/>
          <p:cNvCxnSpPr>
            <a:cxnSpLocks/>
          </p:cNvCxnSpPr>
          <p:nvPr/>
        </p:nvCxnSpPr>
        <p:spPr bwMode="auto">
          <a:xfrm>
            <a:off x="1829024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6" name="Google Shape;716;p73"/>
          <p:cNvCxnSpPr>
            <a:cxnSpLocks/>
          </p:cNvCxnSpPr>
          <p:nvPr/>
        </p:nvCxnSpPr>
        <p:spPr bwMode="auto">
          <a:xfrm>
            <a:off x="365804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73"/>
          <p:cNvCxnSpPr>
            <a:cxnSpLocks/>
          </p:cNvCxnSpPr>
          <p:nvPr/>
        </p:nvCxnSpPr>
        <p:spPr bwMode="auto">
          <a:xfrm>
            <a:off x="5487076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8" name="Google Shape;718;p73"/>
          <p:cNvCxnSpPr>
            <a:cxnSpLocks/>
          </p:cNvCxnSpPr>
          <p:nvPr/>
        </p:nvCxnSpPr>
        <p:spPr bwMode="auto">
          <a:xfrm>
            <a:off x="7316099" y="4070408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73"/>
          <p:cNvCxnSpPr>
            <a:cxnSpLocks/>
          </p:cNvCxnSpPr>
          <p:nvPr/>
        </p:nvCxnSpPr>
        <p:spPr bwMode="auto">
          <a:xfrm>
            <a:off x="1829024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73"/>
          <p:cNvCxnSpPr>
            <a:cxnSpLocks/>
          </p:cNvCxnSpPr>
          <p:nvPr/>
        </p:nvCxnSpPr>
        <p:spPr bwMode="auto">
          <a:xfrm>
            <a:off x="365804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73"/>
          <p:cNvCxnSpPr>
            <a:cxnSpLocks/>
          </p:cNvCxnSpPr>
          <p:nvPr/>
        </p:nvCxnSpPr>
        <p:spPr bwMode="auto">
          <a:xfrm>
            <a:off x="5487076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2" name="Google Shape;722;p73"/>
          <p:cNvCxnSpPr>
            <a:cxnSpLocks/>
          </p:cNvCxnSpPr>
          <p:nvPr/>
        </p:nvCxnSpPr>
        <p:spPr bwMode="auto">
          <a:xfrm>
            <a:off x="7316099" y="1498657"/>
            <a:ext cx="0" cy="1073093"/>
          </a:xfrm>
          <a:prstGeom prst="straightConnector1">
            <a:avLst/>
          </a:prstGeom>
          <a:noFill/>
          <a:ln w="12700" cap="sq" cmpd="sng">
            <a:solidFill>
              <a:schemeClr val="dk1">
                <a:alpha val="14509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73"/>
          <p:cNvSpPr/>
          <p:nvPr>
            <p:ph type="pic" idx="2"/>
          </p:nvPr>
        </p:nvSpPr>
        <p:spPr bwMode="auto">
          <a:xfrm>
            <a:off x="-1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4" name="Google Shape;724;p73"/>
          <p:cNvSpPr/>
          <p:nvPr>
            <p:ph type="pic" idx="3"/>
          </p:nvPr>
        </p:nvSpPr>
        <p:spPr bwMode="auto">
          <a:xfrm>
            <a:off x="1829024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5" name="Google Shape;725;p73"/>
          <p:cNvSpPr/>
          <p:nvPr>
            <p:ph type="pic" idx="4"/>
          </p:nvPr>
        </p:nvSpPr>
        <p:spPr bwMode="auto">
          <a:xfrm>
            <a:off x="365804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6" name="Google Shape;726;p73"/>
          <p:cNvSpPr/>
          <p:nvPr>
            <p:ph type="pic" idx="5"/>
          </p:nvPr>
        </p:nvSpPr>
        <p:spPr bwMode="auto">
          <a:xfrm>
            <a:off x="5487076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7" name="Google Shape;727;p73"/>
          <p:cNvSpPr/>
          <p:nvPr>
            <p:ph type="pic" idx="6"/>
          </p:nvPr>
        </p:nvSpPr>
        <p:spPr bwMode="auto">
          <a:xfrm>
            <a:off x="7316099" y="-1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8" name="Google Shape;728;p73"/>
          <p:cNvSpPr/>
          <p:nvPr>
            <p:ph type="pic" idx="7"/>
          </p:nvPr>
        </p:nvSpPr>
        <p:spPr bwMode="auto">
          <a:xfrm>
            <a:off x="-1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29" name="Google Shape;729;p73"/>
          <p:cNvSpPr/>
          <p:nvPr>
            <p:ph type="pic" idx="8"/>
          </p:nvPr>
        </p:nvSpPr>
        <p:spPr bwMode="auto">
          <a:xfrm>
            <a:off x="1829024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30" name="Google Shape;730;p73"/>
          <p:cNvSpPr/>
          <p:nvPr>
            <p:ph type="pic" idx="9"/>
          </p:nvPr>
        </p:nvSpPr>
        <p:spPr bwMode="auto">
          <a:xfrm>
            <a:off x="365804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31" name="Google Shape;731;p73"/>
          <p:cNvSpPr/>
          <p:nvPr>
            <p:ph type="pic" idx="13"/>
          </p:nvPr>
        </p:nvSpPr>
        <p:spPr bwMode="auto">
          <a:xfrm>
            <a:off x="5487076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32" name="Google Shape;732;p73"/>
          <p:cNvSpPr/>
          <p:nvPr>
            <p:ph type="pic" idx="14"/>
          </p:nvPr>
        </p:nvSpPr>
        <p:spPr bwMode="auto">
          <a:xfrm>
            <a:off x="7316099" y="2574607"/>
            <a:ext cx="1827900" cy="1495800"/>
          </a:xfrm>
          <a:prstGeom prst="rect">
            <a:avLst/>
          </a:prstGeom>
          <a:noFill/>
          <a:ln>
            <a:noFill/>
          </a:ln>
        </p:spPr>
      </p:sp>
      <p:sp>
        <p:nvSpPr>
          <p:cNvPr id="733" name="Google Shape;733;p73"/>
          <p:cNvSpPr txBox="1"/>
          <p:nvPr>
            <p:ph type="body" idx="1"/>
          </p:nvPr>
        </p:nvSpPr>
        <p:spPr bwMode="auto">
          <a:xfrm>
            <a:off x="1977251" y="1630882"/>
            <a:ext cx="1327286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4" name="Google Shape;734;p73"/>
          <p:cNvSpPr txBox="1"/>
          <p:nvPr>
            <p:ph type="body" idx="15"/>
          </p:nvPr>
        </p:nvSpPr>
        <p:spPr bwMode="auto">
          <a:xfrm>
            <a:off x="1977251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5" name="Google Shape;735;p73"/>
          <p:cNvSpPr txBox="1"/>
          <p:nvPr>
            <p:ph type="body" idx="16"/>
          </p:nvPr>
        </p:nvSpPr>
        <p:spPr bwMode="auto">
          <a:xfrm>
            <a:off x="14822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6" name="Google Shape;736;p73"/>
          <p:cNvSpPr txBox="1"/>
          <p:nvPr>
            <p:ph type="body" idx="17"/>
          </p:nvPr>
        </p:nvSpPr>
        <p:spPr bwMode="auto">
          <a:xfrm>
            <a:off x="14822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7" name="Google Shape;737;p73"/>
          <p:cNvSpPr txBox="1"/>
          <p:nvPr>
            <p:ph type="body" idx="18"/>
          </p:nvPr>
        </p:nvSpPr>
        <p:spPr bwMode="auto">
          <a:xfrm>
            <a:off x="3806276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8" name="Google Shape;738;p73"/>
          <p:cNvSpPr txBox="1"/>
          <p:nvPr>
            <p:ph type="body" idx="19"/>
          </p:nvPr>
        </p:nvSpPr>
        <p:spPr bwMode="auto">
          <a:xfrm>
            <a:off x="3806276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39" name="Google Shape;739;p73"/>
          <p:cNvSpPr txBox="1"/>
          <p:nvPr>
            <p:ph type="body" idx="20"/>
          </p:nvPr>
        </p:nvSpPr>
        <p:spPr bwMode="auto">
          <a:xfrm>
            <a:off x="5635299" y="1630882"/>
            <a:ext cx="144352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0" name="Google Shape;740;p73"/>
          <p:cNvSpPr txBox="1"/>
          <p:nvPr>
            <p:ph type="body" idx="21"/>
          </p:nvPr>
        </p:nvSpPr>
        <p:spPr bwMode="auto">
          <a:xfrm>
            <a:off x="5635299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1" name="Google Shape;741;p73"/>
          <p:cNvSpPr txBox="1"/>
          <p:nvPr>
            <p:ph type="body" idx="22"/>
          </p:nvPr>
        </p:nvSpPr>
        <p:spPr bwMode="auto">
          <a:xfrm>
            <a:off x="7463147" y="1630882"/>
            <a:ext cx="139860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2" name="Google Shape;742;p73"/>
          <p:cNvSpPr txBox="1"/>
          <p:nvPr>
            <p:ph type="body" idx="23"/>
          </p:nvPr>
        </p:nvSpPr>
        <p:spPr bwMode="auto">
          <a:xfrm>
            <a:off x="7463147" y="2028242"/>
            <a:ext cx="1089241" cy="27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3" name="Google Shape;743;p73"/>
          <p:cNvSpPr txBox="1"/>
          <p:nvPr>
            <p:ph type="body" idx="24"/>
          </p:nvPr>
        </p:nvSpPr>
        <p:spPr bwMode="auto">
          <a:xfrm>
            <a:off x="1977251" y="4201680"/>
            <a:ext cx="1252555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4" name="Google Shape;744;p73"/>
          <p:cNvSpPr txBox="1"/>
          <p:nvPr>
            <p:ph type="body" idx="25"/>
          </p:nvPr>
        </p:nvSpPr>
        <p:spPr bwMode="auto">
          <a:xfrm>
            <a:off x="1977251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5" name="Google Shape;745;p73"/>
          <p:cNvSpPr txBox="1"/>
          <p:nvPr>
            <p:ph type="body" idx="26"/>
          </p:nvPr>
        </p:nvSpPr>
        <p:spPr bwMode="auto">
          <a:xfrm>
            <a:off x="148226" y="4201680"/>
            <a:ext cx="1127713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6" name="Google Shape;746;p73"/>
          <p:cNvSpPr txBox="1"/>
          <p:nvPr>
            <p:ph type="body" idx="27"/>
          </p:nvPr>
        </p:nvSpPr>
        <p:spPr bwMode="auto">
          <a:xfrm>
            <a:off x="14822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7" name="Google Shape;747;p73"/>
          <p:cNvSpPr txBox="1"/>
          <p:nvPr>
            <p:ph type="body" idx="28"/>
          </p:nvPr>
        </p:nvSpPr>
        <p:spPr bwMode="auto">
          <a:xfrm>
            <a:off x="3806276" y="4201680"/>
            <a:ext cx="1372780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8" name="Google Shape;748;p73"/>
          <p:cNvSpPr txBox="1"/>
          <p:nvPr>
            <p:ph type="body" idx="29"/>
          </p:nvPr>
        </p:nvSpPr>
        <p:spPr bwMode="auto">
          <a:xfrm>
            <a:off x="3806276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49" name="Google Shape;749;p73"/>
          <p:cNvSpPr txBox="1"/>
          <p:nvPr>
            <p:ph type="body" idx="30"/>
          </p:nvPr>
        </p:nvSpPr>
        <p:spPr bwMode="auto">
          <a:xfrm>
            <a:off x="5635299" y="4201680"/>
            <a:ext cx="1316611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0" name="Google Shape;750;p73"/>
          <p:cNvSpPr txBox="1"/>
          <p:nvPr>
            <p:ph type="body" idx="31"/>
          </p:nvPr>
        </p:nvSpPr>
        <p:spPr bwMode="auto">
          <a:xfrm>
            <a:off x="5635299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1" name="Google Shape;751;p73"/>
          <p:cNvSpPr txBox="1"/>
          <p:nvPr>
            <p:ph type="body" idx="32"/>
          </p:nvPr>
        </p:nvSpPr>
        <p:spPr bwMode="auto">
          <a:xfrm>
            <a:off x="7463147" y="4201680"/>
            <a:ext cx="1103139" cy="35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2" name="Google Shape;752;p73"/>
          <p:cNvSpPr txBox="1"/>
          <p:nvPr>
            <p:ph type="body" idx="33"/>
          </p:nvPr>
        </p:nvSpPr>
        <p:spPr bwMode="auto">
          <a:xfrm>
            <a:off x="7463147" y="4599040"/>
            <a:ext cx="1089241" cy="273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1 Цитата" preserve="0" showMasterPhAnim="0" userDrawn="1">
  <p:cSld name="7.1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4" name="Google Shape;754;p74"/>
          <p:cNvSpPr/>
          <p:nvPr>
            <p:ph type="pic" idx="2"/>
          </p:nvPr>
        </p:nvSpPr>
        <p:spPr bwMode="auto">
          <a:xfrm>
            <a:off x="5119687" y="0"/>
            <a:ext cx="4024312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55" name="Google Shape;755;p74"/>
          <p:cNvSpPr txBox="1"/>
          <p:nvPr>
            <p:ph type="title"/>
          </p:nvPr>
        </p:nvSpPr>
        <p:spPr bwMode="auto">
          <a:xfrm>
            <a:off x="283178" y="2547992"/>
            <a:ext cx="4223705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6" name="Google Shape;756;p7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57" name="Google Shape;757;p74"/>
          <p:cNvSpPr txBox="1"/>
          <p:nvPr>
            <p:ph type="body" idx="3"/>
          </p:nvPr>
        </p:nvSpPr>
        <p:spPr bwMode="auto">
          <a:xfrm>
            <a:off x="3162719" y="4649496"/>
            <a:ext cx="1409281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2 Цитата" preserve="0" showMasterPhAnim="0" userDrawn="1">
  <p:cSld name="7.2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9" name="Google Shape;759;p75"/>
          <p:cNvSpPr/>
          <p:nvPr>
            <p:ph type="pic" idx="2"/>
          </p:nvPr>
        </p:nvSpPr>
        <p:spPr bwMode="auto">
          <a:xfrm>
            <a:off x="5119688" y="307420"/>
            <a:ext cx="3745706" cy="4532471"/>
          </a:xfrm>
          <a:prstGeom prst="roundRect">
            <a:avLst>
              <a:gd name="adj" fmla="val 7360"/>
            </a:avLst>
          </a:prstGeom>
          <a:noFill/>
          <a:ln>
            <a:noFill/>
          </a:ln>
        </p:spPr>
      </p:sp>
      <p:sp>
        <p:nvSpPr>
          <p:cNvPr id="760" name="Google Shape;760;p75"/>
          <p:cNvSpPr txBox="1"/>
          <p:nvPr>
            <p:ph type="title"/>
          </p:nvPr>
        </p:nvSpPr>
        <p:spPr bwMode="auto">
          <a:xfrm>
            <a:off x="283178" y="2547992"/>
            <a:ext cx="4223705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61" name="Google Shape;761;p7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62" name="Google Shape;762;p75"/>
          <p:cNvSpPr txBox="1"/>
          <p:nvPr>
            <p:ph type="body" idx="3"/>
          </p:nvPr>
        </p:nvSpPr>
        <p:spPr bwMode="auto">
          <a:xfrm>
            <a:off x="3162719" y="4649496"/>
            <a:ext cx="1409281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3 Цитата" preserve="0" showMasterPhAnim="0" userDrawn="1">
  <p:cSld name="7.3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4" name="Google Shape;764;p76"/>
          <p:cNvSpPr/>
          <p:nvPr/>
        </p:nvSpPr>
        <p:spPr bwMode="auto">
          <a:xfrm>
            <a:off x="5118300" y="0"/>
            <a:ext cx="4025700" cy="5143500"/>
          </a:xfrm>
          <a:prstGeom prst="rect">
            <a:avLst/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65" name="Google Shape;765;p7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330771">
            <a:off x="3029415" y="-6511801"/>
            <a:ext cx="11178703" cy="1117870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6"/>
          <p:cNvSpPr txBox="1"/>
          <p:nvPr>
            <p:ph type="title"/>
          </p:nvPr>
        </p:nvSpPr>
        <p:spPr bwMode="auto">
          <a:xfrm>
            <a:off x="283178" y="2547992"/>
            <a:ext cx="4223705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67" name="Google Shape;767;p7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68" name="Google Shape;768;p76"/>
          <p:cNvSpPr txBox="1"/>
          <p:nvPr>
            <p:ph type="body" idx="2"/>
          </p:nvPr>
        </p:nvSpPr>
        <p:spPr bwMode="auto">
          <a:xfrm>
            <a:off x="3162719" y="4649496"/>
            <a:ext cx="1409281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769" name="Google Shape;769;p7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258628" y="1999495"/>
            <a:ext cx="1459892" cy="11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4 Цитата" preserve="0" showMasterPhAnim="0" userDrawn="1">
  <p:cSld name="7.4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1" name="Google Shape;771;p77"/>
          <p:cNvSpPr/>
          <p:nvPr/>
        </p:nvSpPr>
        <p:spPr bwMode="auto">
          <a:xfrm>
            <a:off x="5118301" y="303610"/>
            <a:ext cx="3747093" cy="4536281"/>
          </a:xfrm>
          <a:prstGeom prst="roundRect">
            <a:avLst>
              <a:gd name="adj" fmla="val 7567"/>
            </a:avLst>
          </a:prstGeom>
          <a:solidFill>
            <a:srgbClr val="FFE8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72" name="Google Shape;772;p77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330771">
            <a:off x="3029415" y="-6511801"/>
            <a:ext cx="11178703" cy="11178703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7"/>
          <p:cNvSpPr txBox="1"/>
          <p:nvPr>
            <p:ph type="title"/>
          </p:nvPr>
        </p:nvSpPr>
        <p:spPr bwMode="auto">
          <a:xfrm>
            <a:off x="283178" y="2547992"/>
            <a:ext cx="4223705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74" name="Google Shape;774;p7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75" name="Google Shape;775;p77"/>
          <p:cNvSpPr txBox="1"/>
          <p:nvPr>
            <p:ph type="body" idx="2"/>
          </p:nvPr>
        </p:nvSpPr>
        <p:spPr bwMode="auto">
          <a:xfrm>
            <a:off x="3162719" y="4649496"/>
            <a:ext cx="1409281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776" name="Google Shape;776;p77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258628" y="1999495"/>
            <a:ext cx="1459892" cy="11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5 Цитата" preserve="0" showMasterPhAnim="0" userDrawn="1">
  <p:cSld name="7.5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8" name="Google Shape;778;p7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330771">
            <a:off x="3029415" y="-6511801"/>
            <a:ext cx="11178703" cy="11178703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8"/>
          <p:cNvSpPr txBox="1"/>
          <p:nvPr>
            <p:ph type="title"/>
          </p:nvPr>
        </p:nvSpPr>
        <p:spPr bwMode="auto">
          <a:xfrm>
            <a:off x="283178" y="2547992"/>
            <a:ext cx="4223705" cy="17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80" name="Google Shape;780;p7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81" name="Google Shape;781;p78"/>
          <p:cNvSpPr txBox="1"/>
          <p:nvPr>
            <p:ph type="body" idx="2"/>
          </p:nvPr>
        </p:nvSpPr>
        <p:spPr bwMode="auto">
          <a:xfrm>
            <a:off x="3162719" y="4649496"/>
            <a:ext cx="1409281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782" name="Google Shape;782;p78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6258628" y="1999495"/>
            <a:ext cx="1459892" cy="11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7.6 Цитата" preserve="0" showMasterPhAnim="0" userDrawn="1">
  <p:cSld name="7.6 Цита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4" name="Google Shape;784;p79"/>
          <p:cNvSpPr/>
          <p:nvPr>
            <p:ph type="pic" idx="2"/>
          </p:nvPr>
        </p:nvSpPr>
        <p:spPr bwMode="auto">
          <a:xfrm>
            <a:off x="0" y="0"/>
            <a:ext cx="9144000" cy="3448256"/>
          </a:xfrm>
          <a:prstGeom prst="rect">
            <a:avLst/>
          </a:prstGeom>
          <a:noFill/>
          <a:ln>
            <a:noFill/>
          </a:ln>
        </p:spPr>
      </p:sp>
      <p:sp>
        <p:nvSpPr>
          <p:cNvPr id="785" name="Google Shape;785;p7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86" name="Google Shape;786;p79"/>
          <p:cNvSpPr txBox="1"/>
          <p:nvPr>
            <p:ph type="title"/>
          </p:nvPr>
        </p:nvSpPr>
        <p:spPr bwMode="auto">
          <a:xfrm>
            <a:off x="283178" y="3448256"/>
            <a:ext cx="6999224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87" name="Google Shape;787;p79"/>
          <p:cNvSpPr txBox="1"/>
          <p:nvPr>
            <p:ph type="body" idx="3"/>
          </p:nvPr>
        </p:nvSpPr>
        <p:spPr bwMode="auto">
          <a:xfrm>
            <a:off x="7374072" y="4649496"/>
            <a:ext cx="1491322" cy="24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1 Крупный тезис" preserve="0" showMasterPhAnim="0" userDrawn="1">
  <p:cSld name="8.1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" name="Google Shape;789;p80"/>
          <p:cNvSpPr txBox="1"/>
          <p:nvPr>
            <p:ph type="title"/>
          </p:nvPr>
        </p:nvSpPr>
        <p:spPr bwMode="auto">
          <a:xfrm>
            <a:off x="283178" y="2538846"/>
            <a:ext cx="5246965" cy="147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90" name="Google Shape;790;p8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91" name="Google Shape;791;p80"/>
          <p:cNvSpPr txBox="1"/>
          <p:nvPr>
            <p:ph type="body" idx="2"/>
          </p:nvPr>
        </p:nvSpPr>
        <p:spPr bwMode="auto">
          <a:xfrm>
            <a:off x="283179" y="4288827"/>
            <a:ext cx="5246965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792" name="Google Shape;792;p8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746683" y="304097"/>
            <a:ext cx="1207663" cy="106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2 Крупный тезис" preserve="0" showMasterPhAnim="0" userDrawn="1">
  <p:cSld name="8.2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4" name="Google Shape;794;p8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180000">
            <a:off x="-4213471" y="-4480901"/>
            <a:ext cx="14080904" cy="14080904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81"/>
          <p:cNvSpPr txBox="1"/>
          <p:nvPr>
            <p:ph type="title"/>
          </p:nvPr>
        </p:nvSpPr>
        <p:spPr bwMode="auto">
          <a:xfrm>
            <a:off x="283178" y="2538846"/>
            <a:ext cx="5246965" cy="147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96" name="Google Shape;796;p8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97" name="Google Shape;797;p81"/>
          <p:cNvSpPr txBox="1"/>
          <p:nvPr>
            <p:ph type="body" idx="2"/>
          </p:nvPr>
        </p:nvSpPr>
        <p:spPr bwMode="auto">
          <a:xfrm>
            <a:off x="283179" y="4288827"/>
            <a:ext cx="5246965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3 Крупный тезис" preserve="0" showMasterPhAnim="0" userDrawn="1">
  <p:cSld name="8.3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9" name="Google Shape;799;p82"/>
          <p:cNvSpPr txBox="1"/>
          <p:nvPr>
            <p:ph type="title"/>
          </p:nvPr>
        </p:nvSpPr>
        <p:spPr bwMode="auto">
          <a:xfrm>
            <a:off x="283178" y="732886"/>
            <a:ext cx="3367941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0" name="Google Shape;800;p8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1" name="Google Shape;801;p82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2" name="Google Shape;802;p82"/>
          <p:cNvSpPr/>
          <p:nvPr>
            <p:ph type="pic" idx="3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3 Титульный слайд Авто" preserve="0" showMasterPhAnim="0" userDrawn="1">
  <p:cSld name="2.3 Титульный слайд Ав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6" name="Google Shape;76;p20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411980" y="520098"/>
            <a:ext cx="4512564" cy="451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4 Крупный тезис" preserve="0" showMasterPhAnim="0" userDrawn="1">
  <p:cSld name="8.4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4" name="Google Shape;804;p83"/>
          <p:cNvSpPr txBox="1"/>
          <p:nvPr>
            <p:ph type="title"/>
          </p:nvPr>
        </p:nvSpPr>
        <p:spPr bwMode="auto">
          <a:xfrm>
            <a:off x="283178" y="732886"/>
            <a:ext cx="3367941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5" name="Google Shape;805;p83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6" name="Google Shape;806;p83"/>
          <p:cNvSpPr txBox="1"/>
          <p:nvPr>
            <p:ph type="body" idx="2"/>
          </p:nvPr>
        </p:nvSpPr>
        <p:spPr bwMode="auto">
          <a:xfrm>
            <a:off x="283179" y="3679430"/>
            <a:ext cx="3076548" cy="120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7" name="Google Shape;807;p83"/>
          <p:cNvSpPr/>
          <p:nvPr>
            <p:ph type="pic" idx="3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808" name="Google Shape;808;p83"/>
          <p:cNvSpPr/>
          <p:nvPr>
            <p:ph type="pic" idx="4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5 Крупный тезис" preserve="0" showMasterPhAnim="0" userDrawn="1">
  <p:cSld name="8.5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" name="Google Shape;810;p84"/>
          <p:cNvSpPr txBox="1"/>
          <p:nvPr>
            <p:ph type="title"/>
          </p:nvPr>
        </p:nvSpPr>
        <p:spPr bwMode="auto">
          <a:xfrm>
            <a:off x="283178" y="3157256"/>
            <a:ext cx="3664706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1" name="Google Shape;811;p84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2" name="Google Shape;812;p84"/>
          <p:cNvSpPr txBox="1"/>
          <p:nvPr>
            <p:ph type="body" idx="2"/>
          </p:nvPr>
        </p:nvSpPr>
        <p:spPr bwMode="auto">
          <a:xfrm>
            <a:off x="283179" y="4286974"/>
            <a:ext cx="3575312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3" name="Google Shape;813;p84"/>
          <p:cNvSpPr/>
          <p:nvPr>
            <p:ph type="pic" idx="3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6 Крупный тезис" preserve="0" showMasterPhAnim="0" userDrawn="1">
  <p:cSld name="8.6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5" name="Google Shape;815;p85"/>
          <p:cNvSpPr txBox="1"/>
          <p:nvPr>
            <p:ph type="title"/>
          </p:nvPr>
        </p:nvSpPr>
        <p:spPr bwMode="auto">
          <a:xfrm>
            <a:off x="283178" y="3157256"/>
            <a:ext cx="3664706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6" name="Google Shape;816;p85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7" name="Google Shape;817;p85"/>
          <p:cNvSpPr txBox="1"/>
          <p:nvPr>
            <p:ph type="body" idx="2"/>
          </p:nvPr>
        </p:nvSpPr>
        <p:spPr bwMode="auto">
          <a:xfrm>
            <a:off x="283179" y="4286974"/>
            <a:ext cx="3575312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18" name="Google Shape;818;p85"/>
          <p:cNvSpPr/>
          <p:nvPr>
            <p:ph type="pic" idx="3"/>
          </p:nvPr>
        </p:nvSpPr>
        <p:spPr bwMode="auto">
          <a:xfrm>
            <a:off x="5119688" y="307420"/>
            <a:ext cx="3745706" cy="4532471"/>
          </a:xfrm>
          <a:prstGeom prst="roundRect">
            <a:avLst>
              <a:gd name="adj" fmla="val 736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7 Крупный тезис" preserve="0" showMasterPhAnim="0" userDrawn="1">
  <p:cSld name="8.7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0" name="Google Shape;820;p86"/>
          <p:cNvSpPr/>
          <p:nvPr>
            <p:ph type="pic" idx="2"/>
          </p:nvPr>
        </p:nvSpPr>
        <p:spPr bwMode="auto">
          <a:xfrm>
            <a:off x="-5715" y="-3095"/>
            <a:ext cx="9149715" cy="3751150"/>
          </a:xfrm>
          <a:prstGeom prst="rect">
            <a:avLst/>
          </a:prstGeom>
          <a:noFill/>
          <a:ln>
            <a:noFill/>
          </a:ln>
        </p:spPr>
      </p:sp>
      <p:sp>
        <p:nvSpPr>
          <p:cNvPr id="821" name="Google Shape;821;p86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22" name="Google Shape;822;p86"/>
          <p:cNvSpPr txBox="1"/>
          <p:nvPr>
            <p:ph type="title"/>
          </p:nvPr>
        </p:nvSpPr>
        <p:spPr bwMode="auto">
          <a:xfrm>
            <a:off x="283178" y="3716759"/>
            <a:ext cx="543658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23" name="Google Shape;823;p86"/>
          <p:cNvSpPr txBox="1"/>
          <p:nvPr>
            <p:ph type="body" idx="3"/>
          </p:nvPr>
        </p:nvSpPr>
        <p:spPr bwMode="auto">
          <a:xfrm>
            <a:off x="283179" y="4490961"/>
            <a:ext cx="521846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8.8 Крупный тезис" preserve="0" showMasterPhAnim="0" userDrawn="1">
  <p:cSld name="8.8 Крупный тези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5" name="Google Shape;825;p87"/>
          <p:cNvSpPr/>
          <p:nvPr>
            <p:ph type="pic" idx="2"/>
          </p:nvPr>
        </p:nvSpPr>
        <p:spPr bwMode="auto"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26" name="Google Shape;826;p8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1 Тезисы с процентами" preserve="0" showMasterPhAnim="0" userDrawn="1">
  <p:cSld name="9.1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8" name="Google Shape;828;p88"/>
          <p:cNvSpPr txBox="1"/>
          <p:nvPr>
            <p:ph type="title"/>
          </p:nvPr>
        </p:nvSpPr>
        <p:spPr bwMode="auto">
          <a:xfrm>
            <a:off x="283178" y="732886"/>
            <a:ext cx="5173100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29" name="Google Shape;829;p88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0" name="Google Shape;830;p88"/>
          <p:cNvSpPr txBox="1"/>
          <p:nvPr>
            <p:ph type="body" idx="2"/>
          </p:nvPr>
        </p:nvSpPr>
        <p:spPr bwMode="auto">
          <a:xfrm>
            <a:off x="700439" y="3277157"/>
            <a:ext cx="1441500" cy="87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1" name="Google Shape;831;p88"/>
          <p:cNvSpPr/>
          <p:nvPr/>
        </p:nvSpPr>
        <p:spPr bwMode="auto">
          <a:xfrm>
            <a:off x="314823" y="2602278"/>
            <a:ext cx="2210255" cy="2210255"/>
          </a:xfrm>
          <a:prstGeom prst="ellipse">
            <a:avLst/>
          </a:prstGeom>
          <a:noFill/>
          <a:ln w="76200" cap="flat" cmpd="sng">
            <a:solidFill>
              <a:srgbClr val="E5F6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32" name="Google Shape;832;p88"/>
          <p:cNvSpPr txBox="1"/>
          <p:nvPr>
            <p:ph type="body" idx="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2 Тезисы с процентами" preserve="0" showMasterPhAnim="0" userDrawn="1">
  <p:cSld name="9.2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4" name="Google Shape;834;p89"/>
          <p:cNvSpPr txBox="1"/>
          <p:nvPr>
            <p:ph type="title"/>
          </p:nvPr>
        </p:nvSpPr>
        <p:spPr bwMode="auto">
          <a:xfrm>
            <a:off x="283178" y="732886"/>
            <a:ext cx="449127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5" name="Google Shape;835;p89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6" name="Google Shape;836;p89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7" name="Google Shape;837;p89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38" name="Google Shape;838;p89"/>
          <p:cNvSpPr/>
          <p:nvPr/>
        </p:nvSpPr>
        <p:spPr bwMode="auto">
          <a:xfrm>
            <a:off x="31051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FE8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39" name="Google Shape;839;p89"/>
          <p:cNvSpPr/>
          <p:nvPr/>
        </p:nvSpPr>
        <p:spPr bwMode="auto">
          <a:xfrm>
            <a:off x="459676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FE8E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40" name="Google Shape;840;p89"/>
          <p:cNvSpPr txBox="1"/>
          <p:nvPr>
            <p:ph type="body" idx="4"/>
          </p:nvPr>
        </p:nvSpPr>
        <p:spPr bwMode="auto">
          <a:xfrm>
            <a:off x="486943" y="3141011"/>
            <a:ext cx="68917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1" name="Google Shape;841;p89"/>
          <p:cNvSpPr txBox="1"/>
          <p:nvPr>
            <p:ph type="body" idx="5"/>
          </p:nvPr>
        </p:nvSpPr>
        <p:spPr bwMode="auto">
          <a:xfrm>
            <a:off x="4762517" y="3141011"/>
            <a:ext cx="710531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2" name="Google Shape;842;p89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3 Тезисы с процентами" preserve="0" showMasterPhAnim="0" userDrawn="1">
  <p:cSld name="9.3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4" name="Google Shape;844;p90"/>
          <p:cNvSpPr txBox="1"/>
          <p:nvPr>
            <p:ph type="title"/>
          </p:nvPr>
        </p:nvSpPr>
        <p:spPr bwMode="auto">
          <a:xfrm>
            <a:off x="283178" y="732886"/>
            <a:ext cx="446819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5" name="Google Shape;845;p90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6" name="Google Shape;846;p90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7" name="Google Shape;847;p90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48" name="Google Shape;848;p90"/>
          <p:cNvSpPr/>
          <p:nvPr/>
        </p:nvSpPr>
        <p:spPr bwMode="auto">
          <a:xfrm>
            <a:off x="31051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DBF7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49" name="Google Shape;849;p90"/>
          <p:cNvSpPr/>
          <p:nvPr/>
        </p:nvSpPr>
        <p:spPr bwMode="auto">
          <a:xfrm>
            <a:off x="3170873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DBF7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0" name="Google Shape;850;p90"/>
          <p:cNvSpPr txBox="1"/>
          <p:nvPr>
            <p:ph type="body" idx="4"/>
          </p:nvPr>
        </p:nvSpPr>
        <p:spPr bwMode="auto">
          <a:xfrm>
            <a:off x="486943" y="3141011"/>
            <a:ext cx="68917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1" name="Google Shape;851;p90"/>
          <p:cNvSpPr txBox="1"/>
          <p:nvPr>
            <p:ph type="body" idx="5"/>
          </p:nvPr>
        </p:nvSpPr>
        <p:spPr bwMode="auto">
          <a:xfrm>
            <a:off x="3336624" y="3141011"/>
            <a:ext cx="710531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2" name="Google Shape;852;p90"/>
          <p:cNvSpPr/>
          <p:nvPr/>
        </p:nvSpPr>
        <p:spPr bwMode="auto">
          <a:xfrm>
            <a:off x="6031230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DBF7E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53" name="Google Shape;853;p90"/>
          <p:cNvSpPr txBox="1"/>
          <p:nvPr>
            <p:ph type="body" idx="6"/>
          </p:nvPr>
        </p:nvSpPr>
        <p:spPr bwMode="auto">
          <a:xfrm>
            <a:off x="6186763" y="3141011"/>
            <a:ext cx="730970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4" name="Google Shape;854;p90"/>
          <p:cNvSpPr txBox="1"/>
          <p:nvPr>
            <p:ph type="body" idx="7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5" name="Google Shape;855;p90"/>
          <p:cNvSpPr txBox="1"/>
          <p:nvPr>
            <p:ph type="body" idx="8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4 Тезисы с процентами" preserve="0" showMasterPhAnim="0" userDrawn="1">
  <p:cSld name="9.4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7" name="Google Shape;857;p91"/>
          <p:cNvSpPr txBox="1"/>
          <p:nvPr>
            <p:ph type="title"/>
          </p:nvPr>
        </p:nvSpPr>
        <p:spPr bwMode="auto">
          <a:xfrm>
            <a:off x="283178" y="732886"/>
            <a:ext cx="513510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8" name="Google Shape;858;p91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59" name="Google Shape;859;p91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0" name="Google Shape;860;p91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1" name="Google Shape;861;p91"/>
          <p:cNvSpPr/>
          <p:nvPr/>
        </p:nvSpPr>
        <p:spPr bwMode="auto">
          <a:xfrm>
            <a:off x="31051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6E8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2" name="Google Shape;862;p91"/>
          <p:cNvSpPr/>
          <p:nvPr/>
        </p:nvSpPr>
        <p:spPr bwMode="auto">
          <a:xfrm>
            <a:off x="2453067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6E8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3" name="Google Shape;863;p91"/>
          <p:cNvSpPr txBox="1"/>
          <p:nvPr>
            <p:ph type="body" idx="4"/>
          </p:nvPr>
        </p:nvSpPr>
        <p:spPr bwMode="auto">
          <a:xfrm>
            <a:off x="486943" y="3141011"/>
            <a:ext cx="68917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4" name="Google Shape;864;p91"/>
          <p:cNvSpPr txBox="1"/>
          <p:nvPr>
            <p:ph type="body" idx="5"/>
          </p:nvPr>
        </p:nvSpPr>
        <p:spPr bwMode="auto">
          <a:xfrm>
            <a:off x="2618820" y="3141011"/>
            <a:ext cx="710531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5" name="Google Shape;865;p91"/>
          <p:cNvSpPr/>
          <p:nvPr/>
        </p:nvSpPr>
        <p:spPr bwMode="auto">
          <a:xfrm>
            <a:off x="4597612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6E8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6" name="Google Shape;866;p91"/>
          <p:cNvSpPr txBox="1"/>
          <p:nvPr>
            <p:ph type="body" idx="6"/>
          </p:nvPr>
        </p:nvSpPr>
        <p:spPr bwMode="auto">
          <a:xfrm>
            <a:off x="4753144" y="3141011"/>
            <a:ext cx="730970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7" name="Google Shape;867;p91"/>
          <p:cNvSpPr txBox="1"/>
          <p:nvPr>
            <p:ph type="body" idx="7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68" name="Google Shape;868;p91"/>
          <p:cNvSpPr/>
          <p:nvPr/>
        </p:nvSpPr>
        <p:spPr bwMode="auto">
          <a:xfrm>
            <a:off x="674378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F6E8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69" name="Google Shape;869;p91"/>
          <p:cNvSpPr txBox="1"/>
          <p:nvPr>
            <p:ph type="body" idx="8"/>
          </p:nvPr>
        </p:nvSpPr>
        <p:spPr bwMode="auto">
          <a:xfrm>
            <a:off x="6949667" y="3141011"/>
            <a:ext cx="63026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70" name="Google Shape;870;p91"/>
          <p:cNvSpPr txBox="1"/>
          <p:nvPr>
            <p:ph type="body" idx="9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71" name="Google Shape;871;p91"/>
          <p:cNvSpPr txBox="1"/>
          <p:nvPr>
            <p:ph type="body" idx="1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5 Тезисы с процентами" preserve="0" showMasterPhAnim="0" userDrawn="1">
  <p:cSld name="9.5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3" name="Google Shape;873;p92"/>
          <p:cNvSpPr txBox="1"/>
          <p:nvPr>
            <p:ph type="title"/>
          </p:nvPr>
        </p:nvSpPr>
        <p:spPr bwMode="auto">
          <a:xfrm>
            <a:off x="283178" y="732886"/>
            <a:ext cx="3540681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74" name="Google Shape;874;p92"/>
          <p:cNvSpPr txBox="1"/>
          <p:nvPr>
            <p:ph type="body" idx="1"/>
          </p:nvPr>
        </p:nvSpPr>
        <p:spPr bwMode="auto">
          <a:xfrm>
            <a:off x="283179" y="4076326"/>
            <a:ext cx="383162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75" name="Google Shape;875;p92"/>
          <p:cNvSpPr/>
          <p:nvPr/>
        </p:nvSpPr>
        <p:spPr bwMode="auto">
          <a:xfrm>
            <a:off x="31051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E5F6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76" name="Google Shape;876;p92"/>
          <p:cNvSpPr txBox="1"/>
          <p:nvPr>
            <p:ph type="body" idx="2"/>
          </p:nvPr>
        </p:nvSpPr>
        <p:spPr bwMode="auto">
          <a:xfrm>
            <a:off x="486943" y="3141011"/>
            <a:ext cx="68917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77" name="Google Shape;877;p92"/>
          <p:cNvSpPr/>
          <p:nvPr>
            <p:ph type="pic" idx="3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8" name="Google Shape;878;p92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4 Титульный слайд Авто" preserve="0" showMasterPhAnim="0" userDrawn="1">
  <p:cSld name="2.4 Титульный слайд Ав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" name="Google Shape;80;p21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1"/>
          <p:cNvSpPr txBox="1"/>
          <p:nvPr>
            <p:ph type="title"/>
          </p:nvPr>
        </p:nvSpPr>
        <p:spPr bwMode="auto">
          <a:xfrm>
            <a:off x="283178" y="307119"/>
            <a:ext cx="4099199" cy="1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21"/>
          <p:cNvSpPr txBox="1"/>
          <p:nvPr>
            <p:ph type="body" idx="1"/>
          </p:nvPr>
        </p:nvSpPr>
        <p:spPr bwMode="auto">
          <a:xfrm>
            <a:off x="283178" y="1853003"/>
            <a:ext cx="3209148" cy="60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83" name="Google Shape;83;p21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4411980" y="520098"/>
            <a:ext cx="4512564" cy="4512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9.6 Тезисы с процентами" preserve="0" showMasterPhAnim="0" userDrawn="1">
  <p:cSld name="9.6 Тезисы с процент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" name="Google Shape;880;p93"/>
          <p:cNvSpPr txBox="1"/>
          <p:nvPr>
            <p:ph type="title"/>
          </p:nvPr>
        </p:nvSpPr>
        <p:spPr bwMode="auto">
          <a:xfrm>
            <a:off x="283178" y="732886"/>
            <a:ext cx="3802772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81" name="Google Shape;881;p93"/>
          <p:cNvSpPr txBox="1"/>
          <p:nvPr>
            <p:ph type="body" idx="1"/>
          </p:nvPr>
        </p:nvSpPr>
        <p:spPr bwMode="auto">
          <a:xfrm>
            <a:off x="283179" y="4076326"/>
            <a:ext cx="383162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82" name="Google Shape;882;p93"/>
          <p:cNvSpPr/>
          <p:nvPr/>
        </p:nvSpPr>
        <p:spPr bwMode="auto">
          <a:xfrm>
            <a:off x="310515" y="2849430"/>
            <a:ext cx="1042035" cy="1042035"/>
          </a:xfrm>
          <a:prstGeom prst="ellipse">
            <a:avLst/>
          </a:prstGeom>
          <a:noFill/>
          <a:ln w="76200" cap="flat" cmpd="sng">
            <a:solidFill>
              <a:srgbClr val="E5F6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83" name="Google Shape;883;p93"/>
          <p:cNvSpPr txBox="1"/>
          <p:nvPr>
            <p:ph type="body" idx="2"/>
          </p:nvPr>
        </p:nvSpPr>
        <p:spPr bwMode="auto">
          <a:xfrm>
            <a:off x="486943" y="3141011"/>
            <a:ext cx="689179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457200" marR="0" lvl="0" indent="-228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84" name="Google Shape;884;p93"/>
          <p:cNvSpPr/>
          <p:nvPr>
            <p:ph type="pic" idx="3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885" name="Google Shape;885;p93"/>
          <p:cNvSpPr/>
          <p:nvPr>
            <p:ph type="pic" idx="4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886" name="Google Shape;886;p93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1 Тезисы с цифрами" preserve="0" showMasterPhAnim="0" userDrawn="1">
  <p:cSld name="10.1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8" name="Google Shape;888;p94"/>
          <p:cNvSpPr txBox="1"/>
          <p:nvPr>
            <p:ph type="title"/>
          </p:nvPr>
        </p:nvSpPr>
        <p:spPr bwMode="auto">
          <a:xfrm>
            <a:off x="283178" y="732886"/>
            <a:ext cx="583659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89" name="Google Shape;889;p94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0" name="Google Shape;890;p94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1" name="Google Shape;891;p94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2" name="Google Shape;892;p94"/>
          <p:cNvSpPr txBox="1"/>
          <p:nvPr>
            <p:ph type="body" idx="4"/>
          </p:nvPr>
        </p:nvSpPr>
        <p:spPr bwMode="auto">
          <a:xfrm>
            <a:off x="283178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3" name="Google Shape;893;p94"/>
          <p:cNvSpPr txBox="1"/>
          <p:nvPr>
            <p:ph type="body" idx="5"/>
          </p:nvPr>
        </p:nvSpPr>
        <p:spPr bwMode="auto">
          <a:xfrm>
            <a:off x="4575143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4" name="Google Shape;894;p94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2 Тезисы с цифрами" preserve="0" showMasterPhAnim="0" userDrawn="1">
  <p:cSld name="10.2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6" name="Google Shape;896;p95"/>
          <p:cNvSpPr txBox="1"/>
          <p:nvPr>
            <p:ph type="title"/>
          </p:nvPr>
        </p:nvSpPr>
        <p:spPr bwMode="auto">
          <a:xfrm>
            <a:off x="283178" y="732886"/>
            <a:ext cx="578504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7" name="Google Shape;897;p95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8" name="Google Shape;898;p95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99" name="Google Shape;899;p95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0" name="Google Shape;900;p95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1" name="Google Shape;901;p95"/>
          <p:cNvSpPr txBox="1"/>
          <p:nvPr>
            <p:ph type="body" idx="5"/>
          </p:nvPr>
        </p:nvSpPr>
        <p:spPr bwMode="auto">
          <a:xfrm>
            <a:off x="283178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2" name="Google Shape;902;p95"/>
          <p:cNvSpPr txBox="1"/>
          <p:nvPr>
            <p:ph type="body" idx="6"/>
          </p:nvPr>
        </p:nvSpPr>
        <p:spPr bwMode="auto">
          <a:xfrm>
            <a:off x="3142022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3" name="Google Shape;903;p95"/>
          <p:cNvSpPr txBox="1"/>
          <p:nvPr>
            <p:ph type="body" idx="7"/>
          </p:nvPr>
        </p:nvSpPr>
        <p:spPr bwMode="auto">
          <a:xfrm>
            <a:off x="6004856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4" name="Google Shape;904;p95"/>
          <p:cNvSpPr txBox="1"/>
          <p:nvPr>
            <p:ph type="body" idx="8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3 Тезисы с цифрами" preserve="0" showMasterPhAnim="0" userDrawn="1">
  <p:cSld name="10.3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6" name="Google Shape;906;p96"/>
          <p:cNvSpPr txBox="1"/>
          <p:nvPr>
            <p:ph type="title"/>
          </p:nvPr>
        </p:nvSpPr>
        <p:spPr bwMode="auto">
          <a:xfrm>
            <a:off x="283178" y="732886"/>
            <a:ext cx="648042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7" name="Google Shape;907;p96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8" name="Google Shape;908;p96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09" name="Google Shape;909;p96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0" name="Google Shape;910;p96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1" name="Google Shape;911;p96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2" name="Google Shape;912;p96"/>
          <p:cNvSpPr txBox="1"/>
          <p:nvPr>
            <p:ph type="body" idx="6"/>
          </p:nvPr>
        </p:nvSpPr>
        <p:spPr bwMode="auto">
          <a:xfrm>
            <a:off x="283178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3" name="Google Shape;913;p96"/>
          <p:cNvSpPr txBox="1"/>
          <p:nvPr>
            <p:ph type="body" idx="7"/>
          </p:nvPr>
        </p:nvSpPr>
        <p:spPr bwMode="auto">
          <a:xfrm>
            <a:off x="2424218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4" name="Google Shape;914;p96"/>
          <p:cNvSpPr txBox="1"/>
          <p:nvPr>
            <p:ph type="body" idx="8"/>
          </p:nvPr>
        </p:nvSpPr>
        <p:spPr bwMode="auto">
          <a:xfrm>
            <a:off x="4571239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5" name="Google Shape;915;p96"/>
          <p:cNvSpPr txBox="1"/>
          <p:nvPr>
            <p:ph type="body" idx="9"/>
          </p:nvPr>
        </p:nvSpPr>
        <p:spPr bwMode="auto">
          <a:xfrm>
            <a:off x="6717411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6" name="Google Shape;916;p96"/>
          <p:cNvSpPr txBox="1"/>
          <p:nvPr>
            <p:ph type="body" idx="1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4 Тезисы с цифрами" preserve="0" showMasterPhAnim="0" userDrawn="1">
  <p:cSld name="10.4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8" name="Google Shape;918;p97"/>
          <p:cNvSpPr txBox="1"/>
          <p:nvPr>
            <p:ph type="title"/>
          </p:nvPr>
        </p:nvSpPr>
        <p:spPr bwMode="auto">
          <a:xfrm>
            <a:off x="283178" y="732886"/>
            <a:ext cx="3280512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19" name="Google Shape;919;p97"/>
          <p:cNvSpPr/>
          <p:nvPr>
            <p:ph type="pic" idx="2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0" name="Google Shape;920;p97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1" name="Google Shape;921;p97"/>
          <p:cNvSpPr txBox="1"/>
          <p:nvPr>
            <p:ph type="body" idx="3"/>
          </p:nvPr>
        </p:nvSpPr>
        <p:spPr bwMode="auto">
          <a:xfrm>
            <a:off x="1179844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2" name="Google Shape;922;p97"/>
          <p:cNvSpPr txBox="1"/>
          <p:nvPr>
            <p:ph type="body" idx="4"/>
          </p:nvPr>
        </p:nvSpPr>
        <p:spPr bwMode="auto">
          <a:xfrm>
            <a:off x="1179844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3" name="Google Shape;923;p97"/>
          <p:cNvSpPr txBox="1"/>
          <p:nvPr>
            <p:ph type="body" idx="5"/>
          </p:nvPr>
        </p:nvSpPr>
        <p:spPr bwMode="auto">
          <a:xfrm>
            <a:off x="1179845" y="3327308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4" name="Google Shape;924;p97"/>
          <p:cNvSpPr txBox="1"/>
          <p:nvPr>
            <p:ph type="body" idx="6"/>
          </p:nvPr>
        </p:nvSpPr>
        <p:spPr bwMode="auto">
          <a:xfrm>
            <a:off x="1179845" y="3907709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5" name="Google Shape;925;p97"/>
          <p:cNvSpPr txBox="1"/>
          <p:nvPr>
            <p:ph type="body" idx="7"/>
          </p:nvPr>
        </p:nvSpPr>
        <p:spPr bwMode="auto">
          <a:xfrm>
            <a:off x="1179844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6" name="Google Shape;926;p97"/>
          <p:cNvSpPr txBox="1"/>
          <p:nvPr>
            <p:ph type="body" idx="8"/>
          </p:nvPr>
        </p:nvSpPr>
        <p:spPr bwMode="auto">
          <a:xfrm>
            <a:off x="298394" y="2166506"/>
            <a:ext cx="7694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7" name="Google Shape;927;p97"/>
          <p:cNvSpPr txBox="1"/>
          <p:nvPr>
            <p:ph type="body" idx="9"/>
          </p:nvPr>
        </p:nvSpPr>
        <p:spPr bwMode="auto">
          <a:xfrm>
            <a:off x="289979" y="2746907"/>
            <a:ext cx="777857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8" name="Google Shape;928;p97"/>
          <p:cNvSpPr txBox="1"/>
          <p:nvPr>
            <p:ph type="body" idx="13"/>
          </p:nvPr>
        </p:nvSpPr>
        <p:spPr bwMode="auto">
          <a:xfrm>
            <a:off x="463007" y="3327308"/>
            <a:ext cx="60482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29" name="Google Shape;929;p97"/>
          <p:cNvSpPr txBox="1"/>
          <p:nvPr>
            <p:ph type="body" idx="14"/>
          </p:nvPr>
        </p:nvSpPr>
        <p:spPr bwMode="auto">
          <a:xfrm>
            <a:off x="433046" y="3907709"/>
            <a:ext cx="63478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0" name="Google Shape;930;p97"/>
          <p:cNvSpPr txBox="1"/>
          <p:nvPr>
            <p:ph type="body" idx="15"/>
          </p:nvPr>
        </p:nvSpPr>
        <p:spPr bwMode="auto">
          <a:xfrm>
            <a:off x="340474" y="4488111"/>
            <a:ext cx="727363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5 Тезисы с цифрами" preserve="0" showMasterPhAnim="0" userDrawn="1">
  <p:cSld name="10.5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2" name="Google Shape;932;p98"/>
          <p:cNvSpPr txBox="1"/>
          <p:nvPr>
            <p:ph type="title"/>
          </p:nvPr>
        </p:nvSpPr>
        <p:spPr bwMode="auto">
          <a:xfrm>
            <a:off x="283178" y="732886"/>
            <a:ext cx="3280512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3" name="Google Shape;933;p98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4" name="Google Shape;934;p98"/>
          <p:cNvSpPr txBox="1"/>
          <p:nvPr>
            <p:ph type="body" idx="2"/>
          </p:nvPr>
        </p:nvSpPr>
        <p:spPr bwMode="auto">
          <a:xfrm>
            <a:off x="1179844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5" name="Google Shape;935;p98"/>
          <p:cNvSpPr txBox="1"/>
          <p:nvPr>
            <p:ph type="body" idx="3"/>
          </p:nvPr>
        </p:nvSpPr>
        <p:spPr bwMode="auto">
          <a:xfrm>
            <a:off x="1179844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6" name="Google Shape;936;p98"/>
          <p:cNvSpPr txBox="1"/>
          <p:nvPr>
            <p:ph type="body" idx="4"/>
          </p:nvPr>
        </p:nvSpPr>
        <p:spPr bwMode="auto">
          <a:xfrm>
            <a:off x="1179845" y="3327308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7" name="Google Shape;937;p98"/>
          <p:cNvSpPr txBox="1"/>
          <p:nvPr>
            <p:ph type="body" idx="5"/>
          </p:nvPr>
        </p:nvSpPr>
        <p:spPr bwMode="auto">
          <a:xfrm>
            <a:off x="1179845" y="3907709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8" name="Google Shape;938;p98"/>
          <p:cNvSpPr txBox="1"/>
          <p:nvPr>
            <p:ph type="body" idx="6"/>
          </p:nvPr>
        </p:nvSpPr>
        <p:spPr bwMode="auto">
          <a:xfrm>
            <a:off x="1179844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39" name="Google Shape;939;p98"/>
          <p:cNvSpPr txBox="1"/>
          <p:nvPr>
            <p:ph type="body" idx="7"/>
          </p:nvPr>
        </p:nvSpPr>
        <p:spPr bwMode="auto">
          <a:xfrm>
            <a:off x="298394" y="2166506"/>
            <a:ext cx="7694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0" name="Google Shape;940;p98"/>
          <p:cNvSpPr txBox="1"/>
          <p:nvPr>
            <p:ph type="body" idx="8"/>
          </p:nvPr>
        </p:nvSpPr>
        <p:spPr bwMode="auto">
          <a:xfrm>
            <a:off x="289979" y="2746907"/>
            <a:ext cx="777857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1" name="Google Shape;941;p98"/>
          <p:cNvSpPr txBox="1"/>
          <p:nvPr>
            <p:ph type="body" idx="9"/>
          </p:nvPr>
        </p:nvSpPr>
        <p:spPr bwMode="auto">
          <a:xfrm>
            <a:off x="463007" y="3327308"/>
            <a:ext cx="60482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2" name="Google Shape;942;p98"/>
          <p:cNvSpPr txBox="1"/>
          <p:nvPr>
            <p:ph type="body" idx="13"/>
          </p:nvPr>
        </p:nvSpPr>
        <p:spPr bwMode="auto">
          <a:xfrm>
            <a:off x="433046" y="3907709"/>
            <a:ext cx="63478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3" name="Google Shape;943;p98"/>
          <p:cNvSpPr txBox="1"/>
          <p:nvPr>
            <p:ph type="body" idx="14"/>
          </p:nvPr>
        </p:nvSpPr>
        <p:spPr bwMode="auto">
          <a:xfrm>
            <a:off x="340474" y="4488111"/>
            <a:ext cx="727363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4" name="Google Shape;944;p98"/>
          <p:cNvSpPr/>
          <p:nvPr>
            <p:ph type="pic" idx="15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945" name="Google Shape;945;p98"/>
          <p:cNvSpPr/>
          <p:nvPr>
            <p:ph type="pic" idx="16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6 Тезисы с цифрами" preserve="0" showMasterPhAnim="0" userDrawn="1">
  <p:cSld name="10.6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7" name="Google Shape;947;p99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8" name="Google Shape;948;p99"/>
          <p:cNvSpPr txBox="1"/>
          <p:nvPr>
            <p:ph type="body" idx="2"/>
          </p:nvPr>
        </p:nvSpPr>
        <p:spPr bwMode="auto">
          <a:xfrm>
            <a:off x="1179844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49" name="Google Shape;949;p99"/>
          <p:cNvSpPr txBox="1"/>
          <p:nvPr>
            <p:ph type="body" idx="3"/>
          </p:nvPr>
        </p:nvSpPr>
        <p:spPr bwMode="auto">
          <a:xfrm>
            <a:off x="1179844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0" name="Google Shape;950;p99"/>
          <p:cNvSpPr txBox="1"/>
          <p:nvPr>
            <p:ph type="body" idx="4"/>
          </p:nvPr>
        </p:nvSpPr>
        <p:spPr bwMode="auto">
          <a:xfrm>
            <a:off x="1179845" y="3327308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1" name="Google Shape;951;p99"/>
          <p:cNvSpPr txBox="1"/>
          <p:nvPr>
            <p:ph type="body" idx="5"/>
          </p:nvPr>
        </p:nvSpPr>
        <p:spPr bwMode="auto">
          <a:xfrm>
            <a:off x="1179845" y="3907709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2" name="Google Shape;952;p99"/>
          <p:cNvSpPr txBox="1"/>
          <p:nvPr>
            <p:ph type="body" idx="6"/>
          </p:nvPr>
        </p:nvSpPr>
        <p:spPr bwMode="auto">
          <a:xfrm>
            <a:off x="1179844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3" name="Google Shape;953;p99"/>
          <p:cNvSpPr txBox="1"/>
          <p:nvPr>
            <p:ph type="body" idx="7"/>
          </p:nvPr>
        </p:nvSpPr>
        <p:spPr bwMode="auto">
          <a:xfrm>
            <a:off x="298394" y="2166506"/>
            <a:ext cx="7694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4" name="Google Shape;954;p99"/>
          <p:cNvSpPr txBox="1"/>
          <p:nvPr>
            <p:ph type="body" idx="8"/>
          </p:nvPr>
        </p:nvSpPr>
        <p:spPr bwMode="auto">
          <a:xfrm>
            <a:off x="289979" y="2746907"/>
            <a:ext cx="777857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5" name="Google Shape;955;p99"/>
          <p:cNvSpPr txBox="1"/>
          <p:nvPr>
            <p:ph type="body" idx="9"/>
          </p:nvPr>
        </p:nvSpPr>
        <p:spPr bwMode="auto">
          <a:xfrm>
            <a:off x="463007" y="3327308"/>
            <a:ext cx="60482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6" name="Google Shape;956;p99"/>
          <p:cNvSpPr txBox="1"/>
          <p:nvPr>
            <p:ph type="body" idx="13"/>
          </p:nvPr>
        </p:nvSpPr>
        <p:spPr bwMode="auto">
          <a:xfrm>
            <a:off x="433046" y="3907709"/>
            <a:ext cx="63478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7" name="Google Shape;957;p99"/>
          <p:cNvSpPr txBox="1"/>
          <p:nvPr>
            <p:ph type="body" idx="14"/>
          </p:nvPr>
        </p:nvSpPr>
        <p:spPr bwMode="auto">
          <a:xfrm>
            <a:off x="340474" y="4488111"/>
            <a:ext cx="727363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8" name="Google Shape;958;p99"/>
          <p:cNvSpPr txBox="1"/>
          <p:nvPr>
            <p:ph type="title"/>
          </p:nvPr>
        </p:nvSpPr>
        <p:spPr bwMode="auto">
          <a:xfrm>
            <a:off x="283178" y="732886"/>
            <a:ext cx="5731713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59" name="Google Shape;959;p99"/>
          <p:cNvSpPr txBox="1"/>
          <p:nvPr>
            <p:ph type="body" idx="15"/>
          </p:nvPr>
        </p:nvSpPr>
        <p:spPr bwMode="auto">
          <a:xfrm>
            <a:off x="283178" y="1513458"/>
            <a:ext cx="5787161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0" name="Google Shape;960;p99"/>
          <p:cNvSpPr txBox="1"/>
          <p:nvPr>
            <p:ph type="body" idx="16"/>
          </p:nvPr>
        </p:nvSpPr>
        <p:spPr bwMode="auto">
          <a:xfrm>
            <a:off x="5468702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1" name="Google Shape;961;p99"/>
          <p:cNvSpPr txBox="1"/>
          <p:nvPr>
            <p:ph type="body" idx="17"/>
          </p:nvPr>
        </p:nvSpPr>
        <p:spPr bwMode="auto">
          <a:xfrm>
            <a:off x="5468702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2" name="Google Shape;962;p99"/>
          <p:cNvSpPr txBox="1"/>
          <p:nvPr>
            <p:ph type="body" idx="18"/>
          </p:nvPr>
        </p:nvSpPr>
        <p:spPr bwMode="auto">
          <a:xfrm>
            <a:off x="5468702" y="3327308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3" name="Google Shape;963;p99"/>
          <p:cNvSpPr txBox="1"/>
          <p:nvPr>
            <p:ph type="body" idx="19"/>
          </p:nvPr>
        </p:nvSpPr>
        <p:spPr bwMode="auto">
          <a:xfrm>
            <a:off x="5468702" y="3907709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4" name="Google Shape;964;p99"/>
          <p:cNvSpPr txBox="1"/>
          <p:nvPr>
            <p:ph type="body" idx="20"/>
          </p:nvPr>
        </p:nvSpPr>
        <p:spPr bwMode="auto">
          <a:xfrm>
            <a:off x="5468702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5" name="Google Shape;965;p99"/>
          <p:cNvSpPr txBox="1"/>
          <p:nvPr>
            <p:ph type="body" idx="21"/>
          </p:nvPr>
        </p:nvSpPr>
        <p:spPr bwMode="auto">
          <a:xfrm>
            <a:off x="4583549" y="2166506"/>
            <a:ext cx="773145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6" name="Google Shape;966;p99"/>
          <p:cNvSpPr txBox="1"/>
          <p:nvPr>
            <p:ph type="body" idx="22"/>
          </p:nvPr>
        </p:nvSpPr>
        <p:spPr bwMode="auto">
          <a:xfrm>
            <a:off x="4581144" y="2746907"/>
            <a:ext cx="775550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7" name="Google Shape;967;p99"/>
          <p:cNvSpPr txBox="1"/>
          <p:nvPr>
            <p:ph type="body" idx="23"/>
          </p:nvPr>
        </p:nvSpPr>
        <p:spPr bwMode="auto">
          <a:xfrm>
            <a:off x="4635341" y="3327308"/>
            <a:ext cx="72135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8" name="Google Shape;968;p99"/>
          <p:cNvSpPr txBox="1"/>
          <p:nvPr>
            <p:ph type="body" idx="24"/>
          </p:nvPr>
        </p:nvSpPr>
        <p:spPr bwMode="auto">
          <a:xfrm>
            <a:off x="4623319" y="3907709"/>
            <a:ext cx="733375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69" name="Google Shape;969;p99"/>
          <p:cNvSpPr txBox="1"/>
          <p:nvPr>
            <p:ph type="body" idx="25"/>
          </p:nvPr>
        </p:nvSpPr>
        <p:spPr bwMode="auto">
          <a:xfrm>
            <a:off x="4603988" y="4488111"/>
            <a:ext cx="752706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0.7 Тезисы с цифрами" preserve="0" showMasterPhAnim="0" userDrawn="1">
  <p:cSld name="10.7 Тезисы с цифр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1" name="Google Shape;971;p10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2" name="Google Shape;972;p100"/>
          <p:cNvSpPr txBox="1"/>
          <p:nvPr>
            <p:ph type="body" idx="2"/>
          </p:nvPr>
        </p:nvSpPr>
        <p:spPr bwMode="auto">
          <a:xfrm>
            <a:off x="1179844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3" name="Google Shape;973;p100"/>
          <p:cNvSpPr txBox="1"/>
          <p:nvPr>
            <p:ph type="body" idx="3"/>
          </p:nvPr>
        </p:nvSpPr>
        <p:spPr bwMode="auto">
          <a:xfrm>
            <a:off x="1179844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4" name="Google Shape;974;p100"/>
          <p:cNvSpPr txBox="1"/>
          <p:nvPr>
            <p:ph type="body" idx="4"/>
          </p:nvPr>
        </p:nvSpPr>
        <p:spPr bwMode="auto">
          <a:xfrm>
            <a:off x="1179845" y="3327308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5" name="Google Shape;975;p100"/>
          <p:cNvSpPr txBox="1"/>
          <p:nvPr>
            <p:ph type="body" idx="5"/>
          </p:nvPr>
        </p:nvSpPr>
        <p:spPr bwMode="auto">
          <a:xfrm>
            <a:off x="1179845" y="3907709"/>
            <a:ext cx="2632060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6" name="Google Shape;976;p100"/>
          <p:cNvSpPr txBox="1"/>
          <p:nvPr>
            <p:ph type="body" idx="6"/>
          </p:nvPr>
        </p:nvSpPr>
        <p:spPr bwMode="auto">
          <a:xfrm>
            <a:off x="1179844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7" name="Google Shape;977;p100"/>
          <p:cNvSpPr txBox="1"/>
          <p:nvPr>
            <p:ph type="body" idx="7"/>
          </p:nvPr>
        </p:nvSpPr>
        <p:spPr bwMode="auto">
          <a:xfrm>
            <a:off x="298394" y="2166506"/>
            <a:ext cx="7694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8" name="Google Shape;978;p100"/>
          <p:cNvSpPr txBox="1"/>
          <p:nvPr>
            <p:ph type="body" idx="8"/>
          </p:nvPr>
        </p:nvSpPr>
        <p:spPr bwMode="auto">
          <a:xfrm>
            <a:off x="289979" y="2746907"/>
            <a:ext cx="777857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79" name="Google Shape;979;p100"/>
          <p:cNvSpPr txBox="1"/>
          <p:nvPr>
            <p:ph type="body" idx="9"/>
          </p:nvPr>
        </p:nvSpPr>
        <p:spPr bwMode="auto">
          <a:xfrm>
            <a:off x="463007" y="3327308"/>
            <a:ext cx="60482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0" name="Google Shape;980;p100"/>
          <p:cNvSpPr txBox="1"/>
          <p:nvPr>
            <p:ph type="body" idx="13"/>
          </p:nvPr>
        </p:nvSpPr>
        <p:spPr bwMode="auto">
          <a:xfrm>
            <a:off x="433046" y="3907709"/>
            <a:ext cx="634789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1" name="Google Shape;981;p100"/>
          <p:cNvSpPr txBox="1"/>
          <p:nvPr>
            <p:ph type="body" idx="14"/>
          </p:nvPr>
        </p:nvSpPr>
        <p:spPr bwMode="auto">
          <a:xfrm>
            <a:off x="340474" y="4488111"/>
            <a:ext cx="727363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2" name="Google Shape;982;p100"/>
          <p:cNvSpPr txBox="1"/>
          <p:nvPr>
            <p:ph type="title"/>
          </p:nvPr>
        </p:nvSpPr>
        <p:spPr bwMode="auto">
          <a:xfrm>
            <a:off x="283178" y="732886"/>
            <a:ext cx="5731713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3" name="Google Shape;983;p100"/>
          <p:cNvSpPr txBox="1"/>
          <p:nvPr>
            <p:ph type="body" idx="15"/>
          </p:nvPr>
        </p:nvSpPr>
        <p:spPr bwMode="auto">
          <a:xfrm>
            <a:off x="5468702" y="2166506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4" name="Google Shape;984;p100"/>
          <p:cNvSpPr txBox="1"/>
          <p:nvPr>
            <p:ph type="body" idx="16"/>
          </p:nvPr>
        </p:nvSpPr>
        <p:spPr bwMode="auto">
          <a:xfrm>
            <a:off x="5468702" y="2746907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5" name="Google Shape;985;p100"/>
          <p:cNvSpPr txBox="1"/>
          <p:nvPr>
            <p:ph type="body" idx="17"/>
          </p:nvPr>
        </p:nvSpPr>
        <p:spPr bwMode="auto">
          <a:xfrm>
            <a:off x="5468702" y="3327308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6" name="Google Shape;986;p100"/>
          <p:cNvSpPr txBox="1"/>
          <p:nvPr>
            <p:ph type="body" idx="18"/>
          </p:nvPr>
        </p:nvSpPr>
        <p:spPr bwMode="auto">
          <a:xfrm>
            <a:off x="5468702" y="3907709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7" name="Google Shape;987;p100"/>
          <p:cNvSpPr txBox="1"/>
          <p:nvPr>
            <p:ph type="body" idx="19"/>
          </p:nvPr>
        </p:nvSpPr>
        <p:spPr bwMode="auto">
          <a:xfrm>
            <a:off x="5468702" y="4488111"/>
            <a:ext cx="3140696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8" name="Google Shape;988;p100"/>
          <p:cNvSpPr txBox="1"/>
          <p:nvPr>
            <p:ph type="body" idx="20"/>
          </p:nvPr>
        </p:nvSpPr>
        <p:spPr bwMode="auto">
          <a:xfrm>
            <a:off x="4583549" y="2166506"/>
            <a:ext cx="773145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89" name="Google Shape;989;p100"/>
          <p:cNvSpPr txBox="1"/>
          <p:nvPr>
            <p:ph type="body" idx="21"/>
          </p:nvPr>
        </p:nvSpPr>
        <p:spPr bwMode="auto">
          <a:xfrm>
            <a:off x="4581144" y="2746907"/>
            <a:ext cx="775550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0" name="Google Shape;990;p100"/>
          <p:cNvSpPr txBox="1"/>
          <p:nvPr>
            <p:ph type="body" idx="22"/>
          </p:nvPr>
        </p:nvSpPr>
        <p:spPr bwMode="auto">
          <a:xfrm>
            <a:off x="4635341" y="3327308"/>
            <a:ext cx="72135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1" name="Google Shape;991;p100"/>
          <p:cNvSpPr txBox="1"/>
          <p:nvPr>
            <p:ph type="body" idx="23"/>
          </p:nvPr>
        </p:nvSpPr>
        <p:spPr bwMode="auto">
          <a:xfrm>
            <a:off x="4623319" y="3907709"/>
            <a:ext cx="733375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2" name="Google Shape;992;p100"/>
          <p:cNvSpPr txBox="1"/>
          <p:nvPr>
            <p:ph type="body" idx="24"/>
          </p:nvPr>
        </p:nvSpPr>
        <p:spPr bwMode="auto">
          <a:xfrm>
            <a:off x="4603988" y="4488111"/>
            <a:ext cx="752706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3" name="Google Shape;993;p100"/>
          <p:cNvSpPr/>
          <p:nvPr>
            <p:ph type="body" idx="25"/>
          </p:nvPr>
        </p:nvSpPr>
        <p:spPr bwMode="auto">
          <a:xfrm>
            <a:off x="4575929" y="1696228"/>
            <a:ext cx="1682802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4" name="Google Shape;994;p100"/>
          <p:cNvSpPr/>
          <p:nvPr>
            <p:ph type="body" idx="26"/>
          </p:nvPr>
        </p:nvSpPr>
        <p:spPr bwMode="auto">
          <a:xfrm>
            <a:off x="289979" y="1696228"/>
            <a:ext cx="1499995" cy="274855"/>
          </a:xfrm>
          <a:prstGeom prst="roundRect">
            <a:avLst>
              <a:gd name="adj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13500" rIns="67500" bIns="36000" anchor="ctr" anchorCtr="0">
            <a:noAutofit/>
          </a:bodyPr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1.1 Тезисы с цифрами и ч/б иконками" preserve="0" showMasterPhAnim="0" userDrawn="1">
  <p:cSld name="11.1 Тезисы с цифрами и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6" name="Google Shape;996;p101"/>
          <p:cNvSpPr txBox="1"/>
          <p:nvPr>
            <p:ph type="title"/>
          </p:nvPr>
        </p:nvSpPr>
        <p:spPr bwMode="auto">
          <a:xfrm>
            <a:off x="283178" y="732886"/>
            <a:ext cx="6649417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7" name="Google Shape;997;p101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8" name="Google Shape;998;p101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99" name="Google Shape;999;p101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0" name="Google Shape;1000;p101"/>
          <p:cNvSpPr txBox="1"/>
          <p:nvPr>
            <p:ph type="body" idx="4"/>
          </p:nvPr>
        </p:nvSpPr>
        <p:spPr bwMode="auto">
          <a:xfrm>
            <a:off x="735806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1" name="Google Shape;1001;p101"/>
          <p:cNvSpPr txBox="1"/>
          <p:nvPr>
            <p:ph type="body" idx="5"/>
          </p:nvPr>
        </p:nvSpPr>
        <p:spPr bwMode="auto">
          <a:xfrm>
            <a:off x="5027771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2" name="Google Shape;1002;p101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1.3 Тезисы с цифрами и ч/б иконками" preserve="0" showMasterPhAnim="0" userDrawn="1">
  <p:cSld name="11.3 Тезисы с цифрами и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4" name="Google Shape;1004;p102"/>
          <p:cNvSpPr txBox="1"/>
          <p:nvPr>
            <p:ph type="title"/>
          </p:nvPr>
        </p:nvSpPr>
        <p:spPr bwMode="auto">
          <a:xfrm>
            <a:off x="283178" y="732886"/>
            <a:ext cx="6597864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5" name="Google Shape;1005;p102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6" name="Google Shape;1006;p102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7" name="Google Shape;1007;p102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8" name="Google Shape;1008;p102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09" name="Google Shape;1009;p102"/>
          <p:cNvSpPr txBox="1"/>
          <p:nvPr>
            <p:ph type="body" idx="5"/>
          </p:nvPr>
        </p:nvSpPr>
        <p:spPr bwMode="auto">
          <a:xfrm>
            <a:off x="732932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0" name="Google Shape;1010;p102"/>
          <p:cNvSpPr txBox="1"/>
          <p:nvPr>
            <p:ph type="body" idx="6"/>
          </p:nvPr>
        </p:nvSpPr>
        <p:spPr bwMode="auto">
          <a:xfrm>
            <a:off x="3591776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1" name="Google Shape;1011;p102"/>
          <p:cNvSpPr txBox="1"/>
          <p:nvPr>
            <p:ph type="body" idx="7"/>
          </p:nvPr>
        </p:nvSpPr>
        <p:spPr bwMode="auto">
          <a:xfrm>
            <a:off x="6454609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2" name="Google Shape;1012;p102"/>
          <p:cNvSpPr txBox="1"/>
          <p:nvPr>
            <p:ph type="body" idx="8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2.5 Титульный слайд Товары" preserve="0" showMasterPhAnim="0" userDrawn="1">
  <p:cSld name="2.5 Титульный слайд Товар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5" name="Google Shape;85;p2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4172387" y="214744"/>
            <a:ext cx="4971613" cy="492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>
            <a:off x="7911971" y="303610"/>
            <a:ext cx="953423" cy="2478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2"/>
          <p:cNvSpPr txBox="1"/>
          <p:nvPr>
            <p:ph type="title"/>
          </p:nvPr>
        </p:nvSpPr>
        <p:spPr bwMode="auto">
          <a:xfrm>
            <a:off x="283178" y="307119"/>
            <a:ext cx="3064445" cy="16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1.4 Тезисы с цифрами и ч/б иконками" preserve="0" showMasterPhAnim="0" userDrawn="1">
  <p:cSld name="11.4 Тезисы с цифрами и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4" name="Google Shape;1014;p103"/>
          <p:cNvSpPr txBox="1"/>
          <p:nvPr>
            <p:ph type="title"/>
          </p:nvPr>
        </p:nvSpPr>
        <p:spPr bwMode="auto">
          <a:xfrm>
            <a:off x="283178" y="732886"/>
            <a:ext cx="648316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5" name="Google Shape;1015;p103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6" name="Google Shape;1016;p103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7" name="Google Shape;1017;p103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8" name="Google Shape;1018;p103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19" name="Google Shape;1019;p103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0" name="Google Shape;1020;p103"/>
          <p:cNvSpPr txBox="1"/>
          <p:nvPr>
            <p:ph type="body" idx="6"/>
          </p:nvPr>
        </p:nvSpPr>
        <p:spPr bwMode="auto">
          <a:xfrm>
            <a:off x="629888" y="3570112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1" name="Google Shape;1021;p103"/>
          <p:cNvSpPr txBox="1"/>
          <p:nvPr>
            <p:ph type="body" idx="7"/>
          </p:nvPr>
        </p:nvSpPr>
        <p:spPr bwMode="auto">
          <a:xfrm>
            <a:off x="2770928" y="3570112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2" name="Google Shape;1022;p103"/>
          <p:cNvSpPr txBox="1"/>
          <p:nvPr>
            <p:ph type="body" idx="8"/>
          </p:nvPr>
        </p:nvSpPr>
        <p:spPr bwMode="auto">
          <a:xfrm>
            <a:off x="4917949" y="3570112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3" name="Google Shape;1023;p103"/>
          <p:cNvSpPr txBox="1"/>
          <p:nvPr>
            <p:ph type="body" idx="9"/>
          </p:nvPr>
        </p:nvSpPr>
        <p:spPr bwMode="auto">
          <a:xfrm>
            <a:off x="7064121" y="3570112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4" name="Google Shape;1024;p103"/>
          <p:cNvSpPr txBox="1"/>
          <p:nvPr>
            <p:ph type="body" idx="1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2.1 Тезисы с цифрами и цв. иконками" preserve="0" showMasterPhAnim="0" userDrawn="1">
  <p:cSld name="12.1 Тезисы с цифрами и цв.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Google Shape;1026;p104"/>
          <p:cNvSpPr txBox="1"/>
          <p:nvPr>
            <p:ph type="title"/>
          </p:nvPr>
        </p:nvSpPr>
        <p:spPr bwMode="auto">
          <a:xfrm>
            <a:off x="283178" y="732886"/>
            <a:ext cx="6046751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7" name="Google Shape;1027;p104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8" name="Google Shape;1028;p104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29" name="Google Shape;1029;p104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0" name="Google Shape;1030;p104"/>
          <p:cNvSpPr txBox="1"/>
          <p:nvPr>
            <p:ph type="body" idx="4"/>
          </p:nvPr>
        </p:nvSpPr>
        <p:spPr bwMode="auto">
          <a:xfrm>
            <a:off x="754856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1" name="Google Shape;1031;p104"/>
          <p:cNvSpPr txBox="1"/>
          <p:nvPr>
            <p:ph type="body" idx="5"/>
          </p:nvPr>
        </p:nvSpPr>
        <p:spPr bwMode="auto">
          <a:xfrm>
            <a:off x="5046821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2" name="Google Shape;1032;p104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2.2 Тезисы с цифрами и цв. иконками" preserve="0" showMasterPhAnim="0" userDrawn="1">
  <p:cSld name="12.2 Тезисы с цифрами и цв.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4" name="Google Shape;1034;p105"/>
          <p:cNvSpPr txBox="1"/>
          <p:nvPr>
            <p:ph type="title"/>
          </p:nvPr>
        </p:nvSpPr>
        <p:spPr bwMode="auto">
          <a:xfrm>
            <a:off x="283178" y="732886"/>
            <a:ext cx="599519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5" name="Google Shape;1035;p105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6" name="Google Shape;1036;p105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7" name="Google Shape;1037;p105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8" name="Google Shape;1038;p105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39" name="Google Shape;1039;p105"/>
          <p:cNvSpPr txBox="1"/>
          <p:nvPr>
            <p:ph type="body" idx="5"/>
          </p:nvPr>
        </p:nvSpPr>
        <p:spPr bwMode="auto">
          <a:xfrm>
            <a:off x="760381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0" name="Google Shape;1040;p105"/>
          <p:cNvSpPr txBox="1"/>
          <p:nvPr>
            <p:ph type="body" idx="6"/>
          </p:nvPr>
        </p:nvSpPr>
        <p:spPr bwMode="auto">
          <a:xfrm>
            <a:off x="3619225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1" name="Google Shape;1041;p105"/>
          <p:cNvSpPr txBox="1"/>
          <p:nvPr>
            <p:ph type="body" idx="7"/>
          </p:nvPr>
        </p:nvSpPr>
        <p:spPr bwMode="auto">
          <a:xfrm>
            <a:off x="6482059" y="3458454"/>
            <a:ext cx="1631649" cy="581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2" name="Google Shape;1042;p105"/>
          <p:cNvSpPr txBox="1"/>
          <p:nvPr>
            <p:ph type="body" idx="8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2.3 Тезисы с цифрами и цв. иконками" preserve="0" showMasterPhAnim="0" userDrawn="1">
  <p:cSld name="12.3 Тезисы с цифрами и цв.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4" name="Google Shape;1044;p106"/>
          <p:cNvSpPr txBox="1"/>
          <p:nvPr>
            <p:ph type="title"/>
          </p:nvPr>
        </p:nvSpPr>
        <p:spPr bwMode="auto">
          <a:xfrm>
            <a:off x="283178" y="732886"/>
            <a:ext cx="6690581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5" name="Google Shape;1045;p106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6" name="Google Shape;1046;p106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7" name="Google Shape;1047;p106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8" name="Google Shape;1048;p106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49" name="Google Shape;1049;p106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0" name="Google Shape;1050;p106"/>
          <p:cNvSpPr txBox="1"/>
          <p:nvPr>
            <p:ph type="body" idx="6"/>
          </p:nvPr>
        </p:nvSpPr>
        <p:spPr bwMode="auto">
          <a:xfrm>
            <a:off x="647033" y="3571540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1" name="Google Shape;1051;p106"/>
          <p:cNvSpPr txBox="1"/>
          <p:nvPr>
            <p:ph type="body" idx="7"/>
          </p:nvPr>
        </p:nvSpPr>
        <p:spPr bwMode="auto">
          <a:xfrm>
            <a:off x="2788073" y="3571540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2" name="Google Shape;1052;p106"/>
          <p:cNvSpPr txBox="1"/>
          <p:nvPr>
            <p:ph type="body" idx="8"/>
          </p:nvPr>
        </p:nvSpPr>
        <p:spPr bwMode="auto">
          <a:xfrm>
            <a:off x="4935094" y="3571540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3" name="Google Shape;1053;p106"/>
          <p:cNvSpPr txBox="1"/>
          <p:nvPr>
            <p:ph type="body" idx="9"/>
          </p:nvPr>
        </p:nvSpPr>
        <p:spPr bwMode="auto">
          <a:xfrm>
            <a:off x="7081266" y="3571540"/>
            <a:ext cx="1224038" cy="43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4" name="Google Shape;1054;p106"/>
          <p:cNvSpPr txBox="1"/>
          <p:nvPr>
            <p:ph type="body" idx="13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1 Тезисы с ч/б иконками" preserve="0" showMasterPhAnim="0" userDrawn="1">
  <p:cSld name="13.1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6" name="Google Shape;1056;p107"/>
          <p:cNvSpPr txBox="1"/>
          <p:nvPr>
            <p:ph type="title"/>
          </p:nvPr>
        </p:nvSpPr>
        <p:spPr bwMode="auto">
          <a:xfrm>
            <a:off x="283178" y="732886"/>
            <a:ext cx="6712175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7" name="Google Shape;1057;p107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8" name="Google Shape;1058;p107"/>
          <p:cNvSpPr txBox="1"/>
          <p:nvPr>
            <p:ph type="body" idx="2"/>
          </p:nvPr>
        </p:nvSpPr>
        <p:spPr bwMode="auto">
          <a:xfrm>
            <a:off x="283179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59" name="Google Shape;1059;p107"/>
          <p:cNvSpPr txBox="1"/>
          <p:nvPr>
            <p:ph type="body" idx="3"/>
          </p:nvPr>
        </p:nvSpPr>
        <p:spPr bwMode="auto">
          <a:xfrm>
            <a:off x="4577715" y="4076326"/>
            <a:ext cx="386625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0" name="Google Shape;1060;p107"/>
          <p:cNvSpPr txBox="1"/>
          <p:nvPr>
            <p:ph type="body" idx="4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1" name="Google Shape;1061;p107"/>
          <p:cNvSpPr txBox="1"/>
          <p:nvPr>
            <p:ph type="body" idx="5"/>
          </p:nvPr>
        </p:nvSpPr>
        <p:spPr bwMode="auto">
          <a:xfrm>
            <a:off x="283179" y="3536282"/>
            <a:ext cx="3425168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2" name="Google Shape;1062;p107"/>
          <p:cNvSpPr txBox="1"/>
          <p:nvPr>
            <p:ph type="body" idx="6"/>
          </p:nvPr>
        </p:nvSpPr>
        <p:spPr bwMode="auto">
          <a:xfrm>
            <a:off x="4577715" y="3536282"/>
            <a:ext cx="336683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2 Тезисы с ч/б иконками" preserve="0" showMasterPhAnim="0" userDrawn="1">
  <p:cSld name="13.2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4" name="Google Shape;1064;p108"/>
          <p:cNvSpPr txBox="1"/>
          <p:nvPr>
            <p:ph type="title"/>
          </p:nvPr>
        </p:nvSpPr>
        <p:spPr bwMode="auto">
          <a:xfrm>
            <a:off x="283178" y="732886"/>
            <a:ext cx="6660621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5" name="Google Shape;1065;p108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6" name="Google Shape;1066;p108"/>
          <p:cNvSpPr txBox="1"/>
          <p:nvPr>
            <p:ph type="body" idx="2"/>
          </p:nvPr>
        </p:nvSpPr>
        <p:spPr bwMode="auto">
          <a:xfrm>
            <a:off x="283179" y="4076326"/>
            <a:ext cx="2368581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7" name="Google Shape;1067;p108"/>
          <p:cNvSpPr txBox="1"/>
          <p:nvPr>
            <p:ph type="body" idx="3"/>
          </p:nvPr>
        </p:nvSpPr>
        <p:spPr bwMode="auto">
          <a:xfrm>
            <a:off x="3142022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8" name="Google Shape;1068;p108"/>
          <p:cNvSpPr txBox="1"/>
          <p:nvPr>
            <p:ph type="body" idx="4"/>
          </p:nvPr>
        </p:nvSpPr>
        <p:spPr bwMode="auto">
          <a:xfrm>
            <a:off x="6004856" y="4076326"/>
            <a:ext cx="2321518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69" name="Google Shape;1069;p108"/>
          <p:cNvSpPr txBox="1"/>
          <p:nvPr>
            <p:ph type="body" idx="5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0" name="Google Shape;1070;p108"/>
          <p:cNvSpPr txBox="1"/>
          <p:nvPr>
            <p:ph type="body" idx="6"/>
          </p:nvPr>
        </p:nvSpPr>
        <p:spPr bwMode="auto">
          <a:xfrm>
            <a:off x="283179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1" name="Google Shape;1071;p108"/>
          <p:cNvSpPr txBox="1"/>
          <p:nvPr>
            <p:ph type="body" idx="7"/>
          </p:nvPr>
        </p:nvSpPr>
        <p:spPr bwMode="auto">
          <a:xfrm>
            <a:off x="3142022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2" name="Google Shape;1072;p108"/>
          <p:cNvSpPr txBox="1"/>
          <p:nvPr>
            <p:ph type="body" idx="8"/>
          </p:nvPr>
        </p:nvSpPr>
        <p:spPr bwMode="auto">
          <a:xfrm>
            <a:off x="6004856" y="3536282"/>
            <a:ext cx="2250616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3 Тезисы с ч/б иконками" preserve="0" showMasterPhAnim="0" userDrawn="1">
  <p:cSld name="13.3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4" name="Google Shape;1074;p109"/>
          <p:cNvSpPr txBox="1"/>
          <p:nvPr>
            <p:ph type="title"/>
          </p:nvPr>
        </p:nvSpPr>
        <p:spPr bwMode="auto">
          <a:xfrm>
            <a:off x="283178" y="732886"/>
            <a:ext cx="6483169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5" name="Google Shape;1075;p109"/>
          <p:cNvSpPr txBox="1"/>
          <p:nvPr>
            <p:ph type="body" idx="1"/>
          </p:nvPr>
        </p:nvSpPr>
        <p:spPr bwMode="auto">
          <a:xfrm>
            <a:off x="283178" y="1513458"/>
            <a:ext cx="4510081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6" name="Google Shape;1076;p109"/>
          <p:cNvSpPr txBox="1"/>
          <p:nvPr>
            <p:ph type="body" idx="2"/>
          </p:nvPr>
        </p:nvSpPr>
        <p:spPr bwMode="auto">
          <a:xfrm>
            <a:off x="283179" y="4076326"/>
            <a:ext cx="1650777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7" name="Google Shape;1077;p109"/>
          <p:cNvSpPr txBox="1"/>
          <p:nvPr>
            <p:ph type="body" idx="3"/>
          </p:nvPr>
        </p:nvSpPr>
        <p:spPr bwMode="auto">
          <a:xfrm>
            <a:off x="2424218" y="4076326"/>
            <a:ext cx="190089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8" name="Google Shape;1078;p109"/>
          <p:cNvSpPr txBox="1"/>
          <p:nvPr>
            <p:ph type="body" idx="4"/>
          </p:nvPr>
        </p:nvSpPr>
        <p:spPr bwMode="auto">
          <a:xfrm>
            <a:off x="4571239" y="4076326"/>
            <a:ext cx="1719072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79" name="Google Shape;1079;p109"/>
          <p:cNvSpPr txBox="1"/>
          <p:nvPr>
            <p:ph type="body" idx="5"/>
          </p:nvPr>
        </p:nvSpPr>
        <p:spPr bwMode="auto">
          <a:xfrm>
            <a:off x="6717411" y="4076326"/>
            <a:ext cx="1937384" cy="8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0" name="Google Shape;1080;p109"/>
          <p:cNvSpPr txBox="1"/>
          <p:nvPr>
            <p:ph type="body" idx="6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1" name="Google Shape;1081;p109"/>
          <p:cNvSpPr txBox="1"/>
          <p:nvPr>
            <p:ph type="body" idx="7"/>
          </p:nvPr>
        </p:nvSpPr>
        <p:spPr bwMode="auto">
          <a:xfrm>
            <a:off x="283179" y="3536282"/>
            <a:ext cx="1579327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2" name="Google Shape;1082;p109"/>
          <p:cNvSpPr txBox="1"/>
          <p:nvPr>
            <p:ph type="body" idx="8"/>
          </p:nvPr>
        </p:nvSpPr>
        <p:spPr bwMode="auto">
          <a:xfrm>
            <a:off x="2424218" y="3536282"/>
            <a:ext cx="1520465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3" name="Google Shape;1083;p109"/>
          <p:cNvSpPr txBox="1"/>
          <p:nvPr>
            <p:ph type="body" idx="9"/>
          </p:nvPr>
        </p:nvSpPr>
        <p:spPr bwMode="auto">
          <a:xfrm>
            <a:off x="4571239" y="3536282"/>
            <a:ext cx="1488581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4" name="Google Shape;1084;p109"/>
          <p:cNvSpPr txBox="1"/>
          <p:nvPr>
            <p:ph type="body" idx="13"/>
          </p:nvPr>
        </p:nvSpPr>
        <p:spPr bwMode="auto">
          <a:xfrm>
            <a:off x="6717411" y="3536282"/>
            <a:ext cx="1928173" cy="47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4 Тезисы с ч/б иконками" preserve="0" showMasterPhAnim="0" userDrawn="1">
  <p:cSld name="13.4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6" name="Google Shape;1086;p110"/>
          <p:cNvSpPr txBox="1"/>
          <p:nvPr>
            <p:ph type="title"/>
          </p:nvPr>
        </p:nvSpPr>
        <p:spPr bwMode="auto">
          <a:xfrm>
            <a:off x="283178" y="732886"/>
            <a:ext cx="3357698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7" name="Google Shape;1087;p110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8" name="Google Shape;1088;p110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9" name="Google Shape;1089;p110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0" name="Google Shape;1090;p110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1" name="Google Shape;1091;p110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2" name="Google Shape;1092;p110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3" name="Google Shape;1093;p110"/>
          <p:cNvSpPr/>
          <p:nvPr>
            <p:ph type="pic" idx="7"/>
          </p:nvPr>
        </p:nvSpPr>
        <p:spPr bwMode="auto"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5 Тезисы с ч/б иконками" preserve="0" showMasterPhAnim="0" userDrawn="1">
  <p:cSld name="13.5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" name="Google Shape;1095;p111"/>
          <p:cNvSpPr txBox="1"/>
          <p:nvPr>
            <p:ph type="title"/>
          </p:nvPr>
        </p:nvSpPr>
        <p:spPr bwMode="auto">
          <a:xfrm>
            <a:off x="283178" y="732886"/>
            <a:ext cx="3357698" cy="10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6" name="Google Shape;1096;p111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7" name="Google Shape;1097;p111"/>
          <p:cNvSpPr txBox="1"/>
          <p:nvPr>
            <p:ph type="body" idx="2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8" name="Google Shape;1098;p111"/>
          <p:cNvSpPr txBox="1"/>
          <p:nvPr>
            <p:ph type="body" idx="3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99" name="Google Shape;1099;p111"/>
          <p:cNvSpPr txBox="1"/>
          <p:nvPr>
            <p:ph type="body" idx="4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0" name="Google Shape;1100;p111"/>
          <p:cNvSpPr txBox="1"/>
          <p:nvPr>
            <p:ph type="body" idx="5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1" name="Google Shape;1101;p111"/>
          <p:cNvSpPr txBox="1"/>
          <p:nvPr>
            <p:ph type="body" idx="6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2" name="Google Shape;1102;p111"/>
          <p:cNvSpPr/>
          <p:nvPr>
            <p:ph type="pic" idx="7"/>
          </p:nvPr>
        </p:nvSpPr>
        <p:spPr bwMode="auto">
          <a:xfrm>
            <a:off x="4572001" y="0"/>
            <a:ext cx="4572000" cy="2571750"/>
          </a:xfrm>
          <a:prstGeom prst="rect">
            <a:avLst/>
          </a:prstGeom>
          <a:noFill/>
          <a:ln>
            <a:noFill/>
          </a:ln>
        </p:spPr>
      </p:sp>
      <p:sp>
        <p:nvSpPr>
          <p:cNvPr id="1103" name="Google Shape;1103;p111"/>
          <p:cNvSpPr/>
          <p:nvPr>
            <p:ph type="pic" idx="8"/>
          </p:nvPr>
        </p:nvSpPr>
        <p:spPr bwMode="auto">
          <a:xfrm>
            <a:off x="4572001" y="2571750"/>
            <a:ext cx="4572000" cy="25717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13.6 Тезисы с ч/б иконками" preserve="0" showMasterPhAnim="0" userDrawn="1">
  <p:cSld name="13.6 Тезисы с ч/б ико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5" name="Google Shape;1105;p112"/>
          <p:cNvSpPr txBox="1"/>
          <p:nvPr>
            <p:ph type="body" idx="1"/>
          </p:nvPr>
        </p:nvSpPr>
        <p:spPr bwMode="auto">
          <a:xfrm>
            <a:off x="283178" y="271553"/>
            <a:ext cx="2416527" cy="12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6" name="Google Shape;1106;p112"/>
          <p:cNvSpPr txBox="1"/>
          <p:nvPr>
            <p:ph type="title"/>
          </p:nvPr>
        </p:nvSpPr>
        <p:spPr bwMode="auto">
          <a:xfrm>
            <a:off x="283178" y="732886"/>
            <a:ext cx="5808898" cy="70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R="0"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7" name="Google Shape;1107;p112"/>
          <p:cNvSpPr txBox="1"/>
          <p:nvPr>
            <p:ph type="body" idx="2"/>
          </p:nvPr>
        </p:nvSpPr>
        <p:spPr bwMode="auto">
          <a:xfrm>
            <a:off x="283178" y="1513458"/>
            <a:ext cx="5787161" cy="193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8" name="Google Shape;1108;p112"/>
          <p:cNvSpPr txBox="1"/>
          <p:nvPr>
            <p:ph type="body" idx="3"/>
          </p:nvPr>
        </p:nvSpPr>
        <p:spPr bwMode="auto">
          <a:xfrm>
            <a:off x="628979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9" name="Google Shape;1109;p112"/>
          <p:cNvSpPr txBox="1"/>
          <p:nvPr>
            <p:ph type="body" idx="4"/>
          </p:nvPr>
        </p:nvSpPr>
        <p:spPr bwMode="auto">
          <a:xfrm>
            <a:off x="628979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0" name="Google Shape;1110;p112"/>
          <p:cNvSpPr txBox="1"/>
          <p:nvPr>
            <p:ph type="body" idx="5"/>
          </p:nvPr>
        </p:nvSpPr>
        <p:spPr bwMode="auto">
          <a:xfrm>
            <a:off x="628979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1" name="Google Shape;1111;p112"/>
          <p:cNvSpPr txBox="1"/>
          <p:nvPr>
            <p:ph type="body" idx="6"/>
          </p:nvPr>
        </p:nvSpPr>
        <p:spPr bwMode="auto">
          <a:xfrm>
            <a:off x="628979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2" name="Google Shape;1112;p112"/>
          <p:cNvSpPr txBox="1"/>
          <p:nvPr>
            <p:ph type="body" idx="7"/>
          </p:nvPr>
        </p:nvSpPr>
        <p:spPr bwMode="auto">
          <a:xfrm>
            <a:off x="628979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3" name="Google Shape;1113;p112"/>
          <p:cNvSpPr txBox="1"/>
          <p:nvPr>
            <p:ph type="body" idx="8"/>
          </p:nvPr>
        </p:nvSpPr>
        <p:spPr bwMode="auto">
          <a:xfrm>
            <a:off x="4921637" y="2159723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4" name="Google Shape;1114;p112"/>
          <p:cNvSpPr txBox="1"/>
          <p:nvPr>
            <p:ph type="body" idx="9"/>
          </p:nvPr>
        </p:nvSpPr>
        <p:spPr bwMode="auto">
          <a:xfrm>
            <a:off x="4921637" y="2741365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5" name="Google Shape;1115;p112"/>
          <p:cNvSpPr txBox="1"/>
          <p:nvPr>
            <p:ph type="body" idx="13"/>
          </p:nvPr>
        </p:nvSpPr>
        <p:spPr bwMode="auto">
          <a:xfrm>
            <a:off x="4921637" y="3323010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6" name="Google Shape;1116;p112"/>
          <p:cNvSpPr txBox="1"/>
          <p:nvPr>
            <p:ph type="body" idx="14"/>
          </p:nvPr>
        </p:nvSpPr>
        <p:spPr bwMode="auto">
          <a:xfrm>
            <a:off x="4921637" y="3904654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17" name="Google Shape;1117;p112"/>
          <p:cNvSpPr txBox="1"/>
          <p:nvPr>
            <p:ph type="body" idx="15"/>
          </p:nvPr>
        </p:nvSpPr>
        <p:spPr bwMode="auto">
          <a:xfrm>
            <a:off x="4921637" y="4486297"/>
            <a:ext cx="3195783" cy="39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96.xml"/><Relationship Id="rId97" Type="http://schemas.openxmlformats.org/officeDocument/2006/relationships/slideLayout" Target="../slideLayouts/slideLayout97.xml"/><Relationship Id="rId98" Type="http://schemas.openxmlformats.org/officeDocument/2006/relationships/slideLayout" Target="../slideLayouts/slideLayout98.xml"/><Relationship Id="rId99" Type="http://schemas.openxmlformats.org/officeDocument/2006/relationships/slideLayout" Target="../slideLayouts/slideLayout99.xml"/><Relationship Id="rId100" Type="http://schemas.openxmlformats.org/officeDocument/2006/relationships/slideLayout" Target="../slideLayouts/slideLayout100.xml"/><Relationship Id="rId101" Type="http://schemas.openxmlformats.org/officeDocument/2006/relationships/slideLayout" Target="../slideLayouts/slideLayout101.xml"/><Relationship Id="rId102" Type="http://schemas.openxmlformats.org/officeDocument/2006/relationships/slideLayout" Target="../slideLayouts/slideLayout102.xml"/><Relationship Id="rId103" Type="http://schemas.openxmlformats.org/officeDocument/2006/relationships/slideLayout" Target="../slideLayouts/slideLayout103.xml"/><Relationship Id="rId104" Type="http://schemas.openxmlformats.org/officeDocument/2006/relationships/slideLayout" Target="../slideLayouts/slideLayout104.xml"/><Relationship Id="rId105" Type="http://schemas.openxmlformats.org/officeDocument/2006/relationships/slideLayout" Target="../slideLayouts/slideLayout105.xml"/><Relationship Id="rId106" Type="http://schemas.openxmlformats.org/officeDocument/2006/relationships/slideLayout" Target="../slideLayouts/slideLayout106.xml"/><Relationship Id="rId107" Type="http://schemas.openxmlformats.org/officeDocument/2006/relationships/slideLayout" Target="../slideLayouts/slideLayout107.xml"/><Relationship Id="rId108" Type="http://schemas.openxmlformats.org/officeDocument/2006/relationships/slideLayout" Target="../slideLayouts/slideLayout108.xml"/><Relationship Id="rId109" Type="http://schemas.openxmlformats.org/officeDocument/2006/relationships/slideLayout" Target="../slideLayouts/slideLayout109.xml"/><Relationship Id="rId110" Type="http://schemas.openxmlformats.org/officeDocument/2006/relationships/slideLayout" Target="../slideLayouts/slideLayout110.xml"/><Relationship Id="rId111" Type="http://schemas.openxmlformats.org/officeDocument/2006/relationships/slideLayout" Target="../slideLayouts/slideLayout111.xml"/><Relationship Id="rId112" Type="http://schemas.openxmlformats.org/officeDocument/2006/relationships/slideLayout" Target="../slideLayouts/slideLayout112.xml"/><Relationship Id="rId113" Type="http://schemas.openxmlformats.org/officeDocument/2006/relationships/slideLayout" Target="../slideLayouts/slideLayout113.xml"/><Relationship Id="rId114" Type="http://schemas.openxmlformats.org/officeDocument/2006/relationships/slideLayout" Target="../slideLayouts/slideLayout114.xml"/><Relationship Id="rId115" Type="http://schemas.openxmlformats.org/officeDocument/2006/relationships/slideLayout" Target="../slideLayouts/slideLayout115.xml"/><Relationship Id="rId116" Type="http://schemas.openxmlformats.org/officeDocument/2006/relationships/slideLayout" Target="../slideLayouts/slideLayout116.xml"/><Relationship Id="rId117" Type="http://schemas.openxmlformats.org/officeDocument/2006/relationships/slideLayout" Target="../slideLayouts/slideLayout117.xml"/><Relationship Id="rId118" Type="http://schemas.openxmlformats.org/officeDocument/2006/relationships/slideLayout" Target="../slideLayouts/slideLayout118.xml"/><Relationship Id="rId119" Type="http://schemas.openxmlformats.org/officeDocument/2006/relationships/slideLayout" Target="../slideLayouts/slideLayout119.xml"/><Relationship Id="rId120" Type="http://schemas.openxmlformats.org/officeDocument/2006/relationships/slideLayout" Target="../slideLayouts/slideLayout120.xml"/><Relationship Id="rId121" Type="http://schemas.openxmlformats.org/officeDocument/2006/relationships/slideLayout" Target="../slideLayouts/slideLayout121.xml"/><Relationship Id="rId122" Type="http://schemas.openxmlformats.org/officeDocument/2006/relationships/slideLayout" Target="../slideLayouts/slideLayout122.xml"/><Relationship Id="rId123" Type="http://schemas.openxmlformats.org/officeDocument/2006/relationships/slideLayout" Target="../slideLayouts/slideLayout123.xml"/><Relationship Id="rId124" Type="http://schemas.openxmlformats.org/officeDocument/2006/relationships/slideLayout" Target="../slideLayouts/slideLayout124.xml"/><Relationship Id="rId125" Type="http://schemas.openxmlformats.org/officeDocument/2006/relationships/slideLayout" Target="../slideLayouts/slideLayout125.xml"/><Relationship Id="rId126" Type="http://schemas.openxmlformats.org/officeDocument/2006/relationships/slideLayout" Target="../slideLayouts/slideLayout126.xml"/><Relationship Id="rId127" Type="http://schemas.openxmlformats.org/officeDocument/2006/relationships/slideLayout" Target="../slideLayouts/slideLayout127.xml"/><Relationship Id="rId128" Type="http://schemas.openxmlformats.org/officeDocument/2006/relationships/slideLayout" Target="../slideLayouts/slideLayout128.xml"/><Relationship Id="rId129" Type="http://schemas.openxmlformats.org/officeDocument/2006/relationships/slideLayout" Target="../slideLayouts/slideLayout129.xml"/><Relationship Id="rId130" Type="http://schemas.openxmlformats.org/officeDocument/2006/relationships/slideLayout" Target="../slideLayouts/slideLayout130.xml"/><Relationship Id="rId131" Type="http://schemas.openxmlformats.org/officeDocument/2006/relationships/slideLayout" Target="../slideLayouts/slideLayout131.xml"/><Relationship Id="rId132" Type="http://schemas.openxmlformats.org/officeDocument/2006/relationships/slideLayout" Target="../slideLayouts/slideLayout132.xml"/><Relationship Id="rId133" Type="http://schemas.openxmlformats.org/officeDocument/2006/relationships/slideLayout" Target="../slideLayouts/slideLayout133.xml"/><Relationship Id="rId134" Type="http://schemas.openxmlformats.org/officeDocument/2006/relationships/slideLayout" Target="../slideLayouts/slideLayout134.xml"/><Relationship Id="rId135" Type="http://schemas.openxmlformats.org/officeDocument/2006/relationships/slideLayout" Target="../slideLayouts/slideLayout135.xml"/><Relationship Id="rId136" Type="http://schemas.openxmlformats.org/officeDocument/2006/relationships/slideLayout" Target="../slideLayouts/slideLayout136.xml"/><Relationship Id="rId137" Type="http://schemas.openxmlformats.org/officeDocument/2006/relationships/slideLayout" Target="../slideLayouts/slideLayout137.xml"/><Relationship Id="rId138" Type="http://schemas.openxmlformats.org/officeDocument/2006/relationships/slideLayout" Target="../slideLayouts/slideLayout138.xml"/><Relationship Id="rId139" Type="http://schemas.openxmlformats.org/officeDocument/2006/relationships/slideLayout" Target="../slideLayouts/slideLayout139.xml"/><Relationship Id="rId140" Type="http://schemas.openxmlformats.org/officeDocument/2006/relationships/slideLayout" Target="../slideLayouts/slideLayout140.xml"/><Relationship Id="rId141" Type="http://schemas.openxmlformats.org/officeDocument/2006/relationships/slideLayout" Target="../slideLayouts/slideLayout141.xml"/><Relationship Id="rId142" Type="http://schemas.openxmlformats.org/officeDocument/2006/relationships/slideLayout" Target="../slideLayouts/slideLayout142.xml"/><Relationship Id="rId143" Type="http://schemas.openxmlformats.org/officeDocument/2006/relationships/slideLayout" Target="../slideLayouts/slideLayout143.xml"/><Relationship Id="rId144" Type="http://schemas.openxmlformats.org/officeDocument/2006/relationships/slideLayout" Target="../slideLayouts/slideLayout144.xml"/><Relationship Id="rId145" Type="http://schemas.openxmlformats.org/officeDocument/2006/relationships/slideLayout" Target="../slideLayouts/slideLayout145.xml"/><Relationship Id="rId146" Type="http://schemas.openxmlformats.org/officeDocument/2006/relationships/slideLayout" Target="../slideLayouts/slideLayout146.xml"/><Relationship Id="rId147" Type="http://schemas.openxmlformats.org/officeDocument/2006/relationships/slideLayout" Target="../slideLayouts/slideLayout147.xml"/><Relationship Id="rId148" Type="http://schemas.openxmlformats.org/officeDocument/2006/relationships/slideLayout" Target="../slideLayouts/slideLayout148.xml"/><Relationship Id="rId149" Type="http://schemas.openxmlformats.org/officeDocument/2006/relationships/slideLayout" Target="../slideLayouts/slideLayout149.xml"/><Relationship Id="rId150" Type="http://schemas.openxmlformats.org/officeDocument/2006/relationships/slideLayout" Target="../slideLayouts/slideLayout150.xml"/><Relationship Id="rId151" Type="http://schemas.openxmlformats.org/officeDocument/2006/relationships/slideLayout" Target="../slideLayouts/slideLayout151.xml"/><Relationship Id="rId152" Type="http://schemas.openxmlformats.org/officeDocument/2006/relationships/slideLayout" Target="../slideLayouts/slideLayout152.xml"/><Relationship Id="rId153" Type="http://schemas.openxmlformats.org/officeDocument/2006/relationships/slideLayout" Target="../slideLayouts/slideLayout153.xml"/><Relationship Id="rId154" Type="http://schemas.openxmlformats.org/officeDocument/2006/relationships/slideLayout" Target="../slideLayouts/slideLayout154.xml"/><Relationship Id="rId155" Type="http://schemas.openxmlformats.org/officeDocument/2006/relationships/slideLayout" Target="../slideLayouts/slideLayout155.xml"/><Relationship Id="rId156" Type="http://schemas.openxmlformats.org/officeDocument/2006/relationships/slideLayout" Target="../slideLayouts/slideLayout156.xml"/><Relationship Id="rId157" Type="http://schemas.openxmlformats.org/officeDocument/2006/relationships/slideLayout" Target="../slideLayouts/slideLayout157.xml"/><Relationship Id="rId158" Type="http://schemas.openxmlformats.org/officeDocument/2006/relationships/slideLayout" Target="../slideLayouts/slideLayout158.xml"/><Relationship Id="rId159" Type="http://schemas.openxmlformats.org/officeDocument/2006/relationships/slideLayout" Target="../slideLayouts/slideLayout159.xml"/><Relationship Id="rId160" Type="http://schemas.openxmlformats.org/officeDocument/2006/relationships/slideLayout" Target="../slideLayouts/slideLayout160.xml"/><Relationship Id="rId161" Type="http://schemas.openxmlformats.org/officeDocument/2006/relationships/slideLayout" Target="../slideLayouts/slideLayout161.xml"/><Relationship Id="rId162" Type="http://schemas.openxmlformats.org/officeDocument/2006/relationships/slideLayout" Target="../slideLayouts/slideLayout162.xml"/><Relationship Id="rId163" Type="http://schemas.openxmlformats.org/officeDocument/2006/relationships/slideLayout" Target="../slideLayouts/slideLayout163.xml"/><Relationship Id="rId164" Type="http://schemas.openxmlformats.org/officeDocument/2006/relationships/slideLayout" Target="../slideLayouts/slideLayout164.xml"/><Relationship Id="rId165" Type="http://schemas.openxmlformats.org/officeDocument/2006/relationships/slideLayout" Target="../slideLayouts/slideLayout165.xml"/><Relationship Id="rId166" Type="http://schemas.openxmlformats.org/officeDocument/2006/relationships/slideLayout" Target="../slideLayouts/slideLayout166.xml"/><Relationship Id="rId167" Type="http://schemas.openxmlformats.org/officeDocument/2006/relationships/slideLayout" Target="../slideLayouts/slideLayout167.xml"/><Relationship Id="rId168" Type="http://schemas.openxmlformats.org/officeDocument/2006/relationships/slideLayout" Target="../slideLayouts/slideLayout168.xml"/><Relationship Id="rId169" Type="http://schemas.openxmlformats.org/officeDocument/2006/relationships/slideLayout" Target="../slideLayouts/slideLayout169.xml"/><Relationship Id="rId170" Type="http://schemas.openxmlformats.org/officeDocument/2006/relationships/slideLayout" Target="../slideLayouts/slideLayout170.xml"/><Relationship Id="rId171" Type="http://schemas.openxmlformats.org/officeDocument/2006/relationships/slideLayout" Target="../slideLayouts/slideLayout171.xml"/><Relationship Id="rId172" Type="http://schemas.openxmlformats.org/officeDocument/2006/relationships/slideLayout" Target="../slideLayouts/slideLayout172.xml"/><Relationship Id="rId173" Type="http://schemas.openxmlformats.org/officeDocument/2006/relationships/slideLayout" Target="../slideLayouts/slideLayout173.xml"/><Relationship Id="rId174" Type="http://schemas.openxmlformats.org/officeDocument/2006/relationships/slideLayout" Target="../slideLayouts/slideLayout174.xml"/><Relationship Id="rId175" Type="http://schemas.openxmlformats.org/officeDocument/2006/relationships/slideLayout" Target="../slideLayouts/slideLayout175.xml"/><Relationship Id="rId176" Type="http://schemas.openxmlformats.org/officeDocument/2006/relationships/slideLayout" Target="../slideLayouts/slideLayout176.xml"/><Relationship Id="rId177" Type="http://schemas.openxmlformats.org/officeDocument/2006/relationships/slideLayout" Target="../slideLayouts/slideLayout177.xml"/><Relationship Id="rId178" Type="http://schemas.openxmlformats.org/officeDocument/2006/relationships/slideLayout" Target="../slideLayouts/slideLayout178.xml"/><Relationship Id="rId179" Type="http://schemas.openxmlformats.org/officeDocument/2006/relationships/slideLayout" Target="../slideLayouts/slideLayout179.xml"/><Relationship Id="rId180" Type="http://schemas.openxmlformats.org/officeDocument/2006/relationships/slideLayout" Target="../slideLayouts/slideLayout180.xml"/><Relationship Id="rId181" Type="http://schemas.openxmlformats.org/officeDocument/2006/relationships/slideLayout" Target="../slideLayouts/slideLayout181.xml"/><Relationship Id="rId182" Type="http://schemas.openxmlformats.org/officeDocument/2006/relationships/slideLayout" Target="../slideLayouts/slideLayout182.xml"/><Relationship Id="rId183" Type="http://schemas.openxmlformats.org/officeDocument/2006/relationships/slideLayout" Target="../slideLayouts/slideLayout183.xml"/><Relationship Id="rId184" Type="http://schemas.openxmlformats.org/officeDocument/2006/relationships/slideLayout" Target="../slideLayouts/slideLayout184.xml"/><Relationship Id="rId185" Type="http://schemas.openxmlformats.org/officeDocument/2006/relationships/slideLayout" Target="../slideLayouts/slideLayout185.xml"/><Relationship Id="rId186" Type="http://schemas.openxmlformats.org/officeDocument/2006/relationships/slideLayout" Target="../slideLayouts/slideLayout186.xml"/><Relationship Id="rId187" Type="http://schemas.openxmlformats.org/officeDocument/2006/relationships/slideLayout" Target="../slideLayouts/slideLayout187.xml"/><Relationship Id="rId188" Type="http://schemas.openxmlformats.org/officeDocument/2006/relationships/slideLayout" Target="../slideLayouts/slideLayout188.xml"/><Relationship Id="rId189" Type="http://schemas.openxmlformats.org/officeDocument/2006/relationships/slideLayout" Target="../slideLayouts/slideLayout189.xml"/><Relationship Id="rId190" Type="http://schemas.openxmlformats.org/officeDocument/2006/relationships/slideLayout" Target="../slideLayouts/slideLayout190.xml"/><Relationship Id="rId191" Type="http://schemas.openxmlformats.org/officeDocument/2006/relationships/slideLayout" Target="../slideLayouts/slideLayout191.xml"/><Relationship Id="rId192" Type="http://schemas.openxmlformats.org/officeDocument/2006/relationships/slideLayout" Target="../slideLayouts/slideLayout192.xml"/><Relationship Id="rId193" Type="http://schemas.openxmlformats.org/officeDocument/2006/relationships/slideLayout" Target="../slideLayouts/slideLayout193.xml"/><Relationship Id="rId194" Type="http://schemas.openxmlformats.org/officeDocument/2006/relationships/slideLayout" Target="../slideLayouts/slideLayout194.xml"/><Relationship Id="rId195" Type="http://schemas.openxmlformats.org/officeDocument/2006/relationships/slideLayout" Target="../slideLayouts/slideLayout195.xml"/><Relationship Id="rId196" Type="http://schemas.openxmlformats.org/officeDocument/2006/relationships/slideLayout" Target="../slideLayouts/slideLayout196.xml"/><Relationship Id="rId197" Type="http://schemas.openxmlformats.org/officeDocument/2006/relationships/slideLayout" Target="../slideLayouts/slideLayout197.xml"/><Relationship Id="rId198" Type="http://schemas.openxmlformats.org/officeDocument/2006/relationships/slideLayout" Target="../slideLayouts/slideLayout198.xml"/><Relationship Id="rId199" Type="http://schemas.openxmlformats.org/officeDocument/2006/relationships/slideLayout" Target="../slideLayouts/slideLayout199.xml"/><Relationship Id="rId200" Type="http://schemas.openxmlformats.org/officeDocument/2006/relationships/slideLayout" Target="../slideLayouts/slideLayout200.xml"/><Relationship Id="rId201" Type="http://schemas.openxmlformats.org/officeDocument/2006/relationships/slideLayout" Target="../slideLayouts/slideLayout201.xml"/><Relationship Id="rId202" Type="http://schemas.openxmlformats.org/officeDocument/2006/relationships/slideLayout" Target="../slideLayouts/slideLayout202.xml"/><Relationship Id="rId203" Type="http://schemas.openxmlformats.org/officeDocument/2006/relationships/slideLayout" Target="../slideLayouts/slideLayout203.xml"/><Relationship Id="rId204" Type="http://schemas.openxmlformats.org/officeDocument/2006/relationships/slideLayout" Target="../slideLayouts/slideLayout204.xml"/><Relationship Id="rId205" Type="http://schemas.openxmlformats.org/officeDocument/2006/relationships/slideLayout" Target="../slideLayouts/slideLayout205.xml"/><Relationship Id="rId206" Type="http://schemas.openxmlformats.org/officeDocument/2006/relationships/slideLayout" Target="../slideLayouts/slideLayout206.xml"/><Relationship Id="rId207" Type="http://schemas.openxmlformats.org/officeDocument/2006/relationships/slideLayout" Target="../slideLayouts/slideLayout207.xml"/><Relationship Id="rId208" Type="http://schemas.openxmlformats.org/officeDocument/2006/relationships/slideLayout" Target="../slideLayouts/slideLayout208.xml"/><Relationship Id="rId20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6F6F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3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png"/><Relationship Id="rId28" Type="http://schemas.openxmlformats.org/officeDocument/2006/relationships/image" Target="../media/image73.png"/><Relationship Id="rId29" Type="http://schemas.openxmlformats.org/officeDocument/2006/relationships/image" Target="../media/image74.png"/><Relationship Id="rId30" Type="http://schemas.openxmlformats.org/officeDocument/2006/relationships/image" Target="../media/image75.png"/><Relationship Id="rId31" Type="http://schemas.openxmlformats.org/officeDocument/2006/relationships/image" Target="../media/image76.png"/><Relationship Id="rId32" Type="http://schemas.openxmlformats.org/officeDocument/2006/relationships/image" Target="../media/image77.png"/><Relationship Id="rId33" Type="http://schemas.openxmlformats.org/officeDocument/2006/relationships/image" Target="../media/image78.png"/><Relationship Id="rId34" Type="http://schemas.openxmlformats.org/officeDocument/2006/relationships/image" Target="../media/image79.png"/><Relationship Id="rId35" Type="http://schemas.openxmlformats.org/officeDocument/2006/relationships/image" Target="../media/image80.png"/><Relationship Id="rId36" Type="http://schemas.openxmlformats.org/officeDocument/2006/relationships/image" Target="../media/image81.png"/><Relationship Id="rId37" Type="http://schemas.openxmlformats.org/officeDocument/2006/relationships/image" Target="../media/image82.png"/><Relationship Id="rId38" Type="http://schemas.openxmlformats.org/officeDocument/2006/relationships/image" Target="../media/image83.png"/><Relationship Id="rId39" Type="http://schemas.openxmlformats.org/officeDocument/2006/relationships/image" Target="../media/image84.png"/><Relationship Id="rId40" Type="http://schemas.openxmlformats.org/officeDocument/2006/relationships/image" Target="../media/image85.png"/><Relationship Id="rId41" Type="http://schemas.openxmlformats.org/officeDocument/2006/relationships/image" Target="../media/image86.png"/><Relationship Id="rId42" Type="http://schemas.openxmlformats.org/officeDocument/2006/relationships/image" Target="../media/image87.png"/><Relationship Id="rId43" Type="http://schemas.openxmlformats.org/officeDocument/2006/relationships/image" Target="../media/image88.png"/><Relationship Id="rId44" Type="http://schemas.openxmlformats.org/officeDocument/2006/relationships/image" Target="../media/image89.png"/><Relationship Id="rId45" Type="http://schemas.openxmlformats.org/officeDocument/2006/relationships/image" Target="../media/image90.png"/><Relationship Id="rId46" Type="http://schemas.openxmlformats.org/officeDocument/2006/relationships/image" Target="../media/image91.png"/><Relationship Id="rId47" Type="http://schemas.openxmlformats.org/officeDocument/2006/relationships/image" Target="../media/image92.png"/><Relationship Id="rId48" Type="http://schemas.openxmlformats.org/officeDocument/2006/relationships/image" Target="../media/image93.png"/><Relationship Id="rId49" Type="http://schemas.openxmlformats.org/officeDocument/2006/relationships/image" Target="../media/image94.png"/><Relationship Id="rId50" Type="http://schemas.openxmlformats.org/officeDocument/2006/relationships/image" Target="../media/image95.png"/><Relationship Id="rId51" Type="http://schemas.openxmlformats.org/officeDocument/2006/relationships/image" Target="../media/image96.png"/><Relationship Id="rId52" Type="http://schemas.openxmlformats.org/officeDocument/2006/relationships/image" Target="../media/image97.png"/><Relationship Id="rId53" Type="http://schemas.openxmlformats.org/officeDocument/2006/relationships/image" Target="../media/image98.png"/><Relationship Id="rId54" Type="http://schemas.openxmlformats.org/officeDocument/2006/relationships/image" Target="../media/image99.png"/><Relationship Id="rId55" Type="http://schemas.openxmlformats.org/officeDocument/2006/relationships/image" Target="../media/image100.png"/><Relationship Id="rId56" Type="http://schemas.openxmlformats.org/officeDocument/2006/relationships/image" Target="../media/image101.png"/><Relationship Id="rId57" Type="http://schemas.openxmlformats.org/officeDocument/2006/relationships/image" Target="../media/image102.png"/><Relationship Id="rId58" Type="http://schemas.openxmlformats.org/officeDocument/2006/relationships/image" Target="../media/image103.png"/><Relationship Id="rId59" Type="http://schemas.openxmlformats.org/officeDocument/2006/relationships/image" Target="../media/image104.png"/><Relationship Id="rId60" Type="http://schemas.openxmlformats.org/officeDocument/2006/relationships/image" Target="../media/image105.png"/><Relationship Id="rId61" Type="http://schemas.openxmlformats.org/officeDocument/2006/relationships/image" Target="../media/image106.png"/><Relationship Id="rId62" Type="http://schemas.openxmlformats.org/officeDocument/2006/relationships/image" Target="../media/image107.png"/><Relationship Id="rId63" Type="http://schemas.openxmlformats.org/officeDocument/2006/relationships/image" Target="../media/image108.png"/><Relationship Id="rId64" Type="http://schemas.openxmlformats.org/officeDocument/2006/relationships/image" Target="../media/image109.png"/><Relationship Id="rId65" Type="http://schemas.openxmlformats.org/officeDocument/2006/relationships/image" Target="../media/image110.png"/><Relationship Id="rId66" Type="http://schemas.openxmlformats.org/officeDocument/2006/relationships/image" Target="../media/image111.png"/><Relationship Id="rId67" Type="http://schemas.openxmlformats.org/officeDocument/2006/relationships/image" Target="../media/image112.png"/><Relationship Id="rId68" Type="http://schemas.openxmlformats.org/officeDocument/2006/relationships/image" Target="../media/image113.png"/><Relationship Id="rId69" Type="http://schemas.openxmlformats.org/officeDocument/2006/relationships/image" Target="../media/image114.png"/><Relationship Id="rId70" Type="http://schemas.openxmlformats.org/officeDocument/2006/relationships/image" Target="../media/image11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Relationship Id="rId19" Type="http://schemas.openxmlformats.org/officeDocument/2006/relationships/image" Target="../media/image64.png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26" Type="http://schemas.openxmlformats.org/officeDocument/2006/relationships/image" Target="../media/image71.png"/><Relationship Id="rId27" Type="http://schemas.openxmlformats.org/officeDocument/2006/relationships/image" Target="../media/image72.png"/><Relationship Id="rId28" Type="http://schemas.openxmlformats.org/officeDocument/2006/relationships/image" Target="../media/image73.png"/><Relationship Id="rId29" Type="http://schemas.openxmlformats.org/officeDocument/2006/relationships/image" Target="../media/image74.png"/><Relationship Id="rId30" Type="http://schemas.openxmlformats.org/officeDocument/2006/relationships/image" Target="../media/image75.png"/><Relationship Id="rId31" Type="http://schemas.openxmlformats.org/officeDocument/2006/relationships/image" Target="../media/image76.png"/><Relationship Id="rId32" Type="http://schemas.openxmlformats.org/officeDocument/2006/relationships/image" Target="../media/image77.png"/><Relationship Id="rId33" Type="http://schemas.openxmlformats.org/officeDocument/2006/relationships/image" Target="../media/image78.png"/><Relationship Id="rId34" Type="http://schemas.openxmlformats.org/officeDocument/2006/relationships/image" Target="../media/image79.png"/><Relationship Id="rId35" Type="http://schemas.openxmlformats.org/officeDocument/2006/relationships/image" Target="../media/image80.png"/><Relationship Id="rId36" Type="http://schemas.openxmlformats.org/officeDocument/2006/relationships/image" Target="../media/image81.png"/><Relationship Id="rId37" Type="http://schemas.openxmlformats.org/officeDocument/2006/relationships/image" Target="../media/image82.png"/><Relationship Id="rId38" Type="http://schemas.openxmlformats.org/officeDocument/2006/relationships/image" Target="../media/image83.png"/><Relationship Id="rId39" Type="http://schemas.openxmlformats.org/officeDocument/2006/relationships/image" Target="../media/image84.png"/><Relationship Id="rId40" Type="http://schemas.openxmlformats.org/officeDocument/2006/relationships/image" Target="../media/image85.png"/><Relationship Id="rId41" Type="http://schemas.openxmlformats.org/officeDocument/2006/relationships/image" Target="../media/image86.png"/><Relationship Id="rId42" Type="http://schemas.openxmlformats.org/officeDocument/2006/relationships/image" Target="../media/image87.png"/><Relationship Id="rId43" Type="http://schemas.openxmlformats.org/officeDocument/2006/relationships/image" Target="../media/image88.png"/><Relationship Id="rId44" Type="http://schemas.openxmlformats.org/officeDocument/2006/relationships/image" Target="../media/image89.png"/><Relationship Id="rId45" Type="http://schemas.openxmlformats.org/officeDocument/2006/relationships/image" Target="../media/image90.png"/><Relationship Id="rId46" Type="http://schemas.openxmlformats.org/officeDocument/2006/relationships/image" Target="../media/image91.png"/><Relationship Id="rId47" Type="http://schemas.openxmlformats.org/officeDocument/2006/relationships/image" Target="../media/image92.png"/><Relationship Id="rId48" Type="http://schemas.openxmlformats.org/officeDocument/2006/relationships/image" Target="../media/image93.png"/><Relationship Id="rId49" Type="http://schemas.openxmlformats.org/officeDocument/2006/relationships/image" Target="../media/image94.png"/><Relationship Id="rId50" Type="http://schemas.openxmlformats.org/officeDocument/2006/relationships/image" Target="../media/image95.png"/><Relationship Id="rId51" Type="http://schemas.openxmlformats.org/officeDocument/2006/relationships/image" Target="../media/image96.png"/><Relationship Id="rId52" Type="http://schemas.openxmlformats.org/officeDocument/2006/relationships/image" Target="../media/image97.png"/><Relationship Id="rId53" Type="http://schemas.openxmlformats.org/officeDocument/2006/relationships/image" Target="../media/image98.png"/><Relationship Id="rId54" Type="http://schemas.openxmlformats.org/officeDocument/2006/relationships/image" Target="../media/image99.png"/><Relationship Id="rId55" Type="http://schemas.openxmlformats.org/officeDocument/2006/relationships/image" Target="../media/image100.png"/><Relationship Id="rId56" Type="http://schemas.openxmlformats.org/officeDocument/2006/relationships/image" Target="../media/image101.png"/><Relationship Id="rId57" Type="http://schemas.openxmlformats.org/officeDocument/2006/relationships/image" Target="../media/image102.png"/><Relationship Id="rId58" Type="http://schemas.openxmlformats.org/officeDocument/2006/relationships/image" Target="../media/image103.png"/><Relationship Id="rId59" Type="http://schemas.openxmlformats.org/officeDocument/2006/relationships/image" Target="../media/image104.png"/><Relationship Id="rId60" Type="http://schemas.openxmlformats.org/officeDocument/2006/relationships/image" Target="../media/image105.png"/><Relationship Id="rId61" Type="http://schemas.openxmlformats.org/officeDocument/2006/relationships/image" Target="../media/image106.png"/><Relationship Id="rId62" Type="http://schemas.openxmlformats.org/officeDocument/2006/relationships/image" Target="../media/image107.png"/><Relationship Id="rId63" Type="http://schemas.openxmlformats.org/officeDocument/2006/relationships/image" Target="../media/image108.png"/><Relationship Id="rId64" Type="http://schemas.openxmlformats.org/officeDocument/2006/relationships/image" Target="../media/image109.png"/><Relationship Id="rId65" Type="http://schemas.openxmlformats.org/officeDocument/2006/relationships/image" Target="../media/image110.png"/><Relationship Id="rId66" Type="http://schemas.openxmlformats.org/officeDocument/2006/relationships/image" Target="../media/image113.png"/><Relationship Id="rId67" Type="http://schemas.openxmlformats.org/officeDocument/2006/relationships/image" Target="../media/image114.png"/><Relationship Id="rId68" Type="http://schemas.openxmlformats.org/officeDocument/2006/relationships/image" Target="../media/image115.png"/><Relationship Id="rId69" Type="http://schemas.openxmlformats.org/officeDocument/2006/relationships/image" Target="../media/image45.png"/><Relationship Id="rId70" Type="http://schemas.openxmlformats.org/officeDocument/2006/relationships/image" Target="../media/image46.png"/><Relationship Id="rId71" Type="http://schemas.openxmlformats.org/officeDocument/2006/relationships/image" Target="../media/image43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11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3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96" name="Google Shape;2396;p222"/>
          <p:cNvSpPr/>
          <p:nvPr/>
        </p:nvSpPr>
        <p:spPr bwMode="auto">
          <a:xfrm>
            <a:off x="283183" y="307125"/>
            <a:ext cx="4982387" cy="4529250"/>
          </a:xfrm>
          <a:prstGeom prst="roundRect">
            <a:avLst>
              <a:gd name="adj" fmla="val 737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97" name="Google Shape;2397;p222"/>
          <p:cNvSpPr/>
          <p:nvPr/>
        </p:nvSpPr>
        <p:spPr bwMode="auto">
          <a:xfrm>
            <a:off x="5329238" y="307125"/>
            <a:ext cx="3531581" cy="4529250"/>
          </a:xfrm>
          <a:prstGeom prst="roundRect">
            <a:avLst>
              <a:gd name="adj" fmla="val 9577"/>
            </a:avLst>
          </a:prstGeom>
          <a:solidFill>
            <a:srgbClr val="0042BA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rgbClr val="965EE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98" name="Google Shape;2398;p222"/>
          <p:cNvSpPr txBox="1"/>
          <p:nvPr>
            <p:ph type="title"/>
          </p:nvPr>
        </p:nvSpPr>
        <p:spPr bwMode="auto">
          <a:xfrm>
            <a:off x="578540" y="605563"/>
            <a:ext cx="41775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/>
            </a:pPr>
            <a:r>
              <a:rPr lang="ru" sz="4100" b="0" i="0" u="none" strike="noStrike" cap="none">
                <a:solidFill>
                  <a:srgbClr val="0065F7"/>
                </a:solidFill>
                <a:latin typeface="Arial"/>
                <a:ea typeface="Arial"/>
                <a:cs typeface="Arial"/>
              </a:rPr>
              <a:t>Цифровой</a:t>
            </a:r>
            <a:br>
              <a:rPr lang="ru" sz="4100" b="0" i="0" u="none" strike="noStrike" cap="none">
                <a:solidFill>
                  <a:srgbClr val="965EEB"/>
                </a:solidFill>
                <a:latin typeface="Arial"/>
                <a:ea typeface="Arial"/>
                <a:cs typeface="Arial"/>
              </a:rPr>
            </a:br>
            <a:r>
              <a:rPr lang="ru" sz="4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ликбез</a:t>
            </a:r>
            <a:br>
              <a:rPr lang="ru" sz="4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</a:br>
            <a:r>
              <a:rPr lang="ru" sz="4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от Авито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99" name="Google Shape;2399;p222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590354" y="4143273"/>
            <a:ext cx="1517945" cy="39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0" name="Google Shape;2400;p222"/>
          <p:cNvPicPr/>
          <p:nvPr/>
        </p:nvPicPr>
        <p:blipFill>
          <a:blip r:embed="rId3">
            <a:alphaModFix/>
          </a:blip>
          <a:srcRect l="0" t="0" r="4323" b="20141"/>
          <a:stretch/>
        </p:blipFill>
        <p:spPr bwMode="auto">
          <a:xfrm>
            <a:off x="6411785" y="143156"/>
            <a:ext cx="3371596" cy="46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p222"/>
          <p:cNvPicPr/>
          <p:nvPr/>
        </p:nvPicPr>
        <p:blipFill>
          <a:blip r:embed="rId4">
            <a:alphaModFix/>
          </a:blip>
          <a:srcRect l="0" t="0" r="0" b="17742"/>
          <a:stretch/>
        </p:blipFill>
        <p:spPr bwMode="auto">
          <a:xfrm flipH="1">
            <a:off x="4315798" y="605564"/>
            <a:ext cx="3173093" cy="423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2" name="Google Shape;2402;p222"/>
          <p:cNvPicPr/>
          <p:nvPr/>
        </p:nvPicPr>
        <p:blipFill>
          <a:blip r:embed="rId5">
            <a:alphaModFix/>
          </a:blip>
          <a:srcRect l="0" t="0" r="0" b="32284"/>
          <a:stretch/>
        </p:blipFill>
        <p:spPr bwMode="auto">
          <a:xfrm>
            <a:off x="2903273" y="1353460"/>
            <a:ext cx="2669468" cy="3482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08" name="Google Shape;2508;p231"/>
          <p:cNvSpPr/>
          <p:nvPr/>
        </p:nvSpPr>
        <p:spPr bwMode="auto">
          <a:xfrm rot="202">
            <a:off x="243675" y="292025"/>
            <a:ext cx="51057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09" name="Google Shape;2509;p231"/>
          <p:cNvSpPr/>
          <p:nvPr/>
        </p:nvSpPr>
        <p:spPr bwMode="auto">
          <a:xfrm rot="304">
            <a:off x="5465100" y="292000"/>
            <a:ext cx="33843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10" name="Google Shape;2510;p231"/>
          <p:cNvSpPr txBox="1"/>
          <p:nvPr/>
        </p:nvSpPr>
        <p:spPr bwMode="auto">
          <a:xfrm>
            <a:off x="480000" y="419650"/>
            <a:ext cx="438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>
                <a:solidFill>
                  <a:schemeClr val="lt1"/>
                </a:solidFill>
              </a:rPr>
              <a:t>Как понять, могу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ли я доверять фонду? 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511" name="Google Shape;2511;p231"/>
          <p:cNvSpPr txBox="1"/>
          <p:nvPr/>
        </p:nvSpPr>
        <p:spPr bwMode="auto">
          <a:xfrm>
            <a:off x="439350" y="1470500"/>
            <a:ext cx="4234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 b="1">
                <a:solidFill>
                  <a:srgbClr val="00FF00"/>
                </a:solidFill>
              </a:rPr>
              <a:t>Проверить фонд в интернете</a:t>
            </a:r>
            <a:endParaRPr sz="2100" b="1">
              <a:solidFill>
                <a:srgbClr val="00FF00"/>
              </a:solidFill>
            </a:endParaRPr>
          </a:p>
        </p:txBody>
      </p:sp>
      <p:sp>
        <p:nvSpPr>
          <p:cNvPr id="2512" name="Google Shape;2512;p231"/>
          <p:cNvSpPr txBox="1"/>
          <p:nvPr/>
        </p:nvSpPr>
        <p:spPr bwMode="auto">
          <a:xfrm>
            <a:off x="489225" y="2835325"/>
            <a:ext cx="4860300" cy="190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Изучи</a:t>
            </a:r>
            <a:r>
              <a:rPr lang="ru" sz="1700" b="1">
                <a:solidFill>
                  <a:schemeClr val="lt1"/>
                </a:solidFill>
              </a:rPr>
              <a:t>:</a:t>
            </a:r>
            <a:endParaRPr sz="1700" b="1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Есть ли новости о фонде на разных сайтах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Рассказывают ли о нём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в статьях и репортажах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Есть ли у фонда сайт и своя страница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в социальных сетях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513" name="Google Shape;2513;p231"/>
          <p:cNvSpPr txBox="1"/>
          <p:nvPr/>
        </p:nvSpPr>
        <p:spPr bwMode="auto">
          <a:xfrm>
            <a:off x="5604250" y="572050"/>
            <a:ext cx="3101100" cy="18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200" b="1">
                <a:solidFill>
                  <a:schemeClr val="lt1"/>
                </a:solidFill>
              </a:rPr>
              <a:t>Если о фонде нигде не пишут, но он просит много денег и «очень срочно» — это повод насторожиться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514" name="Google Shape;2514;p231"/>
          <p:cNvSpPr txBox="1"/>
          <p:nvPr/>
        </p:nvSpPr>
        <p:spPr bwMode="auto">
          <a:xfrm>
            <a:off x="476249" y="2083715"/>
            <a:ext cx="4160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Посмотри, что пишут о фонде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515" name="Google Shape;2515;p231"/>
          <p:cNvCxnSpPr>
            <a:cxnSpLocks/>
          </p:cNvCxnSpPr>
          <p:nvPr/>
        </p:nvCxnSpPr>
        <p:spPr bwMode="auto">
          <a:xfrm>
            <a:off x="564850" y="2613825"/>
            <a:ext cx="4109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16" name="Google Shape;2516;p231" descr=" "/>
          <p:cNvPicPr/>
          <p:nvPr/>
        </p:nvPicPr>
        <p:blipFill>
          <a:blip r:embed="rId2">
            <a:alphaModFix/>
          </a:blip>
          <a:srcRect l="0" t="1297" r="0" b="13355"/>
          <a:stretch/>
        </p:blipFill>
        <p:spPr bwMode="auto">
          <a:xfrm>
            <a:off x="6042899" y="2525185"/>
            <a:ext cx="3101100" cy="2618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21" name="Google Shape;2521;p232"/>
          <p:cNvSpPr/>
          <p:nvPr/>
        </p:nvSpPr>
        <p:spPr bwMode="auto">
          <a:xfrm rot="202">
            <a:off x="243675" y="292025"/>
            <a:ext cx="51057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22" name="Google Shape;2522;p232"/>
          <p:cNvSpPr/>
          <p:nvPr/>
        </p:nvSpPr>
        <p:spPr bwMode="auto">
          <a:xfrm rot="304">
            <a:off x="5465100" y="292000"/>
            <a:ext cx="33843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23" name="Google Shape;2523;p232"/>
          <p:cNvSpPr txBox="1"/>
          <p:nvPr/>
        </p:nvSpPr>
        <p:spPr bwMode="auto">
          <a:xfrm>
            <a:off x="480000" y="419650"/>
            <a:ext cx="438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>
                <a:solidFill>
                  <a:schemeClr val="lt1"/>
                </a:solidFill>
              </a:rPr>
              <a:t>Как понять, могу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ли я доверять фонду? 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524" name="Google Shape;2524;p232"/>
          <p:cNvSpPr txBox="1"/>
          <p:nvPr/>
        </p:nvSpPr>
        <p:spPr bwMode="auto">
          <a:xfrm>
            <a:off x="439200" y="1280500"/>
            <a:ext cx="4234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 b="1">
                <a:solidFill>
                  <a:srgbClr val="00FF00"/>
                </a:solidFill>
              </a:rPr>
              <a:t>Посмотри на реквизиты</a:t>
            </a:r>
            <a:endParaRPr sz="2100" b="1">
              <a:solidFill>
                <a:srgbClr val="00FF00"/>
              </a:solidFill>
            </a:endParaRPr>
          </a:p>
        </p:txBody>
      </p:sp>
      <p:sp>
        <p:nvSpPr>
          <p:cNvPr id="2525" name="Google Shape;2525;p232"/>
          <p:cNvSpPr txBox="1"/>
          <p:nvPr/>
        </p:nvSpPr>
        <p:spPr bwMode="auto">
          <a:xfrm>
            <a:off x="480000" y="2837838"/>
            <a:ext cx="4860300" cy="1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Насторожитесь, если просят перевести деньги</a:t>
            </a:r>
            <a:r>
              <a:rPr lang="ru" sz="1700" b="1">
                <a:solidFill>
                  <a:schemeClr val="lt1"/>
                </a:solidFill>
              </a:rPr>
              <a:t>:</a:t>
            </a:r>
            <a:endParaRPr sz="1700" b="1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только на личную карту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неизвестного человека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или реквизиты написаны с ошибками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и не похожи на официальный счёт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526" name="Google Shape;2526;p232"/>
          <p:cNvSpPr txBox="1"/>
          <p:nvPr/>
        </p:nvSpPr>
        <p:spPr bwMode="auto">
          <a:xfrm>
            <a:off x="5604250" y="572050"/>
            <a:ext cx="31011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200" b="1">
                <a:solidFill>
                  <a:srgbClr val="00FF00"/>
                </a:solidFill>
              </a:rPr>
              <a:t>Если реквизиты начинаются не с 407, </a:t>
            </a:r>
            <a:r>
              <a:rPr lang="ru" sz="2200" b="1">
                <a:solidFill>
                  <a:schemeClr val="lt1"/>
                </a:solidFill>
              </a:rPr>
              <a:t>то лучше не переводить деньги сразу и посоветоваться</a:t>
            </a:r>
            <a:br>
              <a:rPr lang="ru" sz="2200" b="1">
                <a:solidFill>
                  <a:schemeClr val="lt1"/>
                </a:solidFill>
              </a:rPr>
            </a:br>
            <a:r>
              <a:rPr lang="ru" sz="2200" b="1">
                <a:solidFill>
                  <a:schemeClr val="lt1"/>
                </a:solidFill>
              </a:rPr>
              <a:t>со взрослыми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527" name="Google Shape;2527;p232"/>
          <p:cNvSpPr txBox="1"/>
          <p:nvPr/>
        </p:nvSpPr>
        <p:spPr bwMode="auto">
          <a:xfrm>
            <a:off x="453950" y="1673525"/>
            <a:ext cx="4795800" cy="101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У любого фонда есть банковские реквизиты — специальный номер счёта. У благотворительных организаций такой номер обычно начинается с цифр 407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528" name="Google Shape;2528;p232"/>
          <p:cNvCxnSpPr>
            <a:cxnSpLocks/>
          </p:cNvCxnSpPr>
          <p:nvPr/>
        </p:nvCxnSpPr>
        <p:spPr bwMode="auto">
          <a:xfrm>
            <a:off x="555525" y="2753761"/>
            <a:ext cx="4109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9" name="Google Shape;2529;p232"/>
          <p:cNvPicPr/>
          <p:nvPr/>
        </p:nvPicPr>
        <p:blipFill>
          <a:blip r:embed="rId2">
            <a:alphaModFix/>
          </a:blip>
          <a:srcRect l="0" t="0" r="4323" b="39342"/>
          <a:stretch/>
        </p:blipFill>
        <p:spPr bwMode="auto">
          <a:xfrm>
            <a:off x="6724046" y="2543350"/>
            <a:ext cx="2182755" cy="230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34" name="Google Shape;2534;p233"/>
          <p:cNvSpPr/>
          <p:nvPr/>
        </p:nvSpPr>
        <p:spPr bwMode="auto">
          <a:xfrm rot="202">
            <a:off x="243675" y="292025"/>
            <a:ext cx="51057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35" name="Google Shape;2535;p233"/>
          <p:cNvSpPr/>
          <p:nvPr/>
        </p:nvSpPr>
        <p:spPr bwMode="auto">
          <a:xfrm rot="304">
            <a:off x="5465100" y="292000"/>
            <a:ext cx="33843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36" name="Google Shape;2536;p233"/>
          <p:cNvSpPr txBox="1"/>
          <p:nvPr/>
        </p:nvSpPr>
        <p:spPr bwMode="auto">
          <a:xfrm>
            <a:off x="480000" y="419650"/>
            <a:ext cx="438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>
                <a:solidFill>
                  <a:schemeClr val="lt1"/>
                </a:solidFill>
              </a:rPr>
              <a:t>Как понять, могу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ли я доверять фонду? 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537" name="Google Shape;2537;p233"/>
          <p:cNvSpPr txBox="1"/>
          <p:nvPr/>
        </p:nvSpPr>
        <p:spPr bwMode="auto">
          <a:xfrm>
            <a:off x="439350" y="1470500"/>
            <a:ext cx="42345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 b="1">
                <a:solidFill>
                  <a:srgbClr val="00FF00"/>
                </a:solidFill>
              </a:rPr>
              <a:t>Какую помощь</a:t>
            </a:r>
            <a:br>
              <a:rPr lang="ru" sz="2100" b="1">
                <a:solidFill>
                  <a:srgbClr val="00FF00"/>
                </a:solidFill>
              </a:rPr>
            </a:br>
            <a:r>
              <a:rPr lang="ru" sz="2100" b="1">
                <a:solidFill>
                  <a:srgbClr val="00FF00"/>
                </a:solidFill>
              </a:rPr>
              <a:t>принимает фонд? </a:t>
            </a:r>
            <a:endParaRPr sz="2100" b="1">
              <a:solidFill>
                <a:srgbClr val="00FF00"/>
              </a:solidFill>
            </a:endParaRPr>
          </a:p>
        </p:txBody>
      </p:sp>
      <p:sp>
        <p:nvSpPr>
          <p:cNvPr id="2538" name="Google Shape;2538;p233"/>
          <p:cNvSpPr txBox="1"/>
          <p:nvPr/>
        </p:nvSpPr>
        <p:spPr bwMode="auto">
          <a:xfrm>
            <a:off x="454100" y="2237000"/>
            <a:ext cx="4585200" cy="15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Добросовестные благотворительные организации обычно принимают помощь не только деньгами,</a:t>
            </a:r>
            <a:br>
              <a:rPr lang="ru" sz="1900">
                <a:solidFill>
                  <a:schemeClr val="lt1"/>
                </a:solidFill>
              </a:rPr>
            </a:br>
            <a:r>
              <a:rPr lang="ru" sz="1900">
                <a:solidFill>
                  <a:schemeClr val="lt1"/>
                </a:solidFill>
              </a:rPr>
              <a:t>но и нужными вещами,</a:t>
            </a:r>
            <a:br>
              <a:rPr lang="ru" sz="1900">
                <a:solidFill>
                  <a:schemeClr val="lt1"/>
                </a:solidFill>
              </a:rPr>
            </a:br>
            <a:r>
              <a:rPr lang="ru" sz="1900">
                <a:solidFill>
                  <a:schemeClr val="lt1"/>
                </a:solidFill>
              </a:rPr>
              <a:t>лекарствами или вашим временем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2539" name="Google Shape;2539;p233"/>
          <p:cNvPicPr/>
          <p:nvPr/>
        </p:nvPicPr>
        <p:blipFill>
          <a:blip r:embed="rId2">
            <a:alphaModFix/>
          </a:blip>
          <a:srcRect l="0" t="-13163" r="7715" b="4194"/>
          <a:stretch/>
        </p:blipFill>
        <p:spPr bwMode="auto">
          <a:xfrm>
            <a:off x="5039300" y="291850"/>
            <a:ext cx="3810099" cy="455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44" name="Google Shape;2544;p234"/>
          <p:cNvSpPr/>
          <p:nvPr/>
        </p:nvSpPr>
        <p:spPr bwMode="auto">
          <a:xfrm rot="202">
            <a:off x="243675" y="292025"/>
            <a:ext cx="51057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45" name="Google Shape;2545;p234"/>
          <p:cNvSpPr/>
          <p:nvPr/>
        </p:nvSpPr>
        <p:spPr bwMode="auto">
          <a:xfrm rot="304">
            <a:off x="5465100" y="292000"/>
            <a:ext cx="33843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46" name="Google Shape;2546;p234"/>
          <p:cNvSpPr txBox="1"/>
          <p:nvPr/>
        </p:nvSpPr>
        <p:spPr bwMode="auto">
          <a:xfrm>
            <a:off x="480000" y="419650"/>
            <a:ext cx="438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>
                <a:solidFill>
                  <a:schemeClr val="lt1"/>
                </a:solidFill>
              </a:rPr>
              <a:t>Как понять, могу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ли я доверять фонду? 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547" name="Google Shape;2547;p234"/>
          <p:cNvSpPr txBox="1"/>
          <p:nvPr/>
        </p:nvSpPr>
        <p:spPr bwMode="auto">
          <a:xfrm>
            <a:off x="439350" y="1470500"/>
            <a:ext cx="4234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 b="1">
                <a:solidFill>
                  <a:srgbClr val="00FF00"/>
                </a:solidFill>
              </a:rPr>
              <a:t>Оцени, как с тобой общаются</a:t>
            </a:r>
            <a:endParaRPr sz="2100" b="1">
              <a:solidFill>
                <a:srgbClr val="00FF00"/>
              </a:solidFill>
            </a:endParaRPr>
          </a:p>
        </p:txBody>
      </p:sp>
      <p:sp>
        <p:nvSpPr>
          <p:cNvPr id="2548" name="Google Shape;2548;p234"/>
          <p:cNvSpPr txBox="1"/>
          <p:nvPr/>
        </p:nvSpPr>
        <p:spPr bwMode="auto">
          <a:xfrm>
            <a:off x="489225" y="2813175"/>
            <a:ext cx="4860300" cy="190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Добросовестный фонд</a:t>
            </a:r>
            <a:r>
              <a:rPr lang="ru" sz="1700" b="1">
                <a:solidFill>
                  <a:schemeClr val="lt1"/>
                </a:solidFill>
              </a:rPr>
              <a:t>:</a:t>
            </a:r>
            <a:endParaRPr sz="1700" b="1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Отвечает вежливо, даже если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вы задаете много вопросов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Не торопит и не говорит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«переводи деньги прямо сейчас»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Не давит на жалость и не пугает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549" name="Google Shape;2549;p234"/>
          <p:cNvSpPr txBox="1"/>
          <p:nvPr/>
        </p:nvSpPr>
        <p:spPr bwMode="auto">
          <a:xfrm>
            <a:off x="454100" y="1863525"/>
            <a:ext cx="4109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По разговору тоже можно понять,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честный фонд или нет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550" name="Google Shape;2550;p234"/>
          <p:cNvCxnSpPr>
            <a:cxnSpLocks/>
          </p:cNvCxnSpPr>
          <p:nvPr/>
        </p:nvCxnSpPr>
        <p:spPr bwMode="auto">
          <a:xfrm>
            <a:off x="564850" y="2522549"/>
            <a:ext cx="4109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1" name="Google Shape;2551;p234"/>
          <p:cNvSpPr txBox="1"/>
          <p:nvPr/>
        </p:nvSpPr>
        <p:spPr bwMode="auto">
          <a:xfrm>
            <a:off x="5604250" y="572050"/>
            <a:ext cx="3101100" cy="12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200" b="1">
                <a:solidFill>
                  <a:srgbClr val="00FF00"/>
                </a:solidFill>
              </a:rPr>
              <a:t>Сотрудники честного фонда понимают, что тебе нужно время всё обдумать</a:t>
            </a:r>
            <a:endParaRPr sz="2200" b="1">
              <a:solidFill>
                <a:schemeClr val="lt1"/>
              </a:solidFill>
            </a:endParaRPr>
          </a:p>
        </p:txBody>
      </p:sp>
      <p:pic>
        <p:nvPicPr>
          <p:cNvPr id="2552" name="Google Shape;2552;p234"/>
          <p:cNvPicPr/>
          <p:nvPr/>
        </p:nvPicPr>
        <p:blipFill>
          <a:blip r:embed="rId2">
            <a:alphaModFix/>
          </a:blip>
          <a:srcRect l="-3705" t="0" r="16301" b="52091"/>
          <a:stretch/>
        </p:blipFill>
        <p:spPr bwMode="auto">
          <a:xfrm>
            <a:off x="6113700" y="1998625"/>
            <a:ext cx="2977950" cy="31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3" name="Google Shape;2553;p234" descr=" 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9786064">
            <a:off x="5406525" y="4100092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4" name="Google Shape;2554;p234" descr=" 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1434682">
            <a:off x="5115965" y="2498238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5" name="Google Shape;2555;p234" descr=" 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-747617">
            <a:off x="5750805" y="3207631"/>
            <a:ext cx="913786" cy="298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60" name="Google Shape;2560;p235"/>
          <p:cNvPicPr/>
          <p:nvPr/>
        </p:nvPicPr>
        <p:blipFill>
          <a:blip r:embed="rId2">
            <a:alphaModFix/>
          </a:blip>
          <a:srcRect l="0" t="0" r="0" b="25256"/>
          <a:stretch/>
        </p:blipFill>
        <p:spPr bwMode="auto">
          <a:xfrm>
            <a:off x="5072650" y="2016101"/>
            <a:ext cx="4128800" cy="312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235"/>
          <p:cNvSpPr txBox="1"/>
          <p:nvPr/>
        </p:nvSpPr>
        <p:spPr bwMode="auto">
          <a:xfrm>
            <a:off x="319950" y="279375"/>
            <a:ext cx="6352800" cy="274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5300">
                <a:solidFill>
                  <a:schemeClr val="lt1"/>
                </a:solidFill>
              </a:rPr>
              <a:t>А что, если ко мне обращается</a:t>
            </a:r>
            <a:br>
              <a:rPr lang="ru" sz="5300">
                <a:solidFill>
                  <a:schemeClr val="lt1"/>
                </a:solidFill>
              </a:rPr>
            </a:br>
            <a:r>
              <a:rPr lang="ru" sz="5300">
                <a:solidFill>
                  <a:schemeClr val="lt1"/>
                </a:solidFill>
              </a:rPr>
              <a:t>за помощью</a:t>
            </a:r>
            <a:br>
              <a:rPr lang="ru" sz="5300">
                <a:solidFill>
                  <a:schemeClr val="lt1"/>
                </a:solidFill>
              </a:rPr>
            </a:br>
            <a:r>
              <a:rPr lang="ru" sz="5300">
                <a:solidFill>
                  <a:schemeClr val="lt1"/>
                </a:solidFill>
              </a:rPr>
              <a:t>мой знакомый? </a:t>
            </a:r>
            <a:endParaRPr sz="5300">
              <a:solidFill>
                <a:schemeClr val="lt1"/>
              </a:solidFill>
            </a:endParaRPr>
          </a:p>
        </p:txBody>
      </p:sp>
      <p:pic>
        <p:nvPicPr>
          <p:cNvPr id="2562" name="Google Shape;2562;p235" descr=" "/>
          <p:cNvPicPr/>
          <p:nvPr/>
        </p:nvPicPr>
        <p:blipFill>
          <a:blip r:embed="rId3">
            <a:alphaModFix/>
          </a:blip>
          <a:srcRect l="0" t="1297" r="19218" b="13355"/>
          <a:stretch/>
        </p:blipFill>
        <p:spPr bwMode="auto">
          <a:xfrm>
            <a:off x="4954075" y="764225"/>
            <a:ext cx="4189924" cy="43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7" name="Google Shape;2567;p236"/>
          <p:cNvSpPr txBox="1"/>
          <p:nvPr/>
        </p:nvSpPr>
        <p:spPr bwMode="auto">
          <a:xfrm>
            <a:off x="319950" y="279375"/>
            <a:ext cx="63528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4000">
                <a:solidFill>
                  <a:schemeClr val="lt1"/>
                </a:solidFill>
              </a:rPr>
              <a:t>Проверь,</a:t>
            </a:r>
            <a:br>
              <a:rPr lang="ru" sz="4000">
                <a:solidFill>
                  <a:schemeClr val="lt1"/>
                </a:solidFill>
              </a:rPr>
            </a:br>
            <a:r>
              <a:rPr lang="ru" sz="4000">
                <a:solidFill>
                  <a:schemeClr val="lt1"/>
                </a:solidFill>
              </a:rPr>
              <a:t>что это не фишинг!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2568" name="Google Shape;2568;p236"/>
          <p:cNvSpPr txBox="1"/>
          <p:nvPr/>
        </p:nvSpPr>
        <p:spPr bwMode="auto">
          <a:xfrm>
            <a:off x="319950" y="1402875"/>
            <a:ext cx="4587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2000">
                <a:solidFill>
                  <a:schemeClr val="lt1"/>
                </a:solidFill>
              </a:rPr>
              <a:t>Фишинг - это когда плохие люди делают вид, что они хорошие, чтобы обманом узнать твои данные или получить другие выгоды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569" name="Google Shape;2569;p236"/>
          <p:cNvSpPr txBox="1"/>
          <p:nvPr/>
        </p:nvSpPr>
        <p:spPr bwMode="auto">
          <a:xfrm>
            <a:off x="319950" y="3561100"/>
            <a:ext cx="3031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1800">
                <a:solidFill>
                  <a:schemeClr val="lt1"/>
                </a:solidFill>
              </a:rPr>
              <a:t>Злоумышленники могут выдавать себя за твоих знакомых, взламывая</a:t>
            </a:r>
            <a:br>
              <a:rPr lang="ru" sz="1800">
                <a:solidFill>
                  <a:schemeClr val="lt1"/>
                </a:solidFill>
              </a:rPr>
            </a:br>
            <a:r>
              <a:rPr lang="ru" sz="1800">
                <a:solidFill>
                  <a:schemeClr val="lt1"/>
                </a:solidFill>
              </a:rPr>
              <a:t>их аккаунты или создавая очень похожие профили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570" name="Google Shape;2570;p236"/>
          <p:cNvSpPr txBox="1"/>
          <p:nvPr/>
        </p:nvSpPr>
        <p:spPr bwMode="auto">
          <a:xfrm>
            <a:off x="3985275" y="3561100"/>
            <a:ext cx="36348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1800">
                <a:solidFill>
                  <a:schemeClr val="lt1"/>
                </a:solidFill>
              </a:rPr>
              <a:t>При этом они стараются максимально точно копировать их стиль — оформление</a:t>
            </a:r>
            <a:br>
              <a:rPr lang="ru" sz="1800">
                <a:solidFill>
                  <a:schemeClr val="lt1"/>
                </a:solidFill>
              </a:rPr>
            </a:br>
            <a:r>
              <a:rPr lang="ru" sz="1800">
                <a:solidFill>
                  <a:schemeClr val="lt1"/>
                </a:solidFill>
              </a:rPr>
              <a:t>и даже тон общения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571" name="Google Shape;2571;p23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0">
            <a:off x="400621" y="3305731"/>
            <a:ext cx="592477" cy="19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23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0">
            <a:off x="3985271" y="3305731"/>
            <a:ext cx="592477" cy="19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3" name="Google Shape;2573;p236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-2275538" flipH="1">
            <a:off x="7176424" y="-422715"/>
            <a:ext cx="3915930" cy="6230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78" name="Google Shape;2578;p237"/>
          <p:cNvPicPr/>
          <p:nvPr/>
        </p:nvPicPr>
        <p:blipFill>
          <a:blip r:embed="rId2">
            <a:alphaModFix/>
          </a:blip>
          <a:srcRect l="0" t="0" r="0" b="25256"/>
          <a:stretch/>
        </p:blipFill>
        <p:spPr bwMode="auto">
          <a:xfrm>
            <a:off x="5072650" y="2016101"/>
            <a:ext cx="4128800" cy="312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579" name="Google Shape;2579;p237"/>
          <p:cNvSpPr txBox="1"/>
          <p:nvPr/>
        </p:nvSpPr>
        <p:spPr bwMode="auto">
          <a:xfrm>
            <a:off x="319950" y="279375"/>
            <a:ext cx="6352800" cy="274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5300">
                <a:solidFill>
                  <a:schemeClr val="lt1"/>
                </a:solidFill>
              </a:rPr>
              <a:t>Как проверить,</a:t>
            </a:r>
            <a:br>
              <a:rPr lang="ru" sz="5300">
                <a:solidFill>
                  <a:schemeClr val="lt1"/>
                </a:solidFill>
              </a:rPr>
            </a:br>
            <a:r>
              <a:rPr lang="ru" sz="5300">
                <a:solidFill>
                  <a:schemeClr val="lt1"/>
                </a:solidFill>
              </a:rPr>
              <a:t>что просьба</a:t>
            </a:r>
            <a:br>
              <a:rPr lang="ru" sz="5300">
                <a:solidFill>
                  <a:schemeClr val="lt1"/>
                </a:solidFill>
              </a:rPr>
            </a:br>
            <a:r>
              <a:rPr lang="ru" sz="5300">
                <a:solidFill>
                  <a:schemeClr val="lt1"/>
                </a:solidFill>
              </a:rPr>
              <a:t>о помощи — настоящая? </a:t>
            </a:r>
            <a:endParaRPr sz="5300">
              <a:solidFill>
                <a:schemeClr val="lt1"/>
              </a:solidFill>
            </a:endParaRPr>
          </a:p>
        </p:txBody>
      </p:sp>
      <p:pic>
        <p:nvPicPr>
          <p:cNvPr id="2580" name="Google Shape;2580;p237"/>
          <p:cNvPicPr/>
          <p:nvPr/>
        </p:nvPicPr>
        <p:blipFill>
          <a:blip r:embed="rId3">
            <a:alphaModFix/>
          </a:blip>
          <a:srcRect l="0" t="0" r="0" b="42817"/>
          <a:stretch/>
        </p:blipFill>
        <p:spPr bwMode="auto">
          <a:xfrm>
            <a:off x="4807375" y="205804"/>
            <a:ext cx="4481677" cy="493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5" name="Google Shape;2585;p2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557204">
            <a:off x="-797016" y="-686357"/>
            <a:ext cx="3532198" cy="561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6" name="Google Shape;2586;p2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2275538" flipH="1">
            <a:off x="6337224" y="-594490"/>
            <a:ext cx="3915930" cy="6230081"/>
          </a:xfrm>
          <a:prstGeom prst="rect">
            <a:avLst/>
          </a:prstGeom>
          <a:noFill/>
          <a:ln>
            <a:noFill/>
          </a:ln>
        </p:spPr>
      </p:pic>
      <p:sp>
        <p:nvSpPr>
          <p:cNvPr id="2587" name="Google Shape;2587;p238"/>
          <p:cNvSpPr/>
          <p:nvPr/>
        </p:nvSpPr>
        <p:spPr bwMode="auto">
          <a:xfrm rot="390">
            <a:off x="364725" y="765025"/>
            <a:ext cx="5283000" cy="3708600"/>
          </a:xfrm>
          <a:prstGeom prst="roundRect">
            <a:avLst>
              <a:gd name="adj" fmla="val 7053"/>
            </a:avLst>
          </a:prstGeom>
          <a:solidFill>
            <a:srgbClr val="FF768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88" name="Google Shape;2588;p238"/>
          <p:cNvSpPr txBox="1"/>
          <p:nvPr/>
        </p:nvSpPr>
        <p:spPr bwMode="auto">
          <a:xfrm>
            <a:off x="487425" y="1664800"/>
            <a:ext cx="2358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chemeClr val="lt1"/>
                </a:solidFill>
              </a:rPr>
              <a:t>Если просьба пришла от друга</a:t>
            </a:r>
            <a:endParaRPr sz="1700"/>
          </a:p>
        </p:txBody>
      </p:sp>
      <p:sp>
        <p:nvSpPr>
          <p:cNvPr id="2589" name="Google Shape;2589;p238"/>
          <p:cNvSpPr txBox="1"/>
          <p:nvPr/>
        </p:nvSpPr>
        <p:spPr bwMode="auto">
          <a:xfrm>
            <a:off x="487425" y="2296950"/>
            <a:ext cx="20787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Позвоните ему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и спросите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его подробности. Убедитесь, что просьба настоящая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590" name="Google Shape;2590;p238"/>
          <p:cNvSpPr txBox="1"/>
          <p:nvPr/>
        </p:nvSpPr>
        <p:spPr bwMode="auto">
          <a:xfrm>
            <a:off x="487429" y="1083100"/>
            <a:ext cx="963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01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91" name="Google Shape;2591;p238"/>
          <p:cNvSpPr/>
          <p:nvPr/>
        </p:nvSpPr>
        <p:spPr bwMode="auto">
          <a:xfrm rot="346">
            <a:off x="5776625" y="764850"/>
            <a:ext cx="2969100" cy="3708600"/>
          </a:xfrm>
          <a:prstGeom prst="roundRect">
            <a:avLst>
              <a:gd name="adj" fmla="val 7053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rgbClr val="79C1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92" name="Google Shape;2592;p238"/>
          <p:cNvSpPr txBox="1"/>
          <p:nvPr/>
        </p:nvSpPr>
        <p:spPr bwMode="auto">
          <a:xfrm>
            <a:off x="3132025" y="1664800"/>
            <a:ext cx="2358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800" b="1">
                <a:solidFill>
                  <a:schemeClr val="lt1"/>
                </a:solidFill>
              </a:rPr>
              <a:t>Посоветуйтесь</a:t>
            </a:r>
            <a:br>
              <a:rPr lang="ru" sz="1800" b="1">
                <a:solidFill>
                  <a:schemeClr val="lt1"/>
                </a:solidFill>
              </a:rPr>
            </a:br>
            <a:r>
              <a:rPr lang="ru" sz="1800" b="1">
                <a:solidFill>
                  <a:schemeClr val="lt1"/>
                </a:solidFill>
              </a:rPr>
              <a:t>со взрослыми</a:t>
            </a:r>
            <a:endParaRPr sz="1700"/>
          </a:p>
        </p:txBody>
      </p:sp>
      <p:sp>
        <p:nvSpPr>
          <p:cNvPr id="2593" name="Google Shape;2593;p238"/>
          <p:cNvSpPr txBox="1"/>
          <p:nvPr/>
        </p:nvSpPr>
        <p:spPr bwMode="auto">
          <a:xfrm>
            <a:off x="3132025" y="2296950"/>
            <a:ext cx="2078700" cy="101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Узнайте, как эффективно и безопасно поступить в такой ситуации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594" name="Google Shape;2594;p238"/>
          <p:cNvSpPr txBox="1"/>
          <p:nvPr/>
        </p:nvSpPr>
        <p:spPr bwMode="auto">
          <a:xfrm>
            <a:off x="3132029" y="1083100"/>
            <a:ext cx="963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02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2595" name="Google Shape;2595;p238"/>
          <p:cNvCxnSpPr>
            <a:cxnSpLocks/>
          </p:cNvCxnSpPr>
          <p:nvPr/>
        </p:nvCxnSpPr>
        <p:spPr bwMode="auto">
          <a:xfrm>
            <a:off x="2879925" y="1154200"/>
            <a:ext cx="0" cy="3036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6" name="Google Shape;2596;p238"/>
          <p:cNvSpPr txBox="1"/>
          <p:nvPr/>
        </p:nvSpPr>
        <p:spPr bwMode="auto">
          <a:xfrm>
            <a:off x="5879769" y="981232"/>
            <a:ext cx="2627699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100" b="1">
                <a:solidFill>
                  <a:schemeClr val="lt1"/>
                </a:solidFill>
              </a:rPr>
              <a:t>Настоящая просьба</a:t>
            </a:r>
            <a:br>
              <a:rPr lang="ru" sz="2100" b="1">
                <a:solidFill>
                  <a:schemeClr val="lt1"/>
                </a:solidFill>
              </a:rPr>
            </a:br>
            <a:r>
              <a:rPr lang="ru" sz="2100" b="1">
                <a:solidFill>
                  <a:schemeClr val="lt1"/>
                </a:solidFill>
              </a:rPr>
              <a:t>о помощи никогда не требует</a:t>
            </a:r>
            <a:endParaRPr sz="2000"/>
          </a:p>
        </p:txBody>
      </p:sp>
      <p:sp>
        <p:nvSpPr>
          <p:cNvPr id="2597" name="Google Shape;2597;p238"/>
          <p:cNvSpPr txBox="1"/>
          <p:nvPr/>
        </p:nvSpPr>
        <p:spPr bwMode="auto">
          <a:xfrm>
            <a:off x="6003044" y="2899857"/>
            <a:ext cx="2655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90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твой пароль</a:t>
            </a:r>
            <a:endParaRPr sz="1500">
              <a:solidFill>
                <a:schemeClr val="lt1"/>
              </a:solidFill>
            </a:endParaRPr>
          </a:p>
          <a:p>
            <a:pPr marL="89999" lvl="0" indent="-190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данные банковской карты</a:t>
            </a:r>
            <a:endParaRPr sz="1500">
              <a:solidFill>
                <a:schemeClr val="lt1"/>
              </a:solidFill>
            </a:endParaRPr>
          </a:p>
          <a:p>
            <a:pPr marL="89999" lvl="0" indent="-190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фото/скрины экрана</a:t>
            </a:r>
            <a:endParaRPr sz="1500">
              <a:solidFill>
                <a:schemeClr val="lt1"/>
              </a:solidFill>
            </a:endParaRPr>
          </a:p>
          <a:p>
            <a:pPr marL="89999" lvl="0" indent="-1905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код из СМС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598" name="Google Shape;2598;p238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557201" flipH="1">
            <a:off x="3160426" y="3250440"/>
            <a:ext cx="2021899" cy="321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03" name="Google Shape;2603;p239"/>
          <p:cNvSpPr/>
          <p:nvPr/>
        </p:nvSpPr>
        <p:spPr bwMode="auto">
          <a:xfrm rot="-394206">
            <a:off x="5461009" y="942724"/>
            <a:ext cx="3277424" cy="3708411"/>
          </a:xfrm>
          <a:prstGeom prst="roundRect">
            <a:avLst>
              <a:gd name="adj" fmla="val 705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rgbClr val="79C1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4" name="Google Shape;2604;p239"/>
          <p:cNvSpPr/>
          <p:nvPr/>
        </p:nvSpPr>
        <p:spPr bwMode="auto">
          <a:xfrm rot="381">
            <a:off x="354150" y="1546800"/>
            <a:ext cx="2706900" cy="1024799"/>
          </a:xfrm>
          <a:prstGeom prst="roundRect">
            <a:avLst>
              <a:gd name="adj" fmla="val 50000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5" name="Google Shape;2605;p239"/>
          <p:cNvSpPr txBox="1"/>
          <p:nvPr/>
        </p:nvSpPr>
        <p:spPr bwMode="auto">
          <a:xfrm>
            <a:off x="255179" y="244583"/>
            <a:ext cx="7208399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Памятка безопасной благотворительности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606" name="Google Shape;2606;p239"/>
          <p:cNvSpPr txBox="1"/>
          <p:nvPr/>
        </p:nvSpPr>
        <p:spPr bwMode="auto">
          <a:xfrm>
            <a:off x="691050" y="1703700"/>
            <a:ext cx="188070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Советуюсь</a:t>
            </a:r>
            <a:br>
              <a:rPr lang="ru" sz="1900">
                <a:solidFill>
                  <a:schemeClr val="lt1"/>
                </a:solidFill>
              </a:rPr>
            </a:br>
            <a:r>
              <a:rPr lang="ru" sz="1900">
                <a:solidFill>
                  <a:schemeClr val="lt1"/>
                </a:solidFill>
              </a:rPr>
              <a:t>со взрослыми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607" name="Google Shape;2607;p239"/>
          <p:cNvSpPr/>
          <p:nvPr/>
        </p:nvSpPr>
        <p:spPr bwMode="auto">
          <a:xfrm rot="-480028">
            <a:off x="619460" y="2575447"/>
            <a:ext cx="2381782" cy="1024897"/>
          </a:xfrm>
          <a:prstGeom prst="roundRect">
            <a:avLst>
              <a:gd name="adj" fmla="val 50000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8" name="Google Shape;2608;p239"/>
          <p:cNvSpPr txBox="1"/>
          <p:nvPr/>
        </p:nvSpPr>
        <p:spPr bwMode="auto">
          <a:xfrm rot="-479978">
            <a:off x="955493" y="2720386"/>
            <a:ext cx="1881913" cy="71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Смотрю сайт</a:t>
            </a:r>
            <a:br>
              <a:rPr lang="ru" sz="1900">
                <a:solidFill>
                  <a:schemeClr val="lt1"/>
                </a:solidFill>
              </a:rPr>
            </a:br>
            <a:r>
              <a:rPr lang="ru" sz="1900">
                <a:solidFill>
                  <a:schemeClr val="lt1"/>
                </a:solidFill>
              </a:rPr>
              <a:t>и реквизиты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609" name="Google Shape;2609;p239"/>
          <p:cNvSpPr/>
          <p:nvPr/>
        </p:nvSpPr>
        <p:spPr bwMode="auto">
          <a:xfrm rot="965705">
            <a:off x="350545" y="3691935"/>
            <a:ext cx="2381758" cy="1025056"/>
          </a:xfrm>
          <a:prstGeom prst="roundRect">
            <a:avLst>
              <a:gd name="adj" fmla="val 50000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10" name="Google Shape;2610;p239"/>
          <p:cNvSpPr txBox="1"/>
          <p:nvPr/>
        </p:nvSpPr>
        <p:spPr bwMode="auto">
          <a:xfrm rot="965681">
            <a:off x="684023" y="3873062"/>
            <a:ext cx="1881860" cy="71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Проверяю информацию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611" name="Google Shape;2611;p239"/>
          <p:cNvSpPr/>
          <p:nvPr/>
        </p:nvSpPr>
        <p:spPr bwMode="auto">
          <a:xfrm rot="5581">
            <a:off x="2287499" y="3384124"/>
            <a:ext cx="2771404" cy="1024801"/>
          </a:xfrm>
          <a:prstGeom prst="roundRect">
            <a:avLst>
              <a:gd name="adj" fmla="val 50000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12" name="Google Shape;2612;p239"/>
          <p:cNvSpPr txBox="1"/>
          <p:nvPr/>
        </p:nvSpPr>
        <p:spPr bwMode="auto">
          <a:xfrm rot="5337">
            <a:off x="2624296" y="3541249"/>
            <a:ext cx="2318403" cy="71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Оцениваю, как</a:t>
            </a:r>
            <a:br>
              <a:rPr lang="ru" sz="1900">
                <a:solidFill>
                  <a:schemeClr val="lt1"/>
                </a:solidFill>
              </a:rPr>
            </a:br>
            <a:r>
              <a:rPr lang="ru" sz="1900">
                <a:solidFill>
                  <a:schemeClr val="lt1"/>
                </a:solidFill>
              </a:rPr>
              <a:t>со мной общаютс</a:t>
            </a:r>
            <a:r>
              <a:rPr lang="ru" sz="1900">
                <a:solidFill>
                  <a:schemeClr val="lt1"/>
                </a:solidFill>
              </a:rPr>
              <a:t>я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613" name="Google Shape;2613;p239"/>
          <p:cNvSpPr/>
          <p:nvPr/>
        </p:nvSpPr>
        <p:spPr bwMode="auto">
          <a:xfrm rot="832838">
            <a:off x="2740136" y="2125487"/>
            <a:ext cx="2973740" cy="1206086"/>
          </a:xfrm>
          <a:prstGeom prst="roundRect">
            <a:avLst>
              <a:gd name="adj" fmla="val 50000"/>
            </a:avLst>
          </a:prstGeom>
          <a:solidFill>
            <a:srgbClr val="0065F7"/>
          </a:solidFill>
          <a:ln w="9525" cap="flat" cmpd="sng">
            <a:solidFill>
              <a:srgbClr val="79C1F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14" name="Google Shape;2614;p239"/>
          <p:cNvSpPr txBox="1"/>
          <p:nvPr/>
        </p:nvSpPr>
        <p:spPr bwMode="auto">
          <a:xfrm rot="831933">
            <a:off x="3063558" y="2309720"/>
            <a:ext cx="2540014" cy="97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900">
                <a:solidFill>
                  <a:schemeClr val="lt1"/>
                </a:solidFill>
              </a:rPr>
              <a:t>Помогаю только проверенными способами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2615" name="Google Shape;2615;p239"/>
          <p:cNvSpPr txBox="1"/>
          <p:nvPr/>
        </p:nvSpPr>
        <p:spPr bwMode="auto">
          <a:xfrm rot="-394497">
            <a:off x="5703955" y="1094985"/>
            <a:ext cx="2627884" cy="198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600" b="1">
                <a:solidFill>
                  <a:schemeClr val="lt1"/>
                </a:solidFill>
              </a:rPr>
              <a:t>Тогда каждое твое доброе дело будет</a:t>
            </a:r>
            <a:br>
              <a:rPr lang="ru" sz="2600" b="1">
                <a:solidFill>
                  <a:schemeClr val="lt1"/>
                </a:solidFill>
              </a:rPr>
            </a:br>
            <a:r>
              <a:rPr lang="ru" sz="2600" b="1">
                <a:solidFill>
                  <a:schemeClr val="lt1"/>
                </a:solidFill>
              </a:rPr>
              <a:t>и полезным,</a:t>
            </a:r>
            <a:br>
              <a:rPr lang="ru" sz="2600" b="1">
                <a:solidFill>
                  <a:schemeClr val="lt1"/>
                </a:solidFill>
              </a:rPr>
            </a:br>
            <a:r>
              <a:rPr lang="ru" sz="2600" b="1">
                <a:solidFill>
                  <a:schemeClr val="lt1"/>
                </a:solidFill>
              </a:rPr>
              <a:t>и безопасным</a:t>
            </a:r>
            <a:endParaRPr sz="2600" b="1">
              <a:solidFill>
                <a:schemeClr val="lt1"/>
              </a:solidFill>
            </a:endParaRPr>
          </a:p>
        </p:txBody>
      </p:sp>
      <p:pic>
        <p:nvPicPr>
          <p:cNvPr id="2616" name="Google Shape;2616;p239"/>
          <p:cNvPicPr/>
          <p:nvPr/>
        </p:nvPicPr>
        <p:blipFill>
          <a:blip r:embed="rId2">
            <a:alphaModFix/>
          </a:blip>
          <a:srcRect l="0" t="0" r="4323" b="39342"/>
          <a:stretch/>
        </p:blipFill>
        <p:spPr bwMode="auto">
          <a:xfrm>
            <a:off x="6302475" y="3154964"/>
            <a:ext cx="1880700" cy="198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21" name="Google Shape;2621;p240"/>
          <p:cNvSpPr/>
          <p:nvPr/>
        </p:nvSpPr>
        <p:spPr bwMode="auto">
          <a:xfrm>
            <a:off x="92989" y="104614"/>
            <a:ext cx="8961896" cy="4934273"/>
          </a:xfrm>
          <a:prstGeom prst="roundRect">
            <a:avLst>
              <a:gd name="adj" fmla="val 7372"/>
            </a:avLst>
          </a:prstGeom>
          <a:solidFill>
            <a:srgbClr val="0065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22" name="Google Shape;2622;p240"/>
          <p:cNvSpPr txBox="1"/>
          <p:nvPr/>
        </p:nvSpPr>
        <p:spPr bwMode="auto">
          <a:xfrm>
            <a:off x="336545" y="395693"/>
            <a:ext cx="4394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Помогать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623" name="Google Shape;2623;p240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429123">
            <a:off x="5946208" y="2883089"/>
            <a:ext cx="1004210" cy="32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240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646590">
            <a:off x="6466749" y="961677"/>
            <a:ext cx="711006" cy="23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240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0800000">
            <a:off x="2580589" y="2498052"/>
            <a:ext cx="578009" cy="18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6" name="Google Shape;2626;p240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983405">
            <a:off x="591494" y="3226274"/>
            <a:ext cx="1130595" cy="36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Google Shape;2627;p240" descr=" 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4350923">
            <a:off x="7969089" y="583250"/>
            <a:ext cx="838113" cy="83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8" name="Google Shape;2628;p240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3">
            <a:off x="7923594" y="319936"/>
            <a:ext cx="479909" cy="4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9" name="Google Shape;2629;p240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3">
            <a:off x="7110446" y="4287077"/>
            <a:ext cx="479909" cy="4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Google Shape;2630;p240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3">
            <a:off x="7492101" y="4016031"/>
            <a:ext cx="318407" cy="3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1" name="Google Shape;2631;p240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3">
            <a:off x="5446325" y="1958632"/>
            <a:ext cx="318406" cy="3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2" name="Google Shape;2632;p240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3">
            <a:off x="1159097" y="2973596"/>
            <a:ext cx="479908" cy="4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633" name="Google Shape;2633;p240"/>
          <p:cNvSpPr txBox="1"/>
          <p:nvPr/>
        </p:nvSpPr>
        <p:spPr bwMode="auto">
          <a:xfrm>
            <a:off x="740850" y="860825"/>
            <a:ext cx="5863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None/>
              <a:defRPr/>
            </a:pPr>
            <a:r>
              <a:rPr lang="ru" sz="2400">
                <a:solidFill>
                  <a:srgbClr val="0065F7"/>
                </a:solidFill>
                <a:highlight>
                  <a:schemeClr val="accent2"/>
                </a:highlight>
              </a:rPr>
              <a:t>можно с помощью крупных компаний </a:t>
            </a:r>
            <a:endParaRPr sz="2000" b="0" i="0" u="none" strike="noStrike" cap="none">
              <a:solidFill>
                <a:srgbClr val="000000"/>
              </a:solidFill>
              <a:highlight>
                <a:schemeClr val="accent2"/>
              </a:highlight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07" name="Google Shape;2407;p223"/>
          <p:cNvSpPr txBox="1"/>
          <p:nvPr/>
        </p:nvSpPr>
        <p:spPr bwMode="auto">
          <a:xfrm>
            <a:off x="497500" y="1708200"/>
            <a:ext cx="6440100" cy="17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4300">
                <a:solidFill>
                  <a:schemeClr val="lt1"/>
                </a:solidFill>
              </a:rPr>
              <a:t>Вы уже сталкивались</a:t>
            </a:r>
            <a:br>
              <a:rPr lang="ru" sz="4300">
                <a:solidFill>
                  <a:schemeClr val="lt1"/>
                </a:solidFill>
              </a:rPr>
            </a:br>
            <a:r>
              <a:rPr lang="ru" sz="4300">
                <a:solidFill>
                  <a:schemeClr val="lt1"/>
                </a:solidFill>
              </a:rPr>
              <a:t>с просьбами о помощи</a:t>
            </a:r>
            <a:br>
              <a:rPr lang="ru" sz="4300">
                <a:solidFill>
                  <a:schemeClr val="lt1"/>
                </a:solidFill>
              </a:rPr>
            </a:br>
            <a:r>
              <a:rPr lang="ru" sz="4300">
                <a:solidFill>
                  <a:schemeClr val="lt1"/>
                </a:solidFill>
              </a:rPr>
              <a:t>в интернете? </a:t>
            </a:r>
            <a:endParaRPr sz="4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08" name="Google Shape;2408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163761">
            <a:off x="5795501" y="224231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9" name="Google Shape;2409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187620">
            <a:off x="6386171" y="1669824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Google Shape;2410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155168" flipH="1">
            <a:off x="7548629" y="3031579"/>
            <a:ext cx="1184101" cy="38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Google Shape;2411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88558" flipH="1">
            <a:off x="7234364" y="4476693"/>
            <a:ext cx="909229" cy="29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Google Shape;2412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1494709" flipH="1">
            <a:off x="5020714" y="3832843"/>
            <a:ext cx="909229" cy="29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Google Shape;2413;p223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960482" flipH="1">
            <a:off x="7686079" y="681629"/>
            <a:ext cx="1184101" cy="387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38" name="Google Shape;2638;p241"/>
          <p:cNvSpPr/>
          <p:nvPr/>
        </p:nvSpPr>
        <p:spPr bwMode="auto">
          <a:xfrm>
            <a:off x="92989" y="104614"/>
            <a:ext cx="8961900" cy="4934400"/>
          </a:xfrm>
          <a:prstGeom prst="roundRect">
            <a:avLst>
              <a:gd name="adj" fmla="val 7372"/>
            </a:avLst>
          </a:prstGeom>
          <a:solidFill>
            <a:srgbClr val="0065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39" name="Google Shape;2639;p241"/>
          <p:cNvSpPr/>
          <p:nvPr/>
        </p:nvSpPr>
        <p:spPr bwMode="auto">
          <a:xfrm rot="-265767">
            <a:off x="414888" y="1689109"/>
            <a:ext cx="4801140" cy="678534"/>
          </a:xfrm>
          <a:prstGeom prst="roundRect">
            <a:avLst>
              <a:gd name="adj" fmla="val 50000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Они самостоятельно изучают отчёты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0" name="Google Shape;2640;p241"/>
          <p:cNvSpPr txBox="1"/>
          <p:nvPr/>
        </p:nvSpPr>
        <p:spPr bwMode="auto">
          <a:xfrm>
            <a:off x="336545" y="395693"/>
            <a:ext cx="4394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Помогать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1" name="Google Shape;2641;p241"/>
          <p:cNvSpPr/>
          <p:nvPr/>
        </p:nvSpPr>
        <p:spPr bwMode="auto">
          <a:xfrm rot="724608">
            <a:off x="5369524" y="1623509"/>
            <a:ext cx="3609076" cy="678602"/>
          </a:xfrm>
          <a:prstGeom prst="roundRect">
            <a:avLst>
              <a:gd name="adj" fmla="val 50000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Работают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с проверенными фондами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2" name="Google Shape;2642;p241"/>
          <p:cNvSpPr/>
          <p:nvPr/>
        </p:nvSpPr>
        <p:spPr bwMode="auto">
          <a:xfrm rot="-364185">
            <a:off x="4476238" y="2425938"/>
            <a:ext cx="2947826" cy="678797"/>
          </a:xfrm>
          <a:prstGeom prst="roundRect">
            <a:avLst>
              <a:gd name="adj" fmla="val 50000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Помощь точно дойдет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до тех, кому она нужна 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3" name="Google Shape;2643;p241"/>
          <p:cNvSpPr/>
          <p:nvPr/>
        </p:nvSpPr>
        <p:spPr bwMode="auto">
          <a:xfrm rot="851973">
            <a:off x="1012809" y="2616299"/>
            <a:ext cx="3777823" cy="678642"/>
          </a:xfrm>
          <a:prstGeom prst="roundRect">
            <a:avLst>
              <a:gd name="adj" fmla="val 50000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Ты можешь получить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специальные бонусы и ачивки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4" name="Google Shape;2644;p241"/>
          <p:cNvSpPr/>
          <p:nvPr/>
        </p:nvSpPr>
        <p:spPr bwMode="auto">
          <a:xfrm rot="-419541">
            <a:off x="940159" y="3716350"/>
            <a:ext cx="3358882" cy="678534"/>
          </a:xfrm>
          <a:prstGeom prst="roundRect">
            <a:avLst>
              <a:gd name="adj" fmla="val 50000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Часто у них более простой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и понятный интерфейс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45" name="Google Shape;2645;p241"/>
          <p:cNvSpPr/>
          <p:nvPr/>
        </p:nvSpPr>
        <p:spPr bwMode="auto">
          <a:xfrm rot="474944">
            <a:off x="5413495" y="3290454"/>
            <a:ext cx="3367789" cy="1322695"/>
          </a:xfrm>
          <a:prstGeom prst="roundRect">
            <a:avLst>
              <a:gd name="adj" fmla="val 40941"/>
            </a:avLst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Можно не только переводить деньги,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но и передавать вещи</a:t>
            </a:r>
            <a:br>
              <a:rPr lang="ru" sz="1700" b="1">
                <a:solidFill>
                  <a:schemeClr val="lt1"/>
                </a:solidFill>
              </a:rPr>
            </a:br>
            <a:r>
              <a:rPr lang="ru" sz="1700" b="1">
                <a:solidFill>
                  <a:schemeClr val="lt1"/>
                </a:solidFill>
              </a:rPr>
              <a:t>и делать добрые дела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646" name="Google Shape;2646;p241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429123">
            <a:off x="4206558" y="4056352"/>
            <a:ext cx="1004210" cy="32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7" name="Google Shape;2647;p241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646590">
            <a:off x="6466749" y="961677"/>
            <a:ext cx="711006" cy="23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241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0800000">
            <a:off x="3046264" y="2477365"/>
            <a:ext cx="578009" cy="18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9" name="Google Shape;2649;p241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983405">
            <a:off x="345844" y="3190999"/>
            <a:ext cx="1130595" cy="369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0" name="Google Shape;2650;p241" descr=" "/>
          <p:cNvPicPr/>
          <p:nvPr/>
        </p:nvPicPr>
        <p:blipFill>
          <a:blip r:embed="rId3">
            <a:alphaModFix/>
          </a:blip>
          <a:srcRect l="0" t="0" r="0" b="0"/>
          <a:stretch/>
        </p:blipFill>
        <p:spPr bwMode="auto">
          <a:xfrm rot="4350921">
            <a:off x="7969089" y="583250"/>
            <a:ext cx="838113" cy="83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1" name="Google Shape;2651;p241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1">
            <a:off x="7923594" y="319936"/>
            <a:ext cx="479909" cy="4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2" name="Google Shape;2652;p241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1">
            <a:off x="8148195" y="2973590"/>
            <a:ext cx="479909" cy="4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3" name="Google Shape;2653;p241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8">
            <a:off x="4979651" y="4397032"/>
            <a:ext cx="318407" cy="3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Google Shape;2654;p241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8">
            <a:off x="5446324" y="1958632"/>
            <a:ext cx="318407" cy="31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5" name="Google Shape;2655;p241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4350921">
            <a:off x="1159096" y="2973596"/>
            <a:ext cx="479909" cy="4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656" name="Google Shape;2656;p241"/>
          <p:cNvSpPr txBox="1"/>
          <p:nvPr/>
        </p:nvSpPr>
        <p:spPr bwMode="auto">
          <a:xfrm>
            <a:off x="740850" y="860825"/>
            <a:ext cx="5863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None/>
              <a:defRPr/>
            </a:pPr>
            <a:r>
              <a:rPr lang="ru" sz="2400">
                <a:solidFill>
                  <a:srgbClr val="0065F7"/>
                </a:solidFill>
                <a:highlight>
                  <a:schemeClr val="accent2"/>
                </a:highlight>
              </a:rPr>
              <a:t>можно с помощью крупных компаний </a:t>
            </a:r>
            <a:endParaRPr sz="2000" b="0" i="0" u="none" strike="noStrike" cap="none">
              <a:solidFill>
                <a:srgbClr val="000000"/>
              </a:solidFill>
              <a:highlight>
                <a:schemeClr val="accent2"/>
              </a:highlight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61" name="Google Shape;2661;p242"/>
          <p:cNvSpPr/>
          <p:nvPr/>
        </p:nvSpPr>
        <p:spPr bwMode="auto">
          <a:xfrm>
            <a:off x="6113270" y="104614"/>
            <a:ext cx="2918367" cy="4934273"/>
          </a:xfrm>
          <a:prstGeom prst="roundRect">
            <a:avLst>
              <a:gd name="adj" fmla="val 737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62" name="Google Shape;2662;p242"/>
          <p:cNvSpPr/>
          <p:nvPr/>
        </p:nvSpPr>
        <p:spPr bwMode="auto">
          <a:xfrm>
            <a:off x="3103535" y="104614"/>
            <a:ext cx="2918367" cy="4934273"/>
          </a:xfrm>
          <a:prstGeom prst="roundRect">
            <a:avLst>
              <a:gd name="adj" fmla="val 7372"/>
            </a:avLst>
          </a:prstGeom>
          <a:solidFill>
            <a:srgbClr val="0065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63" name="Google Shape;2663;p242"/>
          <p:cNvSpPr txBox="1"/>
          <p:nvPr/>
        </p:nvSpPr>
        <p:spPr bwMode="auto">
          <a:xfrm>
            <a:off x="3254102" y="384068"/>
            <a:ext cx="21975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2700" marR="0" lvl="0" indent="-127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/>
            </a:pPr>
            <a:r>
              <a:rPr lang="ru" sz="2300">
                <a:solidFill>
                  <a:schemeClr val="lt1"/>
                </a:solidFill>
              </a:rPr>
              <a:t>Знак добра</a:t>
            </a:r>
            <a:endParaRPr sz="2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64" name="Google Shape;2664;p242"/>
          <p:cNvSpPr/>
          <p:nvPr/>
        </p:nvSpPr>
        <p:spPr bwMode="auto">
          <a:xfrm>
            <a:off x="3278500" y="849900"/>
            <a:ext cx="25764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2700" marR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>
                <a:solidFill>
                  <a:schemeClr val="lt1"/>
                </a:solidFill>
              </a:rPr>
              <a:t>После пожертвования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на сайте может появиться значок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в профиле — отметка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о твоём добром деле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665" name="Google Shape;2665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700000">
            <a:off x="2821270" y="3569406"/>
            <a:ext cx="1279639" cy="418271"/>
          </a:xfrm>
          <a:prstGeom prst="rect">
            <a:avLst/>
          </a:prstGeom>
          <a:noFill/>
          <a:ln>
            <a:noFill/>
          </a:ln>
        </p:spPr>
      </p:pic>
      <p:sp>
        <p:nvSpPr>
          <p:cNvPr id="2666" name="Google Shape;2666;p242"/>
          <p:cNvSpPr/>
          <p:nvPr/>
        </p:nvSpPr>
        <p:spPr bwMode="auto">
          <a:xfrm>
            <a:off x="92990" y="104614"/>
            <a:ext cx="2918367" cy="4934273"/>
          </a:xfrm>
          <a:prstGeom prst="roundRect">
            <a:avLst>
              <a:gd name="adj" fmla="val 7372"/>
            </a:avLst>
          </a:prstGeom>
          <a:solidFill>
            <a:srgbClr val="0065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67" name="Google Shape;2667;p242"/>
          <p:cNvSpPr txBox="1"/>
          <p:nvPr/>
        </p:nvSpPr>
        <p:spPr bwMode="auto">
          <a:xfrm>
            <a:off x="244858" y="384075"/>
            <a:ext cx="24276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12700" marR="0" lvl="0" indent="-127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/>
            </a:pPr>
            <a:r>
              <a:rPr lang="ru" sz="2300">
                <a:solidFill>
                  <a:schemeClr val="lt1"/>
                </a:solidFill>
              </a:rPr>
              <a:t>Защищённые пожертвования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2668" name="Google Shape;2668;p242"/>
          <p:cNvSpPr/>
          <p:nvPr/>
        </p:nvSpPr>
        <p:spPr bwMode="auto">
          <a:xfrm>
            <a:off x="297775" y="1146284"/>
            <a:ext cx="2638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2700" marR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>
                <a:solidFill>
                  <a:schemeClr val="lt1"/>
                </a:solidFill>
              </a:rPr>
              <a:t>Переводить деньги лучше через защищённые сервисы, где данные и платежи надёжно охраняются</a:t>
            </a: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669" name="Google Shape;2669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000000">
            <a:off x="1686686" y="3981410"/>
            <a:ext cx="1157042" cy="37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0" name="Google Shape;2670;p242"/>
          <p:cNvSpPr/>
          <p:nvPr/>
        </p:nvSpPr>
        <p:spPr bwMode="auto">
          <a:xfrm>
            <a:off x="6323916" y="998213"/>
            <a:ext cx="2576528" cy="157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None/>
              <a:defRPr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671" name="Google Shape;2671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000000">
            <a:off x="5686125" y="3163014"/>
            <a:ext cx="1157042" cy="37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2" name="Google Shape;2672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929786">
            <a:off x="7336243" y="4104464"/>
            <a:ext cx="1302286" cy="42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Google Shape;2673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000000">
            <a:off x="4711225" y="3608216"/>
            <a:ext cx="782042" cy="25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Google Shape;2674;p242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2700000">
            <a:off x="205848" y="3569409"/>
            <a:ext cx="1279639" cy="418271"/>
          </a:xfrm>
          <a:prstGeom prst="rect">
            <a:avLst/>
          </a:prstGeom>
          <a:noFill/>
          <a:ln>
            <a:noFill/>
          </a:ln>
        </p:spPr>
      </p:pic>
      <p:sp>
        <p:nvSpPr>
          <p:cNvPr id="2675" name="Google Shape;2675;p242"/>
          <p:cNvSpPr/>
          <p:nvPr/>
        </p:nvSpPr>
        <p:spPr bwMode="auto">
          <a:xfrm>
            <a:off x="6279500" y="384075"/>
            <a:ext cx="25764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12700" marR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300">
                <a:solidFill>
                  <a:srgbClr val="0065F7"/>
                </a:solidFill>
              </a:rPr>
              <a:t>Рассказывай</a:t>
            </a:r>
            <a:br>
              <a:rPr lang="ru" sz="2300">
                <a:solidFill>
                  <a:srgbClr val="0065F7"/>
                </a:solidFill>
              </a:rPr>
            </a:br>
            <a:r>
              <a:rPr lang="ru" sz="2300">
                <a:solidFill>
                  <a:srgbClr val="0065F7"/>
                </a:solidFill>
              </a:rPr>
              <a:t>о том, что делаешь добрые дела — так ты вдохновляешь других </a:t>
            </a:r>
            <a:endParaRPr sz="2300">
              <a:solidFill>
                <a:srgbClr val="0065F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0" name="Google Shape;2680;p243"/>
          <p:cNvSpPr/>
          <p:nvPr/>
        </p:nvSpPr>
        <p:spPr bwMode="auto">
          <a:xfrm>
            <a:off x="283183" y="307125"/>
            <a:ext cx="4982400" cy="4529400"/>
          </a:xfrm>
          <a:prstGeom prst="roundRect">
            <a:avLst>
              <a:gd name="adj" fmla="val 737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681" name="Google Shape;2681;p243"/>
          <p:cNvGrpSpPr/>
          <p:nvPr/>
        </p:nvGrpSpPr>
        <p:grpSpPr bwMode="auto">
          <a:xfrm>
            <a:off x="5750809" y="200956"/>
            <a:ext cx="2908671" cy="3780905"/>
            <a:chOff x="17190557" y="0"/>
            <a:chExt cx="6515841" cy="8469769"/>
          </a:xfrm>
        </p:grpSpPr>
        <p:pic>
          <p:nvPicPr>
            <p:cNvPr id="2682" name="Google Shape;2682;p243" descr=" "/>
            <p:cNvPicPr/>
            <p:nvPr/>
          </p:nvPicPr>
          <p:blipFill>
            <a:blip r:embed="rId2">
              <a:alphaModFix/>
            </a:blip>
            <a:srcRect l="0" t="0" r="0" b="0"/>
            <a:stretch/>
          </p:blipFill>
          <p:spPr bwMode="auto">
            <a:xfrm>
              <a:off x="17203258" y="0"/>
              <a:ext cx="6490437" cy="8457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3" name="Google Shape;2683;p243" descr=" "/>
            <p:cNvPicPr/>
            <p:nvPr/>
          </p:nvPicPr>
          <p:blipFill>
            <a:blip r:embed="rId3">
              <a:alphaModFix/>
            </a:blip>
            <a:srcRect l="0" t="0" r="0" b="0"/>
            <a:stretch/>
          </p:blipFill>
          <p:spPr bwMode="auto">
            <a:xfrm>
              <a:off x="19260395" y="2930017"/>
              <a:ext cx="958995" cy="1454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4" name="Google Shape;2684;p243" descr=" 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6" cy="1238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5" name="Google Shape;2685;p243" descr=" 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17868479" y="2623623"/>
              <a:ext cx="385439" cy="823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6" name="Google Shape;2686;p243" descr=" "/>
            <p:cNvPicPr/>
            <p:nvPr/>
          </p:nvPicPr>
          <p:blipFill>
            <a:blip r:embed="rId6">
              <a:alphaModFix/>
            </a:blip>
            <a:srcRect l="0" t="0" r="0" b="0"/>
            <a:stretch/>
          </p:blipFill>
          <p:spPr bwMode="auto">
            <a:xfrm>
              <a:off x="17433425" y="3014979"/>
              <a:ext cx="693229" cy="432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7" name="Google Shape;2687;p243" descr=" "/>
            <p:cNvPicPr/>
            <p:nvPr/>
          </p:nvPicPr>
          <p:blipFill>
            <a:blip r:embed="rId7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3" cy="1238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8" name="Google Shape;2688;p243" descr=" 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6" cy="1238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9" name="Google Shape;2689;p243" descr=" "/>
            <p:cNvPicPr/>
            <p:nvPr/>
          </p:nvPicPr>
          <p:blipFill>
            <a:blip r:embed="rId9">
              <a:alphaModFix/>
            </a:blip>
            <a:srcRect l="0" t="0" r="0" b="0"/>
            <a:stretch/>
          </p:blipFill>
          <p:spPr bwMode="auto">
            <a:xfrm>
              <a:off x="18538562" y="3348180"/>
              <a:ext cx="957109" cy="95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0" name="Google Shape;2690;p243" descr=" "/>
            <p:cNvPicPr/>
            <p:nvPr/>
          </p:nvPicPr>
          <p:blipFill>
            <a:blip r:embed="rId10">
              <a:alphaModFix/>
            </a:blip>
            <a:srcRect l="0" t="0" r="0" b="0"/>
            <a:stretch/>
          </p:blipFill>
          <p:spPr bwMode="auto">
            <a:xfrm>
              <a:off x="18372970" y="3232820"/>
              <a:ext cx="1264056" cy="1263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1" name="Google Shape;2691;p243" descr=" "/>
            <p:cNvPicPr/>
            <p:nvPr/>
          </p:nvPicPr>
          <p:blipFill>
            <a:blip r:embed="rId11">
              <a:alphaModFix/>
            </a:blip>
            <a:srcRect l="0" t="0" r="0" b="0"/>
            <a:stretch/>
          </p:blipFill>
          <p:spPr bwMode="auto">
            <a:xfrm>
              <a:off x="17203258" y="4336535"/>
              <a:ext cx="1943572" cy="2929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2" name="Google Shape;2692;p243" descr=" "/>
            <p:cNvPicPr/>
            <p:nvPr/>
          </p:nvPicPr>
          <p:blipFill>
            <a:blip r:embed="rId12">
              <a:alphaModFix/>
            </a:blip>
            <a:srcRect l="0" t="0" r="0" b="0"/>
            <a:stretch/>
          </p:blipFill>
          <p:spPr bwMode="auto">
            <a:xfrm>
              <a:off x="18140025" y="5086623"/>
              <a:ext cx="856042" cy="236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3" name="Google Shape;2693;p243" descr=" "/>
            <p:cNvPicPr/>
            <p:nvPr/>
          </p:nvPicPr>
          <p:blipFill>
            <a:blip r:embed="rId13">
              <a:alphaModFix/>
            </a:blip>
            <a:srcRect l="0" t="0" r="0" b="0"/>
            <a:stretch/>
          </p:blipFill>
          <p:spPr bwMode="auto">
            <a:xfrm>
              <a:off x="18405593" y="1459185"/>
              <a:ext cx="1458332" cy="1684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4" name="Google Shape;2694;p243" descr=" "/>
            <p:cNvPicPr/>
            <p:nvPr/>
          </p:nvPicPr>
          <p:blipFill>
            <a:blip r:embed="rId14">
              <a:alphaModFix/>
            </a:blip>
            <a:srcRect l="0" t="0" r="0" b="0"/>
            <a:stretch/>
          </p:blipFill>
          <p:spPr bwMode="auto">
            <a:xfrm>
              <a:off x="18321941" y="2988227"/>
              <a:ext cx="1482637" cy="115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5" name="Google Shape;2695;p243" descr=" "/>
            <p:cNvPicPr/>
            <p:nvPr/>
          </p:nvPicPr>
          <p:blipFill>
            <a:blip r:embed="rId15">
              <a:alphaModFix/>
            </a:blip>
            <a:srcRect l="0" t="0" r="0" b="0"/>
            <a:stretch/>
          </p:blipFill>
          <p:spPr bwMode="auto">
            <a:xfrm>
              <a:off x="18876767" y="2921136"/>
              <a:ext cx="796206" cy="57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6" name="Google Shape;2696;p243" descr=" "/>
            <p:cNvPicPr/>
            <p:nvPr/>
          </p:nvPicPr>
          <p:blipFill>
            <a:blip r:embed="rId16">
              <a:alphaModFix/>
            </a:blip>
            <a:srcRect l="0" t="0" r="0" b="0"/>
            <a:stretch/>
          </p:blipFill>
          <p:spPr bwMode="auto">
            <a:xfrm>
              <a:off x="20902695" y="2716281"/>
              <a:ext cx="2077751" cy="1722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7" name="Google Shape;2697;p243" descr=" "/>
            <p:cNvPicPr/>
            <p:nvPr/>
          </p:nvPicPr>
          <p:blipFill>
            <a:blip r:embed="rId17">
              <a:alphaModFix/>
            </a:blip>
            <a:srcRect l="0" t="0" r="0" b="0"/>
            <a:stretch/>
          </p:blipFill>
          <p:spPr bwMode="auto">
            <a:xfrm>
              <a:off x="21902871" y="3310372"/>
              <a:ext cx="1564751" cy="868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8" name="Google Shape;2698;p243" descr=" "/>
            <p:cNvPicPr/>
            <p:nvPr/>
          </p:nvPicPr>
          <p:blipFill>
            <a:blip r:embed="rId18">
              <a:alphaModFix/>
            </a:blip>
            <a:srcRect l="0" t="0" r="0" b="0"/>
            <a:stretch/>
          </p:blipFill>
          <p:spPr bwMode="auto">
            <a:xfrm>
              <a:off x="20869825" y="904099"/>
              <a:ext cx="1259144" cy="2321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9" name="Google Shape;2699;p243" descr=" "/>
            <p:cNvPicPr/>
            <p:nvPr/>
          </p:nvPicPr>
          <p:blipFill>
            <a:blip r:embed="rId19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0" name="Google Shape;2700;p243" descr=" "/>
            <p:cNvPicPr/>
            <p:nvPr/>
          </p:nvPicPr>
          <p:blipFill>
            <a:blip r:embed="rId20">
              <a:alphaModFix/>
            </a:blip>
            <a:srcRect l="0" t="0" r="0" b="0"/>
            <a:stretch/>
          </p:blipFill>
          <p:spPr bwMode="auto">
            <a:xfrm>
              <a:off x="22699573" y="1658696"/>
              <a:ext cx="385761" cy="813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1" name="Google Shape;2701;p243" descr=" "/>
            <p:cNvPicPr/>
            <p:nvPr/>
          </p:nvPicPr>
          <p:blipFill>
            <a:blip r:embed="rId21">
              <a:alphaModFix/>
            </a:blip>
            <a:srcRect l="0" t="0" r="0" b="0"/>
            <a:stretch/>
          </p:blipFill>
          <p:spPr bwMode="auto">
            <a:xfrm>
              <a:off x="22882009" y="1993224"/>
              <a:ext cx="661326" cy="479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2" name="Google Shape;2702;p243" descr=" "/>
            <p:cNvPicPr/>
            <p:nvPr/>
          </p:nvPicPr>
          <p:blipFill>
            <a:blip r:embed="rId22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3" name="Google Shape;2703;p243" descr=" "/>
            <p:cNvPicPr/>
            <p:nvPr/>
          </p:nvPicPr>
          <p:blipFill>
            <a:blip r:embed="rId23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4" name="Google Shape;2704;p243" descr=" "/>
            <p:cNvPicPr/>
            <p:nvPr/>
          </p:nvPicPr>
          <p:blipFill>
            <a:blip r:embed="rId24">
              <a:alphaModFix/>
            </a:blip>
            <a:srcRect l="0" t="0" r="0" b="0"/>
            <a:stretch/>
          </p:blipFill>
          <p:spPr bwMode="auto">
            <a:xfrm>
              <a:off x="21597635" y="2514544"/>
              <a:ext cx="949047" cy="948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5" name="Google Shape;2705;p243" descr=" "/>
            <p:cNvPicPr/>
            <p:nvPr/>
          </p:nvPicPr>
          <p:blipFill>
            <a:blip r:embed="rId25">
              <a:alphaModFix/>
            </a:blip>
            <a:srcRect l="0" t="0" r="0" b="0"/>
            <a:stretch/>
          </p:blipFill>
          <p:spPr bwMode="auto">
            <a:xfrm>
              <a:off x="21429761" y="2342945"/>
              <a:ext cx="1253562" cy="1253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6" name="Google Shape;2706;p243" descr=" "/>
            <p:cNvPicPr/>
            <p:nvPr/>
          </p:nvPicPr>
          <p:blipFill>
            <a:blip r:embed="rId26">
              <a:alphaModFix/>
            </a:blip>
            <a:srcRect l="0" t="0" r="0" b="0"/>
            <a:stretch/>
          </p:blipFill>
          <p:spPr bwMode="auto">
            <a:xfrm>
              <a:off x="21266923" y="2119480"/>
              <a:ext cx="1191047" cy="13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7" name="Google Shape;2707;p243" descr=" "/>
            <p:cNvPicPr/>
            <p:nvPr/>
          </p:nvPicPr>
          <p:blipFill>
            <a:blip r:embed="rId27">
              <a:alphaModFix/>
            </a:blip>
            <a:srcRect l="0" t="0" r="0" b="0"/>
            <a:stretch/>
          </p:blipFill>
          <p:spPr bwMode="auto">
            <a:xfrm>
              <a:off x="22935892" y="6081700"/>
              <a:ext cx="533467" cy="43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8" name="Google Shape;2708;p243" descr=" "/>
            <p:cNvPicPr/>
            <p:nvPr/>
          </p:nvPicPr>
          <p:blipFill>
            <a:blip r:embed="rId28">
              <a:alphaModFix/>
            </a:blip>
            <a:srcRect l="0" t="0" r="0" b="0"/>
            <a:stretch/>
          </p:blipFill>
          <p:spPr bwMode="auto">
            <a:xfrm>
              <a:off x="22973649" y="5818367"/>
              <a:ext cx="215828" cy="375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9" name="Google Shape;2709;p243" descr=" "/>
            <p:cNvPicPr/>
            <p:nvPr/>
          </p:nvPicPr>
          <p:blipFill>
            <a:blip r:embed="rId29">
              <a:alphaModFix/>
            </a:blip>
            <a:srcRect l="0" t="0" r="0" b="0"/>
            <a:stretch/>
          </p:blipFill>
          <p:spPr bwMode="auto">
            <a:xfrm>
              <a:off x="23345940" y="6098995"/>
              <a:ext cx="275242" cy="339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0" name="Google Shape;2710;p243" descr=" "/>
            <p:cNvPicPr/>
            <p:nvPr/>
          </p:nvPicPr>
          <p:blipFill>
            <a:blip r:embed="rId30">
              <a:alphaModFix/>
            </a:blip>
            <a:srcRect l="0" t="0" r="0" b="0"/>
            <a:stretch/>
          </p:blipFill>
          <p:spPr bwMode="auto">
            <a:xfrm>
              <a:off x="23082431" y="5912154"/>
              <a:ext cx="251799" cy="352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1" name="Google Shape;2711;p243" descr=" "/>
            <p:cNvPicPr/>
            <p:nvPr/>
          </p:nvPicPr>
          <p:blipFill>
            <a:blip r:embed="rId31">
              <a:alphaModFix/>
            </a:blip>
            <a:srcRect l="0" t="0" r="0" b="0"/>
            <a:stretch/>
          </p:blipFill>
          <p:spPr bwMode="auto">
            <a:xfrm>
              <a:off x="23224282" y="6004713"/>
              <a:ext cx="251923" cy="352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2" name="Google Shape;2712;p243" descr=" "/>
            <p:cNvPicPr/>
            <p:nvPr/>
          </p:nvPicPr>
          <p:blipFill>
            <a:blip r:embed="rId32">
              <a:alphaModFix/>
            </a:blip>
            <a:srcRect l="0" t="0" r="0" b="0"/>
            <a:stretch/>
          </p:blipFill>
          <p:spPr bwMode="auto">
            <a:xfrm>
              <a:off x="21276821" y="886668"/>
              <a:ext cx="1313283" cy="2227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3" name="Google Shape;2713;p243" descr=" "/>
            <p:cNvPicPr/>
            <p:nvPr/>
          </p:nvPicPr>
          <p:blipFill>
            <a:blip r:embed="rId33">
              <a:alphaModFix/>
            </a:blip>
            <a:srcRect l="0" t="0" r="0" b="0"/>
            <a:stretch/>
          </p:blipFill>
          <p:spPr bwMode="auto">
            <a:xfrm>
              <a:off x="20964143" y="1852625"/>
              <a:ext cx="593849" cy="79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4" name="Google Shape;2714;p243" descr=" "/>
            <p:cNvPicPr/>
            <p:nvPr/>
          </p:nvPicPr>
          <p:blipFill>
            <a:blip r:embed="rId34">
              <a:alphaModFix/>
            </a:blip>
            <a:srcRect l="0" t="0" r="0" b="0"/>
            <a:stretch/>
          </p:blipFill>
          <p:spPr bwMode="auto">
            <a:xfrm>
              <a:off x="19720827" y="3383967"/>
              <a:ext cx="1918138" cy="2349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5" name="Google Shape;2715;p243" descr=" "/>
            <p:cNvPicPr/>
            <p:nvPr/>
          </p:nvPicPr>
          <p:blipFill>
            <a:blip r:embed="rId35">
              <a:alphaModFix/>
            </a:blip>
            <a:srcRect l="0" t="0" r="0" b="0"/>
            <a:stretch/>
          </p:blipFill>
          <p:spPr bwMode="auto">
            <a:xfrm>
              <a:off x="21376598" y="5142204"/>
              <a:ext cx="363881" cy="765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6" name="Google Shape;2716;p243" descr=" "/>
            <p:cNvPicPr/>
            <p:nvPr/>
          </p:nvPicPr>
          <p:blipFill>
            <a:blip r:embed="rId36">
              <a:alphaModFix/>
            </a:blip>
            <a:srcRect l="0" t="0" r="0" b="0"/>
            <a:stretch/>
          </p:blipFill>
          <p:spPr bwMode="auto">
            <a:xfrm>
              <a:off x="21437427" y="5564950"/>
              <a:ext cx="672117" cy="357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7" name="Google Shape;2717;p243" descr=" "/>
            <p:cNvPicPr/>
            <p:nvPr/>
          </p:nvPicPr>
          <p:blipFill>
            <a:blip r:embed="rId37">
              <a:alphaModFix/>
            </a:blip>
            <a:srcRect l="0" t="0" r="0" b="0"/>
            <a:stretch/>
          </p:blipFill>
          <p:spPr bwMode="auto">
            <a:xfrm>
              <a:off x="20409465" y="6628662"/>
              <a:ext cx="1341382" cy="1129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8" name="Google Shape;2718;p243" descr=" "/>
            <p:cNvPicPr/>
            <p:nvPr/>
          </p:nvPicPr>
          <p:blipFill>
            <a:blip r:embed="rId38">
              <a:alphaModFix/>
            </a:blip>
            <a:srcRect l="0" t="0" r="0" b="0"/>
            <a:stretch/>
          </p:blipFill>
          <p:spPr bwMode="auto">
            <a:xfrm>
              <a:off x="19913956" y="4792371"/>
              <a:ext cx="747012" cy="52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9" name="Google Shape;2719;p243" descr=" "/>
            <p:cNvPicPr/>
            <p:nvPr/>
          </p:nvPicPr>
          <p:blipFill>
            <a:blip r:embed="rId19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7" cy="12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0" name="Google Shape;2720;p243" descr=" "/>
            <p:cNvPicPr/>
            <p:nvPr/>
          </p:nvPicPr>
          <p:blipFill>
            <a:blip r:embed="rId39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3" cy="1238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1" name="Google Shape;2721;p243" descr=" "/>
            <p:cNvPicPr/>
            <p:nvPr/>
          </p:nvPicPr>
          <p:blipFill>
            <a:blip r:embed="rId40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7" cy="12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2" name="Google Shape;2722;p243" descr=" "/>
            <p:cNvPicPr/>
            <p:nvPr/>
          </p:nvPicPr>
          <p:blipFill>
            <a:blip r:embed="rId41">
              <a:alphaModFix/>
            </a:blip>
            <a:srcRect l="0" t="0" r="0" b="0"/>
            <a:stretch/>
          </p:blipFill>
          <p:spPr bwMode="auto">
            <a:xfrm>
              <a:off x="20062778" y="5670135"/>
              <a:ext cx="957109" cy="95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3" name="Google Shape;2723;p243" descr=" "/>
            <p:cNvPicPr/>
            <p:nvPr/>
          </p:nvPicPr>
          <p:blipFill>
            <a:blip r:embed="rId42">
              <a:alphaModFix/>
            </a:blip>
            <a:srcRect l="0" t="0" r="0" b="0"/>
            <a:stretch/>
          </p:blipFill>
          <p:spPr bwMode="auto">
            <a:xfrm>
              <a:off x="19934745" y="5547513"/>
              <a:ext cx="1264056" cy="1263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4" name="Google Shape;2724;p243" descr=" "/>
            <p:cNvPicPr/>
            <p:nvPr/>
          </p:nvPicPr>
          <p:blipFill>
            <a:blip r:embed="rId43">
              <a:alphaModFix/>
            </a:blip>
            <a:srcRect l="0" t="0" r="0" b="0"/>
            <a:stretch/>
          </p:blipFill>
          <p:spPr bwMode="auto">
            <a:xfrm>
              <a:off x="19711524" y="5333374"/>
              <a:ext cx="1471102" cy="1173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5" name="Google Shape;2725;p243" descr=" "/>
            <p:cNvPicPr/>
            <p:nvPr/>
          </p:nvPicPr>
          <p:blipFill>
            <a:blip r:embed="rId44">
              <a:alphaModFix/>
            </a:blip>
            <a:srcRect l="0" t="0" r="0" b="0"/>
            <a:stretch/>
          </p:blipFill>
          <p:spPr bwMode="auto">
            <a:xfrm>
              <a:off x="20031421" y="1781956"/>
              <a:ext cx="834261" cy="1042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6" name="Google Shape;2726;p243" descr=" "/>
            <p:cNvPicPr/>
            <p:nvPr/>
          </p:nvPicPr>
          <p:blipFill>
            <a:blip r:embed="rId45">
              <a:alphaModFix/>
            </a:blip>
            <a:srcRect l="0" t="0" r="0" b="0"/>
            <a:stretch/>
          </p:blipFill>
          <p:spPr bwMode="auto">
            <a:xfrm>
              <a:off x="17419384" y="0"/>
              <a:ext cx="510842" cy="1380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7" name="Google Shape;2727;p243" descr=" "/>
            <p:cNvPicPr/>
            <p:nvPr/>
          </p:nvPicPr>
          <p:blipFill>
            <a:blip r:embed="rId46">
              <a:alphaModFix/>
            </a:blip>
            <a:srcRect l="0" t="0" r="0" b="0"/>
            <a:stretch/>
          </p:blipFill>
          <p:spPr bwMode="auto">
            <a:xfrm>
              <a:off x="17977088" y="0"/>
              <a:ext cx="440016" cy="131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8" name="Google Shape;2728;p243" descr=" "/>
            <p:cNvPicPr/>
            <p:nvPr/>
          </p:nvPicPr>
          <p:blipFill>
            <a:blip r:embed="rId47">
              <a:alphaModFix/>
            </a:blip>
            <a:srcRect l="0" t="0" r="0" b="0"/>
            <a:stretch/>
          </p:blipFill>
          <p:spPr bwMode="auto">
            <a:xfrm>
              <a:off x="18470837" y="0"/>
              <a:ext cx="414092" cy="124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9" name="Google Shape;2729;p243" descr=" "/>
            <p:cNvPicPr/>
            <p:nvPr/>
          </p:nvPicPr>
          <p:blipFill>
            <a:blip r:embed="rId48">
              <a:alphaModFix/>
            </a:blip>
            <a:srcRect l="0" t="0" r="0" b="0"/>
            <a:stretch/>
          </p:blipFill>
          <p:spPr bwMode="auto">
            <a:xfrm>
              <a:off x="18927747" y="0"/>
              <a:ext cx="475392" cy="1185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0" name="Google Shape;2730;p243" descr=" "/>
            <p:cNvPicPr/>
            <p:nvPr/>
          </p:nvPicPr>
          <p:blipFill>
            <a:blip r:embed="rId49">
              <a:alphaModFix/>
            </a:blip>
            <a:srcRect l="0" t="0" r="0" b="0"/>
            <a:stretch/>
          </p:blipFill>
          <p:spPr bwMode="auto">
            <a:xfrm>
              <a:off x="19441293" y="0"/>
              <a:ext cx="503871" cy="1116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1" name="Google Shape;2731;p243" descr=" "/>
            <p:cNvPicPr/>
            <p:nvPr/>
          </p:nvPicPr>
          <p:blipFill>
            <a:blip r:embed="rId50">
              <a:alphaModFix/>
            </a:blip>
            <a:srcRect l="0" t="0" r="0" b="0"/>
            <a:stretch/>
          </p:blipFill>
          <p:spPr bwMode="auto">
            <a:xfrm>
              <a:off x="19885948" y="0"/>
              <a:ext cx="546119" cy="105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2" name="Google Shape;2732;p243" descr=" "/>
            <p:cNvPicPr/>
            <p:nvPr/>
          </p:nvPicPr>
          <p:blipFill>
            <a:blip r:embed="rId51">
              <a:alphaModFix/>
            </a:blip>
            <a:srcRect l="0" t="0" r="0" b="0"/>
            <a:stretch/>
          </p:blipFill>
          <p:spPr bwMode="auto">
            <a:xfrm>
              <a:off x="20486420" y="0"/>
              <a:ext cx="751502" cy="976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3" name="Google Shape;2733;p243" descr=" "/>
            <p:cNvPicPr/>
            <p:nvPr/>
          </p:nvPicPr>
          <p:blipFill>
            <a:blip r:embed="rId52">
              <a:alphaModFix/>
            </a:blip>
            <a:srcRect l="0" t="0" r="0" b="0"/>
            <a:stretch/>
          </p:blipFill>
          <p:spPr bwMode="auto">
            <a:xfrm>
              <a:off x="21282725" y="0"/>
              <a:ext cx="760508" cy="103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4" name="Google Shape;2734;p243" descr=" "/>
            <p:cNvPicPr/>
            <p:nvPr/>
          </p:nvPicPr>
          <p:blipFill>
            <a:blip r:embed="rId53">
              <a:alphaModFix/>
            </a:blip>
            <a:srcRect l="0" t="0" r="0" b="0"/>
            <a:stretch/>
          </p:blipFill>
          <p:spPr bwMode="auto">
            <a:xfrm>
              <a:off x="22104607" y="0"/>
              <a:ext cx="539669" cy="75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5" name="Google Shape;2735;p243" descr=" "/>
            <p:cNvPicPr/>
            <p:nvPr/>
          </p:nvPicPr>
          <p:blipFill>
            <a:blip r:embed="rId54">
              <a:alphaModFix/>
            </a:blip>
            <a:srcRect l="0" t="0" r="0" b="0"/>
            <a:stretch/>
          </p:blipFill>
          <p:spPr bwMode="auto">
            <a:xfrm>
              <a:off x="22669555" y="0"/>
              <a:ext cx="448152" cy="683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6" name="Google Shape;2736;p243" descr=" "/>
            <p:cNvPicPr/>
            <p:nvPr/>
          </p:nvPicPr>
          <p:blipFill>
            <a:blip r:embed="rId55">
              <a:alphaModFix/>
            </a:blip>
            <a:srcRect l="0" t="0" r="0" b="0"/>
            <a:stretch/>
          </p:blipFill>
          <p:spPr bwMode="auto">
            <a:xfrm>
              <a:off x="17499066" y="0"/>
              <a:ext cx="510842" cy="1339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7" name="Google Shape;2737;p243" descr=" "/>
            <p:cNvPicPr/>
            <p:nvPr/>
          </p:nvPicPr>
          <p:blipFill>
            <a:blip r:embed="rId56">
              <a:alphaModFix/>
            </a:blip>
            <a:srcRect l="0" t="0" r="0" b="0"/>
            <a:stretch/>
          </p:blipFill>
          <p:spPr bwMode="auto">
            <a:xfrm>
              <a:off x="18056621" y="0"/>
              <a:ext cx="440016" cy="127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8" name="Google Shape;2738;p243" descr=" "/>
            <p:cNvPicPr/>
            <p:nvPr/>
          </p:nvPicPr>
          <p:blipFill>
            <a:blip r:embed="rId57">
              <a:alphaModFix/>
            </a:blip>
            <a:srcRect l="0" t="0" r="0" b="0"/>
            <a:stretch/>
          </p:blipFill>
          <p:spPr bwMode="auto">
            <a:xfrm>
              <a:off x="18550520" y="0"/>
              <a:ext cx="414092" cy="1205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9" name="Google Shape;2739;p243" descr=" "/>
            <p:cNvPicPr/>
            <p:nvPr/>
          </p:nvPicPr>
          <p:blipFill>
            <a:blip r:embed="rId58">
              <a:alphaModFix/>
            </a:blip>
            <a:srcRect l="0" t="0" r="0" b="0"/>
            <a:stretch/>
          </p:blipFill>
          <p:spPr bwMode="auto">
            <a:xfrm>
              <a:off x="19007281" y="0"/>
              <a:ext cx="475392" cy="1144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0" name="Google Shape;2740;p243" descr=" "/>
            <p:cNvPicPr/>
            <p:nvPr/>
          </p:nvPicPr>
          <p:blipFill>
            <a:blip r:embed="rId59">
              <a:alphaModFix/>
            </a:blip>
            <a:srcRect l="0" t="0" r="0" b="0"/>
            <a:stretch/>
          </p:blipFill>
          <p:spPr bwMode="auto">
            <a:xfrm>
              <a:off x="19520827" y="0"/>
              <a:ext cx="503871" cy="107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1" name="Google Shape;2741;p243" descr=" "/>
            <p:cNvPicPr/>
            <p:nvPr/>
          </p:nvPicPr>
          <p:blipFill>
            <a:blip r:embed="rId60">
              <a:alphaModFix/>
            </a:blip>
            <a:srcRect l="0" t="0" r="0" b="0"/>
            <a:stretch/>
          </p:blipFill>
          <p:spPr bwMode="auto">
            <a:xfrm>
              <a:off x="19965606" y="0"/>
              <a:ext cx="546119" cy="101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2" name="Google Shape;2742;p243" descr=" "/>
            <p:cNvPicPr/>
            <p:nvPr/>
          </p:nvPicPr>
          <p:blipFill>
            <a:blip r:embed="rId61">
              <a:alphaModFix/>
            </a:blip>
            <a:srcRect l="0" t="0" r="0" b="0"/>
            <a:stretch/>
          </p:blipFill>
          <p:spPr bwMode="auto">
            <a:xfrm>
              <a:off x="20566103" y="0"/>
              <a:ext cx="751502" cy="935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3" name="Google Shape;2743;p243" descr=" "/>
            <p:cNvPicPr/>
            <p:nvPr/>
          </p:nvPicPr>
          <p:blipFill>
            <a:blip r:embed="rId62">
              <a:alphaModFix/>
            </a:blip>
            <a:srcRect l="0" t="0" r="0" b="0"/>
            <a:stretch/>
          </p:blipFill>
          <p:spPr bwMode="auto">
            <a:xfrm>
              <a:off x="21362383" y="0"/>
              <a:ext cx="760508" cy="993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4" name="Google Shape;2744;p243" descr=" "/>
            <p:cNvPicPr/>
            <p:nvPr/>
          </p:nvPicPr>
          <p:blipFill>
            <a:blip r:embed="rId63">
              <a:alphaModFix/>
            </a:blip>
            <a:srcRect l="0" t="0" r="0" b="0"/>
            <a:stretch/>
          </p:blipFill>
          <p:spPr bwMode="auto">
            <a:xfrm>
              <a:off x="22184265" y="0"/>
              <a:ext cx="539669" cy="718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5" name="Google Shape;2745;p243" descr=" "/>
            <p:cNvPicPr/>
            <p:nvPr/>
          </p:nvPicPr>
          <p:blipFill>
            <a:blip r:embed="rId64">
              <a:alphaModFix/>
            </a:blip>
            <a:srcRect l="0" t="0" r="0" b="0"/>
            <a:stretch/>
          </p:blipFill>
          <p:spPr bwMode="auto">
            <a:xfrm>
              <a:off x="22749089" y="0"/>
              <a:ext cx="448152" cy="642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6" name="Google Shape;2746;p243" descr=" "/>
            <p:cNvPicPr/>
            <p:nvPr/>
          </p:nvPicPr>
          <p:blipFill>
            <a:blip r:embed="rId65">
              <a:alphaModFix/>
            </a:blip>
            <a:srcRect l="0" t="0" r="0" b="0"/>
            <a:stretch/>
          </p:blipFill>
          <p:spPr bwMode="auto">
            <a:xfrm>
              <a:off x="17190557" y="0"/>
              <a:ext cx="6515841" cy="84697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47" name="Google Shape;2747;p243"/>
          <p:cNvSpPr txBox="1"/>
          <p:nvPr/>
        </p:nvSpPr>
        <p:spPr bwMode="auto">
          <a:xfrm>
            <a:off x="488975" y="507315"/>
            <a:ext cx="45708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rgbClr val="0065F7"/>
                </a:solidFill>
              </a:rPr>
              <a:t>Помощь - это</a:t>
            </a:r>
            <a:br>
              <a:rPr lang="ru" sz="3600">
                <a:solidFill>
                  <a:srgbClr val="0065F7"/>
                </a:solidFill>
              </a:rPr>
            </a:br>
            <a:r>
              <a:rPr lang="ru" sz="3600">
                <a:solidFill>
                  <a:srgbClr val="0065F7"/>
                </a:solidFill>
              </a:rPr>
              <a:t>не только деньги </a:t>
            </a:r>
            <a:endParaRPr sz="3600" b="1" i="0" u="none" strike="noStrike" cap="none">
              <a:solidFill>
                <a:srgbClr val="0065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48" name="Google Shape;2748;p243"/>
          <p:cNvSpPr txBox="1"/>
          <p:nvPr/>
        </p:nvSpPr>
        <p:spPr bwMode="auto">
          <a:xfrm>
            <a:off x="488974" y="1755388"/>
            <a:ext cx="4020000" cy="26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defRPr/>
            </a:pPr>
            <a:r>
              <a:rPr lang="ru" sz="1500" b="1">
                <a:solidFill>
                  <a:srgbClr val="0065F7"/>
                </a:solidFill>
              </a:rPr>
              <a:t>Часто фондам и приютам нужны:</a:t>
            </a:r>
            <a:endParaRPr sz="1500" b="1">
              <a:solidFill>
                <a:srgbClr val="0065F7"/>
              </a:solidFill>
            </a:endParaRPr>
          </a:p>
          <a:p>
            <a:pPr marL="269999" marR="0" lvl="0" indent="-19050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65F7"/>
              </a:buClr>
              <a:buSzPts val="1500"/>
              <a:buChar char="●"/>
              <a:defRPr/>
            </a:pPr>
            <a:r>
              <a:rPr lang="ru" sz="1500">
                <a:solidFill>
                  <a:srgbClr val="0065F7"/>
                </a:solidFill>
              </a:rPr>
              <a:t>Одежда и обувь в хорошем состоянии</a:t>
            </a:r>
            <a:endParaRPr sz="1500">
              <a:solidFill>
                <a:srgbClr val="0065F7"/>
              </a:solidFill>
            </a:endParaRPr>
          </a:p>
          <a:p>
            <a:pPr marL="269999" marR="0" lvl="0" indent="-1905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5F7"/>
              </a:buClr>
              <a:buSzPts val="1500"/>
              <a:buChar char="●"/>
              <a:defRPr/>
            </a:pPr>
            <a:r>
              <a:rPr lang="ru" sz="1500">
                <a:solidFill>
                  <a:srgbClr val="0065F7"/>
                </a:solidFill>
              </a:rPr>
              <a:t>Книги, игрушки, канцелярия</a:t>
            </a:r>
            <a:endParaRPr sz="1500">
              <a:solidFill>
                <a:srgbClr val="0065F7"/>
              </a:solidFill>
            </a:endParaRPr>
          </a:p>
          <a:p>
            <a:pPr marL="269999" marR="0" lvl="0" indent="-1905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5F7"/>
              </a:buClr>
              <a:buSzPts val="1500"/>
              <a:buChar char="●"/>
              <a:defRPr/>
            </a:pPr>
            <a:r>
              <a:rPr lang="ru" sz="1500">
                <a:solidFill>
                  <a:srgbClr val="0065F7"/>
                </a:solidFill>
              </a:rPr>
              <a:t>Корм и принадлежности для животных</a:t>
            </a:r>
            <a:endParaRPr sz="1500">
              <a:solidFill>
                <a:srgbClr val="0065F7"/>
              </a:solidFill>
            </a:endParaRPr>
          </a:p>
          <a:p>
            <a:pPr marL="269999" marR="0" lvl="0" indent="-1905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5F7"/>
              </a:buClr>
              <a:buSzPts val="1500"/>
              <a:buChar char="●"/>
              <a:defRPr/>
            </a:pPr>
            <a:r>
              <a:rPr lang="ru" sz="1500">
                <a:solidFill>
                  <a:srgbClr val="0065F7"/>
                </a:solidFill>
              </a:rPr>
              <a:t>Помощь волонтёров: поиграть с животными, помочь на мероприятии, собрать вещи</a:t>
            </a:r>
            <a:br>
              <a:rPr lang="ru" sz="1500">
                <a:solidFill>
                  <a:srgbClr val="0065F7"/>
                </a:solidFill>
              </a:rPr>
            </a:br>
            <a:br>
              <a:rPr lang="ru" sz="1500">
                <a:solidFill>
                  <a:srgbClr val="0065F7"/>
                </a:solidFill>
              </a:rPr>
            </a:br>
            <a:endParaRPr sz="1500">
              <a:solidFill>
                <a:srgbClr val="0065F7"/>
              </a:solidFill>
            </a:endParaRPr>
          </a:p>
          <a:p>
            <a:pPr marL="0" marR="0" lvl="0" indent="0" algn="l">
              <a:lnSpc>
                <a:spcPct val="80000"/>
              </a:lnSpc>
              <a:spcBef>
                <a:spcPts val="1000"/>
              </a:spcBef>
              <a:spcAft>
                <a:spcPts val="500"/>
              </a:spcAft>
              <a:buNone/>
              <a:defRPr/>
            </a:pPr>
            <a:r>
              <a:rPr lang="ru" sz="1900" b="1">
                <a:solidFill>
                  <a:srgbClr val="0065F7"/>
                </a:solidFill>
              </a:rPr>
              <a:t>Даже маленький вклад важен</a:t>
            </a:r>
            <a:r>
              <a:rPr lang="ru" sz="1500">
                <a:solidFill>
                  <a:srgbClr val="0065F7"/>
                </a:solidFill>
              </a:rPr>
              <a:t> </a:t>
            </a:r>
            <a:endParaRPr sz="1500">
              <a:solidFill>
                <a:srgbClr val="0065F7"/>
              </a:solidFill>
            </a:endParaRPr>
          </a:p>
        </p:txBody>
      </p:sp>
      <p:grpSp>
        <p:nvGrpSpPr>
          <p:cNvPr id="2749" name="Google Shape;2749;p243"/>
          <p:cNvGrpSpPr/>
          <p:nvPr/>
        </p:nvGrpSpPr>
        <p:grpSpPr bwMode="auto">
          <a:xfrm>
            <a:off x="4262338" y="596657"/>
            <a:ext cx="4426161" cy="4560656"/>
            <a:chOff x="17033399" y="3365622"/>
            <a:chExt cx="7353649" cy="7577100"/>
          </a:xfrm>
        </p:grpSpPr>
        <p:pic>
          <p:nvPicPr>
            <p:cNvPr id="2750" name="Google Shape;2750;p243" descr=" "/>
            <p:cNvPicPr/>
            <p:nvPr/>
          </p:nvPicPr>
          <p:blipFill>
            <a:blip r:embed="rId66">
              <a:alphaModFix/>
            </a:blip>
            <a:srcRect l="0" t="0" r="0" b="25037"/>
            <a:stretch/>
          </p:blipFill>
          <p:spPr bwMode="auto">
            <a:xfrm>
              <a:off x="17033399" y="3365622"/>
              <a:ext cx="7353649" cy="7553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1" name="Google Shape;2751;p243" descr=" "/>
            <p:cNvPicPr/>
            <p:nvPr/>
          </p:nvPicPr>
          <p:blipFill>
            <a:blip r:embed="rId67">
              <a:alphaModFix/>
            </a:blip>
            <a:srcRect l="0" t="0" r="0" b="17756"/>
            <a:stretch/>
          </p:blipFill>
          <p:spPr bwMode="auto">
            <a:xfrm>
              <a:off x="18038239" y="6597567"/>
              <a:ext cx="5043789" cy="4345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2" name="Google Shape;2752;p243" descr=" "/>
          <p:cNvPicPr/>
          <p:nvPr/>
        </p:nvPicPr>
        <p:blipFill>
          <a:blip r:embed="rId68">
            <a:alphaModFix/>
          </a:blip>
          <a:srcRect l="0" t="0" r="0" b="0"/>
          <a:stretch/>
        </p:blipFill>
        <p:spPr bwMode="auto">
          <a:xfrm>
            <a:off x="8799065" y="1382081"/>
            <a:ext cx="344934" cy="376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3" name="Google Shape;2753;p243" descr=" "/>
          <p:cNvPicPr/>
          <p:nvPr/>
        </p:nvPicPr>
        <p:blipFill>
          <a:blip r:embed="rId69">
            <a:alphaModFix/>
          </a:blip>
          <a:srcRect l="0" t="0" r="0" b="0"/>
          <a:stretch/>
        </p:blipFill>
        <p:spPr bwMode="auto">
          <a:xfrm>
            <a:off x="8781391" y="820540"/>
            <a:ext cx="362609" cy="39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4" name="Google Shape;2754;p243" descr=" "/>
          <p:cNvPicPr/>
          <p:nvPr/>
        </p:nvPicPr>
        <p:blipFill>
          <a:blip r:embed="rId70">
            <a:alphaModFix/>
          </a:blip>
          <a:srcRect l="0" t="0" r="0" b="0"/>
          <a:stretch/>
        </p:blipFill>
        <p:spPr bwMode="auto">
          <a:xfrm>
            <a:off x="8759287" y="1211246"/>
            <a:ext cx="384713" cy="189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59" name="Google Shape;2759;p244"/>
          <p:cNvSpPr/>
          <p:nvPr/>
        </p:nvSpPr>
        <p:spPr bwMode="auto">
          <a:xfrm>
            <a:off x="283183" y="307125"/>
            <a:ext cx="4982400" cy="4529400"/>
          </a:xfrm>
          <a:prstGeom prst="roundRect">
            <a:avLst>
              <a:gd name="adj" fmla="val 737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760" name="Google Shape;2760;p244"/>
          <p:cNvGrpSpPr/>
          <p:nvPr/>
        </p:nvGrpSpPr>
        <p:grpSpPr bwMode="auto">
          <a:xfrm>
            <a:off x="5750809" y="200956"/>
            <a:ext cx="2908671" cy="3780905"/>
            <a:chOff x="17190557" y="0"/>
            <a:chExt cx="6515841" cy="8469769"/>
          </a:xfrm>
        </p:grpSpPr>
        <p:pic>
          <p:nvPicPr>
            <p:cNvPr id="2761" name="Google Shape;2761;p244" descr=" "/>
            <p:cNvPicPr/>
            <p:nvPr/>
          </p:nvPicPr>
          <p:blipFill>
            <a:blip r:embed="rId2">
              <a:alphaModFix/>
            </a:blip>
            <a:srcRect l="0" t="0" r="0" b="0"/>
            <a:stretch/>
          </p:blipFill>
          <p:spPr bwMode="auto">
            <a:xfrm>
              <a:off x="17203258" y="0"/>
              <a:ext cx="6490437" cy="8457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2" name="Google Shape;2762;p244" descr=" "/>
            <p:cNvPicPr/>
            <p:nvPr/>
          </p:nvPicPr>
          <p:blipFill>
            <a:blip r:embed="rId3">
              <a:alphaModFix/>
            </a:blip>
            <a:srcRect l="0" t="0" r="0" b="0"/>
            <a:stretch/>
          </p:blipFill>
          <p:spPr bwMode="auto">
            <a:xfrm>
              <a:off x="19260395" y="2930017"/>
              <a:ext cx="958995" cy="1454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3" name="Google Shape;2763;p244" descr=" "/>
            <p:cNvPicPr/>
            <p:nvPr/>
          </p:nvPicPr>
          <p:blipFill>
            <a:blip r:embed="rId4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6" cy="1238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4" name="Google Shape;2764;p244" descr=" "/>
            <p:cNvPicPr/>
            <p:nvPr/>
          </p:nvPicPr>
          <p:blipFill>
            <a:blip r:embed="rId5">
              <a:alphaModFix/>
            </a:blip>
            <a:srcRect l="0" t="0" r="0" b="0"/>
            <a:stretch/>
          </p:blipFill>
          <p:spPr bwMode="auto">
            <a:xfrm>
              <a:off x="17868479" y="2623623"/>
              <a:ext cx="385439" cy="823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5" name="Google Shape;2765;p244" descr=" "/>
            <p:cNvPicPr/>
            <p:nvPr/>
          </p:nvPicPr>
          <p:blipFill>
            <a:blip r:embed="rId6">
              <a:alphaModFix/>
            </a:blip>
            <a:srcRect l="0" t="0" r="0" b="0"/>
            <a:stretch/>
          </p:blipFill>
          <p:spPr bwMode="auto">
            <a:xfrm>
              <a:off x="17433425" y="3014979"/>
              <a:ext cx="693229" cy="432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6" name="Google Shape;2766;p244" descr=" "/>
            <p:cNvPicPr/>
            <p:nvPr/>
          </p:nvPicPr>
          <p:blipFill>
            <a:blip r:embed="rId7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3" cy="1238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7" name="Google Shape;2767;p244" descr=" "/>
            <p:cNvPicPr/>
            <p:nvPr/>
          </p:nvPicPr>
          <p:blipFill>
            <a:blip r:embed="rId8">
              <a:alphaModFix/>
            </a:blip>
            <a:srcRect l="0" t="0" r="0" b="0"/>
            <a:stretch/>
          </p:blipFill>
          <p:spPr bwMode="auto">
            <a:xfrm>
              <a:off x="18385672" y="3245520"/>
              <a:ext cx="1238656" cy="1238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8" name="Google Shape;2768;p244" descr=" "/>
            <p:cNvPicPr/>
            <p:nvPr/>
          </p:nvPicPr>
          <p:blipFill>
            <a:blip r:embed="rId9">
              <a:alphaModFix/>
            </a:blip>
            <a:srcRect l="0" t="0" r="0" b="0"/>
            <a:stretch/>
          </p:blipFill>
          <p:spPr bwMode="auto">
            <a:xfrm>
              <a:off x="18538562" y="3348180"/>
              <a:ext cx="957109" cy="95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9" name="Google Shape;2769;p244" descr=" "/>
            <p:cNvPicPr/>
            <p:nvPr/>
          </p:nvPicPr>
          <p:blipFill>
            <a:blip r:embed="rId10">
              <a:alphaModFix/>
            </a:blip>
            <a:srcRect l="0" t="0" r="0" b="0"/>
            <a:stretch/>
          </p:blipFill>
          <p:spPr bwMode="auto">
            <a:xfrm>
              <a:off x="18372970" y="3232820"/>
              <a:ext cx="1264056" cy="1263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0" name="Google Shape;2770;p244" descr=" "/>
            <p:cNvPicPr/>
            <p:nvPr/>
          </p:nvPicPr>
          <p:blipFill>
            <a:blip r:embed="rId11">
              <a:alphaModFix/>
            </a:blip>
            <a:srcRect l="0" t="0" r="0" b="0"/>
            <a:stretch/>
          </p:blipFill>
          <p:spPr bwMode="auto">
            <a:xfrm>
              <a:off x="17203258" y="4336535"/>
              <a:ext cx="1943572" cy="2929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1" name="Google Shape;2771;p244" descr=" "/>
            <p:cNvPicPr/>
            <p:nvPr/>
          </p:nvPicPr>
          <p:blipFill>
            <a:blip r:embed="rId12">
              <a:alphaModFix/>
            </a:blip>
            <a:srcRect l="0" t="0" r="0" b="0"/>
            <a:stretch/>
          </p:blipFill>
          <p:spPr bwMode="auto">
            <a:xfrm>
              <a:off x="18140025" y="5086623"/>
              <a:ext cx="856042" cy="236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2" name="Google Shape;2772;p244" descr=" "/>
            <p:cNvPicPr/>
            <p:nvPr/>
          </p:nvPicPr>
          <p:blipFill>
            <a:blip r:embed="rId13">
              <a:alphaModFix/>
            </a:blip>
            <a:srcRect l="0" t="0" r="0" b="0"/>
            <a:stretch/>
          </p:blipFill>
          <p:spPr bwMode="auto">
            <a:xfrm>
              <a:off x="18405593" y="1459185"/>
              <a:ext cx="1458332" cy="1684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3" name="Google Shape;2773;p244" descr=" "/>
            <p:cNvPicPr/>
            <p:nvPr/>
          </p:nvPicPr>
          <p:blipFill>
            <a:blip r:embed="rId14">
              <a:alphaModFix/>
            </a:blip>
            <a:srcRect l="0" t="0" r="0" b="0"/>
            <a:stretch/>
          </p:blipFill>
          <p:spPr bwMode="auto">
            <a:xfrm>
              <a:off x="18321941" y="2988227"/>
              <a:ext cx="1482637" cy="11524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4" name="Google Shape;2774;p244" descr=" "/>
            <p:cNvPicPr/>
            <p:nvPr/>
          </p:nvPicPr>
          <p:blipFill>
            <a:blip r:embed="rId15">
              <a:alphaModFix/>
            </a:blip>
            <a:srcRect l="0" t="0" r="0" b="0"/>
            <a:stretch/>
          </p:blipFill>
          <p:spPr bwMode="auto">
            <a:xfrm>
              <a:off x="18876767" y="2921136"/>
              <a:ext cx="796206" cy="57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5" name="Google Shape;2775;p244" descr=" "/>
            <p:cNvPicPr/>
            <p:nvPr/>
          </p:nvPicPr>
          <p:blipFill>
            <a:blip r:embed="rId16">
              <a:alphaModFix/>
            </a:blip>
            <a:srcRect l="0" t="0" r="0" b="0"/>
            <a:stretch/>
          </p:blipFill>
          <p:spPr bwMode="auto">
            <a:xfrm>
              <a:off x="20902695" y="2716281"/>
              <a:ext cx="2077751" cy="1722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6" name="Google Shape;2776;p244" descr=" "/>
            <p:cNvPicPr/>
            <p:nvPr/>
          </p:nvPicPr>
          <p:blipFill>
            <a:blip r:embed="rId17">
              <a:alphaModFix/>
            </a:blip>
            <a:srcRect l="0" t="0" r="0" b="0"/>
            <a:stretch/>
          </p:blipFill>
          <p:spPr bwMode="auto">
            <a:xfrm>
              <a:off x="21902871" y="3310372"/>
              <a:ext cx="1564751" cy="868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7" name="Google Shape;2777;p244" descr=" "/>
            <p:cNvPicPr/>
            <p:nvPr/>
          </p:nvPicPr>
          <p:blipFill>
            <a:blip r:embed="rId18">
              <a:alphaModFix/>
            </a:blip>
            <a:srcRect l="0" t="0" r="0" b="0"/>
            <a:stretch/>
          </p:blipFill>
          <p:spPr bwMode="auto">
            <a:xfrm>
              <a:off x="20869825" y="904099"/>
              <a:ext cx="1259144" cy="2321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8" name="Google Shape;2778;p244" descr=" "/>
            <p:cNvPicPr/>
            <p:nvPr/>
          </p:nvPicPr>
          <p:blipFill>
            <a:blip r:embed="rId19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9" name="Google Shape;2779;p244" descr=" "/>
            <p:cNvPicPr/>
            <p:nvPr/>
          </p:nvPicPr>
          <p:blipFill>
            <a:blip r:embed="rId20">
              <a:alphaModFix/>
            </a:blip>
            <a:srcRect l="0" t="0" r="0" b="0"/>
            <a:stretch/>
          </p:blipFill>
          <p:spPr bwMode="auto">
            <a:xfrm>
              <a:off x="22699573" y="1658696"/>
              <a:ext cx="385761" cy="813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0" name="Google Shape;2780;p244" descr=" "/>
            <p:cNvPicPr/>
            <p:nvPr/>
          </p:nvPicPr>
          <p:blipFill>
            <a:blip r:embed="rId21">
              <a:alphaModFix/>
            </a:blip>
            <a:srcRect l="0" t="0" r="0" b="0"/>
            <a:stretch/>
          </p:blipFill>
          <p:spPr bwMode="auto">
            <a:xfrm>
              <a:off x="22882009" y="1993224"/>
              <a:ext cx="661326" cy="479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1" name="Google Shape;2781;p244" descr=" "/>
            <p:cNvPicPr/>
            <p:nvPr/>
          </p:nvPicPr>
          <p:blipFill>
            <a:blip r:embed="rId22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2" name="Google Shape;2782;p244" descr=" "/>
            <p:cNvPicPr/>
            <p:nvPr/>
          </p:nvPicPr>
          <p:blipFill>
            <a:blip r:embed="rId23">
              <a:alphaModFix/>
            </a:blip>
            <a:srcRect l="0" t="0" r="0" b="0"/>
            <a:stretch/>
          </p:blipFill>
          <p:spPr bwMode="auto">
            <a:xfrm>
              <a:off x="21442463" y="2355645"/>
              <a:ext cx="1228159" cy="1227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3" name="Google Shape;2783;p244" descr=" "/>
            <p:cNvPicPr/>
            <p:nvPr/>
          </p:nvPicPr>
          <p:blipFill>
            <a:blip r:embed="rId24">
              <a:alphaModFix/>
            </a:blip>
            <a:srcRect l="0" t="0" r="0" b="0"/>
            <a:stretch/>
          </p:blipFill>
          <p:spPr bwMode="auto">
            <a:xfrm>
              <a:off x="21597635" y="2514544"/>
              <a:ext cx="949047" cy="948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4" name="Google Shape;2784;p244" descr=" "/>
            <p:cNvPicPr/>
            <p:nvPr/>
          </p:nvPicPr>
          <p:blipFill>
            <a:blip r:embed="rId25">
              <a:alphaModFix/>
            </a:blip>
            <a:srcRect l="0" t="0" r="0" b="0"/>
            <a:stretch/>
          </p:blipFill>
          <p:spPr bwMode="auto">
            <a:xfrm>
              <a:off x="21429761" y="2342945"/>
              <a:ext cx="1253562" cy="1253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5" name="Google Shape;2785;p244" descr=" "/>
            <p:cNvPicPr/>
            <p:nvPr/>
          </p:nvPicPr>
          <p:blipFill>
            <a:blip r:embed="rId26">
              <a:alphaModFix/>
            </a:blip>
            <a:srcRect l="0" t="0" r="0" b="0"/>
            <a:stretch/>
          </p:blipFill>
          <p:spPr bwMode="auto">
            <a:xfrm>
              <a:off x="21266923" y="2119480"/>
              <a:ext cx="1191047" cy="13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6" name="Google Shape;2786;p244" descr=" "/>
            <p:cNvPicPr/>
            <p:nvPr/>
          </p:nvPicPr>
          <p:blipFill>
            <a:blip r:embed="rId27">
              <a:alphaModFix/>
            </a:blip>
            <a:srcRect l="0" t="0" r="0" b="0"/>
            <a:stretch/>
          </p:blipFill>
          <p:spPr bwMode="auto">
            <a:xfrm>
              <a:off x="22935892" y="6081700"/>
              <a:ext cx="533467" cy="436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7" name="Google Shape;2787;p244" descr=" "/>
            <p:cNvPicPr/>
            <p:nvPr/>
          </p:nvPicPr>
          <p:blipFill>
            <a:blip r:embed="rId28">
              <a:alphaModFix/>
            </a:blip>
            <a:srcRect l="0" t="0" r="0" b="0"/>
            <a:stretch/>
          </p:blipFill>
          <p:spPr bwMode="auto">
            <a:xfrm>
              <a:off x="22973649" y="5818367"/>
              <a:ext cx="215828" cy="375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8" name="Google Shape;2788;p244" descr=" "/>
            <p:cNvPicPr/>
            <p:nvPr/>
          </p:nvPicPr>
          <p:blipFill>
            <a:blip r:embed="rId29">
              <a:alphaModFix/>
            </a:blip>
            <a:srcRect l="0" t="0" r="0" b="0"/>
            <a:stretch/>
          </p:blipFill>
          <p:spPr bwMode="auto">
            <a:xfrm>
              <a:off x="23345940" y="6098995"/>
              <a:ext cx="275242" cy="3391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9" name="Google Shape;2789;p244" descr=" "/>
            <p:cNvPicPr/>
            <p:nvPr/>
          </p:nvPicPr>
          <p:blipFill>
            <a:blip r:embed="rId30">
              <a:alphaModFix/>
            </a:blip>
            <a:srcRect l="0" t="0" r="0" b="0"/>
            <a:stretch/>
          </p:blipFill>
          <p:spPr bwMode="auto">
            <a:xfrm>
              <a:off x="23082431" y="5912154"/>
              <a:ext cx="251799" cy="352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0" name="Google Shape;2790;p244" descr=" "/>
            <p:cNvPicPr/>
            <p:nvPr/>
          </p:nvPicPr>
          <p:blipFill>
            <a:blip r:embed="rId31">
              <a:alphaModFix/>
            </a:blip>
            <a:srcRect l="0" t="0" r="0" b="0"/>
            <a:stretch/>
          </p:blipFill>
          <p:spPr bwMode="auto">
            <a:xfrm>
              <a:off x="23224282" y="6004713"/>
              <a:ext cx="251923" cy="352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1" name="Google Shape;2791;p244" descr=" "/>
            <p:cNvPicPr/>
            <p:nvPr/>
          </p:nvPicPr>
          <p:blipFill>
            <a:blip r:embed="rId32">
              <a:alphaModFix/>
            </a:blip>
            <a:srcRect l="0" t="0" r="0" b="0"/>
            <a:stretch/>
          </p:blipFill>
          <p:spPr bwMode="auto">
            <a:xfrm>
              <a:off x="21276821" y="886668"/>
              <a:ext cx="1313283" cy="2227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2" name="Google Shape;2792;p244" descr=" "/>
            <p:cNvPicPr/>
            <p:nvPr/>
          </p:nvPicPr>
          <p:blipFill>
            <a:blip r:embed="rId33">
              <a:alphaModFix/>
            </a:blip>
            <a:srcRect l="0" t="0" r="0" b="0"/>
            <a:stretch/>
          </p:blipFill>
          <p:spPr bwMode="auto">
            <a:xfrm>
              <a:off x="20964143" y="1852625"/>
              <a:ext cx="593849" cy="790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3" name="Google Shape;2793;p244" descr=" "/>
            <p:cNvPicPr/>
            <p:nvPr/>
          </p:nvPicPr>
          <p:blipFill>
            <a:blip r:embed="rId34">
              <a:alphaModFix/>
            </a:blip>
            <a:srcRect l="0" t="0" r="0" b="0"/>
            <a:stretch/>
          </p:blipFill>
          <p:spPr bwMode="auto">
            <a:xfrm>
              <a:off x="19720827" y="3383967"/>
              <a:ext cx="1918138" cy="2349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4" name="Google Shape;2794;p244" descr=" "/>
            <p:cNvPicPr/>
            <p:nvPr/>
          </p:nvPicPr>
          <p:blipFill>
            <a:blip r:embed="rId35">
              <a:alphaModFix/>
            </a:blip>
            <a:srcRect l="0" t="0" r="0" b="0"/>
            <a:stretch/>
          </p:blipFill>
          <p:spPr bwMode="auto">
            <a:xfrm>
              <a:off x="21376598" y="5142204"/>
              <a:ext cx="363881" cy="765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5" name="Google Shape;2795;p244" descr=" "/>
            <p:cNvPicPr/>
            <p:nvPr/>
          </p:nvPicPr>
          <p:blipFill>
            <a:blip r:embed="rId36">
              <a:alphaModFix/>
            </a:blip>
            <a:srcRect l="0" t="0" r="0" b="0"/>
            <a:stretch/>
          </p:blipFill>
          <p:spPr bwMode="auto">
            <a:xfrm>
              <a:off x="21437427" y="5564950"/>
              <a:ext cx="672117" cy="357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6" name="Google Shape;2796;p244" descr=" "/>
            <p:cNvPicPr/>
            <p:nvPr/>
          </p:nvPicPr>
          <p:blipFill>
            <a:blip r:embed="rId37">
              <a:alphaModFix/>
            </a:blip>
            <a:srcRect l="0" t="0" r="0" b="0"/>
            <a:stretch/>
          </p:blipFill>
          <p:spPr bwMode="auto">
            <a:xfrm>
              <a:off x="20409465" y="6628662"/>
              <a:ext cx="1341382" cy="1129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7" name="Google Shape;2797;p244" descr=" "/>
            <p:cNvPicPr/>
            <p:nvPr/>
          </p:nvPicPr>
          <p:blipFill>
            <a:blip r:embed="rId38">
              <a:alphaModFix/>
            </a:blip>
            <a:srcRect l="0" t="0" r="0" b="0"/>
            <a:stretch/>
          </p:blipFill>
          <p:spPr bwMode="auto">
            <a:xfrm>
              <a:off x="19913956" y="4792371"/>
              <a:ext cx="747012" cy="528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8" name="Google Shape;2798;p244" descr=" "/>
            <p:cNvPicPr/>
            <p:nvPr/>
          </p:nvPicPr>
          <p:blipFill>
            <a:blip r:embed="rId19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7" cy="12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9" name="Google Shape;2799;p244" descr=" "/>
            <p:cNvPicPr/>
            <p:nvPr/>
          </p:nvPicPr>
          <p:blipFill>
            <a:blip r:embed="rId39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3" cy="1238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0" name="Google Shape;2800;p244" descr=" "/>
            <p:cNvPicPr/>
            <p:nvPr/>
          </p:nvPicPr>
          <p:blipFill>
            <a:blip r:embed="rId40">
              <a:alphaModFix/>
            </a:blip>
            <a:srcRect l="0" t="0" r="0" b="0"/>
            <a:stretch/>
          </p:blipFill>
          <p:spPr bwMode="auto">
            <a:xfrm>
              <a:off x="19947446" y="5560213"/>
              <a:ext cx="1238657" cy="123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1" name="Google Shape;2801;p244" descr=" "/>
            <p:cNvPicPr/>
            <p:nvPr/>
          </p:nvPicPr>
          <p:blipFill>
            <a:blip r:embed="rId41">
              <a:alphaModFix/>
            </a:blip>
            <a:srcRect l="0" t="0" r="0" b="0"/>
            <a:stretch/>
          </p:blipFill>
          <p:spPr bwMode="auto">
            <a:xfrm>
              <a:off x="20062778" y="5670135"/>
              <a:ext cx="957109" cy="956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2" name="Google Shape;2802;p244" descr=" "/>
            <p:cNvPicPr/>
            <p:nvPr/>
          </p:nvPicPr>
          <p:blipFill>
            <a:blip r:embed="rId42">
              <a:alphaModFix/>
            </a:blip>
            <a:srcRect l="0" t="0" r="0" b="0"/>
            <a:stretch/>
          </p:blipFill>
          <p:spPr bwMode="auto">
            <a:xfrm>
              <a:off x="19934745" y="5547513"/>
              <a:ext cx="1264056" cy="1263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3" name="Google Shape;2803;p244" descr=" "/>
            <p:cNvPicPr/>
            <p:nvPr/>
          </p:nvPicPr>
          <p:blipFill>
            <a:blip r:embed="rId43">
              <a:alphaModFix/>
            </a:blip>
            <a:srcRect l="0" t="0" r="0" b="0"/>
            <a:stretch/>
          </p:blipFill>
          <p:spPr bwMode="auto">
            <a:xfrm>
              <a:off x="19711524" y="5333374"/>
              <a:ext cx="1471102" cy="1173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4" name="Google Shape;2804;p244" descr=" "/>
            <p:cNvPicPr/>
            <p:nvPr/>
          </p:nvPicPr>
          <p:blipFill>
            <a:blip r:embed="rId44">
              <a:alphaModFix/>
            </a:blip>
            <a:srcRect l="0" t="0" r="0" b="0"/>
            <a:stretch/>
          </p:blipFill>
          <p:spPr bwMode="auto">
            <a:xfrm>
              <a:off x="20031421" y="1781956"/>
              <a:ext cx="834261" cy="10429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5" name="Google Shape;2805;p244" descr=" "/>
            <p:cNvPicPr/>
            <p:nvPr/>
          </p:nvPicPr>
          <p:blipFill>
            <a:blip r:embed="rId45">
              <a:alphaModFix/>
            </a:blip>
            <a:srcRect l="0" t="0" r="0" b="0"/>
            <a:stretch/>
          </p:blipFill>
          <p:spPr bwMode="auto">
            <a:xfrm>
              <a:off x="17419384" y="0"/>
              <a:ext cx="510842" cy="1380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6" name="Google Shape;2806;p244" descr=" "/>
            <p:cNvPicPr/>
            <p:nvPr/>
          </p:nvPicPr>
          <p:blipFill>
            <a:blip r:embed="rId46">
              <a:alphaModFix/>
            </a:blip>
            <a:srcRect l="0" t="0" r="0" b="0"/>
            <a:stretch/>
          </p:blipFill>
          <p:spPr bwMode="auto">
            <a:xfrm>
              <a:off x="17977088" y="0"/>
              <a:ext cx="440016" cy="1312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7" name="Google Shape;2807;p244" descr=" "/>
            <p:cNvPicPr/>
            <p:nvPr/>
          </p:nvPicPr>
          <p:blipFill>
            <a:blip r:embed="rId47">
              <a:alphaModFix/>
            </a:blip>
            <a:srcRect l="0" t="0" r="0" b="0"/>
            <a:stretch/>
          </p:blipFill>
          <p:spPr bwMode="auto">
            <a:xfrm>
              <a:off x="18470837" y="0"/>
              <a:ext cx="414092" cy="1246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8" name="Google Shape;2808;p244" descr=" "/>
            <p:cNvPicPr/>
            <p:nvPr/>
          </p:nvPicPr>
          <p:blipFill>
            <a:blip r:embed="rId48">
              <a:alphaModFix/>
            </a:blip>
            <a:srcRect l="0" t="0" r="0" b="0"/>
            <a:stretch/>
          </p:blipFill>
          <p:spPr bwMode="auto">
            <a:xfrm>
              <a:off x="18927747" y="0"/>
              <a:ext cx="475392" cy="1185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9" name="Google Shape;2809;p244" descr=" "/>
            <p:cNvPicPr/>
            <p:nvPr/>
          </p:nvPicPr>
          <p:blipFill>
            <a:blip r:embed="rId49">
              <a:alphaModFix/>
            </a:blip>
            <a:srcRect l="0" t="0" r="0" b="0"/>
            <a:stretch/>
          </p:blipFill>
          <p:spPr bwMode="auto">
            <a:xfrm>
              <a:off x="19441293" y="0"/>
              <a:ext cx="503871" cy="1116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0" name="Google Shape;2810;p244" descr=" "/>
            <p:cNvPicPr/>
            <p:nvPr/>
          </p:nvPicPr>
          <p:blipFill>
            <a:blip r:embed="rId50">
              <a:alphaModFix/>
            </a:blip>
            <a:srcRect l="0" t="0" r="0" b="0"/>
            <a:stretch/>
          </p:blipFill>
          <p:spPr bwMode="auto">
            <a:xfrm>
              <a:off x="19885948" y="0"/>
              <a:ext cx="546119" cy="1056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1" name="Google Shape;2811;p244" descr=" "/>
            <p:cNvPicPr/>
            <p:nvPr/>
          </p:nvPicPr>
          <p:blipFill>
            <a:blip r:embed="rId51">
              <a:alphaModFix/>
            </a:blip>
            <a:srcRect l="0" t="0" r="0" b="0"/>
            <a:stretch/>
          </p:blipFill>
          <p:spPr bwMode="auto">
            <a:xfrm>
              <a:off x="20486420" y="0"/>
              <a:ext cx="751502" cy="976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2" name="Google Shape;2812;p244" descr=" "/>
            <p:cNvPicPr/>
            <p:nvPr/>
          </p:nvPicPr>
          <p:blipFill>
            <a:blip r:embed="rId52">
              <a:alphaModFix/>
            </a:blip>
            <a:srcRect l="0" t="0" r="0" b="0"/>
            <a:stretch/>
          </p:blipFill>
          <p:spPr bwMode="auto">
            <a:xfrm>
              <a:off x="21282725" y="0"/>
              <a:ext cx="760508" cy="1034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3" name="Google Shape;2813;p244" descr=" "/>
            <p:cNvPicPr/>
            <p:nvPr/>
          </p:nvPicPr>
          <p:blipFill>
            <a:blip r:embed="rId53">
              <a:alphaModFix/>
            </a:blip>
            <a:srcRect l="0" t="0" r="0" b="0"/>
            <a:stretch/>
          </p:blipFill>
          <p:spPr bwMode="auto">
            <a:xfrm>
              <a:off x="22104607" y="0"/>
              <a:ext cx="539669" cy="75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4" name="Google Shape;2814;p244" descr=" "/>
            <p:cNvPicPr/>
            <p:nvPr/>
          </p:nvPicPr>
          <p:blipFill>
            <a:blip r:embed="rId54">
              <a:alphaModFix/>
            </a:blip>
            <a:srcRect l="0" t="0" r="0" b="0"/>
            <a:stretch/>
          </p:blipFill>
          <p:spPr bwMode="auto">
            <a:xfrm>
              <a:off x="22669555" y="0"/>
              <a:ext cx="448152" cy="683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5" name="Google Shape;2815;p244" descr=" "/>
            <p:cNvPicPr/>
            <p:nvPr/>
          </p:nvPicPr>
          <p:blipFill>
            <a:blip r:embed="rId55">
              <a:alphaModFix/>
            </a:blip>
            <a:srcRect l="0" t="0" r="0" b="0"/>
            <a:stretch/>
          </p:blipFill>
          <p:spPr bwMode="auto">
            <a:xfrm>
              <a:off x="17499066" y="0"/>
              <a:ext cx="510842" cy="1339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6" name="Google Shape;2816;p244" descr=" "/>
            <p:cNvPicPr/>
            <p:nvPr/>
          </p:nvPicPr>
          <p:blipFill>
            <a:blip r:embed="rId56">
              <a:alphaModFix/>
            </a:blip>
            <a:srcRect l="0" t="0" r="0" b="0"/>
            <a:stretch/>
          </p:blipFill>
          <p:spPr bwMode="auto">
            <a:xfrm>
              <a:off x="18056621" y="0"/>
              <a:ext cx="440016" cy="1271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7" name="Google Shape;2817;p244" descr=" "/>
            <p:cNvPicPr/>
            <p:nvPr/>
          </p:nvPicPr>
          <p:blipFill>
            <a:blip r:embed="rId57">
              <a:alphaModFix/>
            </a:blip>
            <a:srcRect l="0" t="0" r="0" b="0"/>
            <a:stretch/>
          </p:blipFill>
          <p:spPr bwMode="auto">
            <a:xfrm>
              <a:off x="18550520" y="0"/>
              <a:ext cx="414092" cy="1205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8" name="Google Shape;2818;p244" descr=" "/>
            <p:cNvPicPr/>
            <p:nvPr/>
          </p:nvPicPr>
          <p:blipFill>
            <a:blip r:embed="rId58">
              <a:alphaModFix/>
            </a:blip>
            <a:srcRect l="0" t="0" r="0" b="0"/>
            <a:stretch/>
          </p:blipFill>
          <p:spPr bwMode="auto">
            <a:xfrm>
              <a:off x="19007281" y="0"/>
              <a:ext cx="475392" cy="1144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9" name="Google Shape;2819;p244" descr=" "/>
            <p:cNvPicPr/>
            <p:nvPr/>
          </p:nvPicPr>
          <p:blipFill>
            <a:blip r:embed="rId59">
              <a:alphaModFix/>
            </a:blip>
            <a:srcRect l="0" t="0" r="0" b="0"/>
            <a:stretch/>
          </p:blipFill>
          <p:spPr bwMode="auto">
            <a:xfrm>
              <a:off x="19520827" y="0"/>
              <a:ext cx="503871" cy="1075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0" name="Google Shape;2820;p244" descr=" "/>
            <p:cNvPicPr/>
            <p:nvPr/>
          </p:nvPicPr>
          <p:blipFill>
            <a:blip r:embed="rId60">
              <a:alphaModFix/>
            </a:blip>
            <a:srcRect l="0" t="0" r="0" b="0"/>
            <a:stretch/>
          </p:blipFill>
          <p:spPr bwMode="auto">
            <a:xfrm>
              <a:off x="19965606" y="0"/>
              <a:ext cx="546119" cy="101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1" name="Google Shape;2821;p244" descr=" "/>
            <p:cNvPicPr/>
            <p:nvPr/>
          </p:nvPicPr>
          <p:blipFill>
            <a:blip r:embed="rId61">
              <a:alphaModFix/>
            </a:blip>
            <a:srcRect l="0" t="0" r="0" b="0"/>
            <a:stretch/>
          </p:blipFill>
          <p:spPr bwMode="auto">
            <a:xfrm>
              <a:off x="20566103" y="0"/>
              <a:ext cx="751502" cy="935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2" name="Google Shape;2822;p244" descr=" "/>
            <p:cNvPicPr/>
            <p:nvPr/>
          </p:nvPicPr>
          <p:blipFill>
            <a:blip r:embed="rId62">
              <a:alphaModFix/>
            </a:blip>
            <a:srcRect l="0" t="0" r="0" b="0"/>
            <a:stretch/>
          </p:blipFill>
          <p:spPr bwMode="auto">
            <a:xfrm>
              <a:off x="21362383" y="0"/>
              <a:ext cx="760508" cy="993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3" name="Google Shape;2823;p244" descr=" "/>
            <p:cNvPicPr/>
            <p:nvPr/>
          </p:nvPicPr>
          <p:blipFill>
            <a:blip r:embed="rId63">
              <a:alphaModFix/>
            </a:blip>
            <a:srcRect l="0" t="0" r="0" b="0"/>
            <a:stretch/>
          </p:blipFill>
          <p:spPr bwMode="auto">
            <a:xfrm>
              <a:off x="22184265" y="0"/>
              <a:ext cx="539669" cy="718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4" name="Google Shape;2824;p244" descr=" "/>
            <p:cNvPicPr/>
            <p:nvPr/>
          </p:nvPicPr>
          <p:blipFill>
            <a:blip r:embed="rId64">
              <a:alphaModFix/>
            </a:blip>
            <a:srcRect l="0" t="0" r="0" b="0"/>
            <a:stretch/>
          </p:blipFill>
          <p:spPr bwMode="auto">
            <a:xfrm>
              <a:off x="22749089" y="0"/>
              <a:ext cx="448152" cy="642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5" name="Google Shape;2825;p244" descr=" "/>
            <p:cNvPicPr/>
            <p:nvPr/>
          </p:nvPicPr>
          <p:blipFill>
            <a:blip r:embed="rId65">
              <a:alphaModFix/>
            </a:blip>
            <a:srcRect l="0" t="0" r="0" b="0"/>
            <a:stretch/>
          </p:blipFill>
          <p:spPr bwMode="auto">
            <a:xfrm>
              <a:off x="17190557" y="0"/>
              <a:ext cx="6515841" cy="84697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6" name="Google Shape;2826;p244"/>
          <p:cNvSpPr txBox="1"/>
          <p:nvPr/>
        </p:nvSpPr>
        <p:spPr bwMode="auto">
          <a:xfrm>
            <a:off x="488975" y="596640"/>
            <a:ext cx="45708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rgbClr val="0065F7"/>
                </a:solidFill>
              </a:rPr>
              <a:t>Отдам</a:t>
            </a:r>
            <a:br>
              <a:rPr lang="ru" sz="3600">
                <a:solidFill>
                  <a:srgbClr val="0065F7"/>
                </a:solidFill>
              </a:rPr>
            </a:br>
            <a:r>
              <a:rPr lang="ru" sz="3600">
                <a:solidFill>
                  <a:srgbClr val="0065F7"/>
                </a:solidFill>
              </a:rPr>
              <a:t>даром</a:t>
            </a:r>
            <a:endParaRPr sz="3600" b="1" i="0" u="none" strike="noStrike" cap="none">
              <a:solidFill>
                <a:srgbClr val="0065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827" name="Google Shape;2827;p244"/>
          <p:cNvSpPr txBox="1"/>
          <p:nvPr/>
        </p:nvSpPr>
        <p:spPr bwMode="auto">
          <a:xfrm>
            <a:off x="488974" y="2616563"/>
            <a:ext cx="4020000" cy="20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defRPr/>
            </a:pPr>
            <a:r>
              <a:rPr lang="ru" sz="2100">
                <a:solidFill>
                  <a:srgbClr val="0065F7"/>
                </a:solidFill>
              </a:rPr>
              <a:t>А еще и</a:t>
            </a:r>
            <a:r>
              <a:rPr lang="ru" sz="2100">
                <a:solidFill>
                  <a:srgbClr val="0065F7"/>
                </a:solidFill>
              </a:rPr>
              <a:t>ногда можно</a:t>
            </a:r>
            <a:br>
              <a:rPr lang="ru" sz="2100">
                <a:solidFill>
                  <a:srgbClr val="0065F7"/>
                </a:solidFill>
              </a:rPr>
            </a:br>
            <a:r>
              <a:rPr lang="ru" sz="2100">
                <a:solidFill>
                  <a:srgbClr val="0065F7"/>
                </a:solidFill>
              </a:rPr>
              <a:t>просто дарить вещи тем,</a:t>
            </a:r>
            <a:br>
              <a:rPr lang="ru" sz="2100">
                <a:solidFill>
                  <a:srgbClr val="0065F7"/>
                </a:solidFill>
              </a:rPr>
            </a:br>
            <a:r>
              <a:rPr lang="ru" sz="2100">
                <a:solidFill>
                  <a:srgbClr val="0065F7"/>
                </a:solidFill>
              </a:rPr>
              <a:t>кому они нужнее.</a:t>
            </a:r>
            <a:br>
              <a:rPr lang="ru" sz="2100">
                <a:solidFill>
                  <a:srgbClr val="0065F7"/>
                </a:solidFill>
              </a:rPr>
            </a:br>
            <a:endParaRPr sz="2100">
              <a:solidFill>
                <a:srgbClr val="0065F7"/>
              </a:solidFill>
            </a:endParaRPr>
          </a:p>
          <a:p>
            <a:pPr marL="0" marR="0" lvl="0" indent="0" algn="l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None/>
              <a:defRPr/>
            </a:pPr>
            <a:r>
              <a:rPr lang="ru" sz="2100">
                <a:solidFill>
                  <a:srgbClr val="0065F7"/>
                </a:solidFill>
              </a:rPr>
              <a:t>Так ты делаешь добро</a:t>
            </a:r>
            <a:br>
              <a:rPr lang="ru" sz="2100">
                <a:solidFill>
                  <a:srgbClr val="0065F7"/>
                </a:solidFill>
              </a:rPr>
            </a:br>
            <a:r>
              <a:rPr lang="ru" sz="2100">
                <a:solidFill>
                  <a:srgbClr val="0065F7"/>
                </a:solidFill>
              </a:rPr>
              <a:t>и не попадаешься на удочку злоумышленников</a:t>
            </a:r>
            <a:endParaRPr sz="2100">
              <a:solidFill>
                <a:srgbClr val="0065F7"/>
              </a:solidFill>
            </a:endParaRPr>
          </a:p>
        </p:txBody>
      </p:sp>
      <p:pic>
        <p:nvPicPr>
          <p:cNvPr id="2828" name="Google Shape;2828;p244" descr=" "/>
          <p:cNvPicPr/>
          <p:nvPr/>
        </p:nvPicPr>
        <p:blipFill>
          <a:blip r:embed="rId66">
            <a:alphaModFix/>
          </a:blip>
          <a:srcRect l="0" t="0" r="0" b="0"/>
          <a:stretch/>
        </p:blipFill>
        <p:spPr bwMode="auto">
          <a:xfrm>
            <a:off x="8799065" y="1382081"/>
            <a:ext cx="344934" cy="376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9" name="Google Shape;2829;p244" descr=" "/>
          <p:cNvPicPr/>
          <p:nvPr/>
        </p:nvPicPr>
        <p:blipFill>
          <a:blip r:embed="rId67">
            <a:alphaModFix/>
          </a:blip>
          <a:srcRect l="0" t="0" r="0" b="0"/>
          <a:stretch/>
        </p:blipFill>
        <p:spPr bwMode="auto">
          <a:xfrm>
            <a:off x="8781391" y="820540"/>
            <a:ext cx="362609" cy="39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Google Shape;2830;p244" descr=" "/>
          <p:cNvPicPr/>
          <p:nvPr/>
        </p:nvPicPr>
        <p:blipFill>
          <a:blip r:embed="rId68">
            <a:alphaModFix/>
          </a:blip>
          <a:srcRect l="0" t="0" r="0" b="0"/>
          <a:stretch/>
        </p:blipFill>
        <p:spPr bwMode="auto">
          <a:xfrm>
            <a:off x="8759287" y="1211246"/>
            <a:ext cx="384713" cy="1897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1" name="Google Shape;2831;p244"/>
          <p:cNvGrpSpPr/>
          <p:nvPr/>
        </p:nvGrpSpPr>
        <p:grpSpPr bwMode="auto">
          <a:xfrm rot="5858206">
            <a:off x="4108478" y="1831765"/>
            <a:ext cx="833758" cy="894146"/>
            <a:chOff x="4880266" y="2281179"/>
            <a:chExt cx="1894025" cy="2031206"/>
          </a:xfrm>
        </p:grpSpPr>
        <p:pic>
          <p:nvPicPr>
            <p:cNvPr id="2832" name="Google Shape;2832;p244" descr=" "/>
            <p:cNvPicPr/>
            <p:nvPr/>
          </p:nvPicPr>
          <p:blipFill>
            <a:blip r:embed="rId69">
              <a:alphaModFix/>
            </a:blip>
            <a:srcRect l="0" t="0" r="0" b="0"/>
            <a:stretch/>
          </p:blipFill>
          <p:spPr bwMode="auto">
            <a:xfrm>
              <a:off x="4880266" y="2619131"/>
              <a:ext cx="1693678" cy="1693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3" name="Google Shape;2833;p244" descr=" "/>
            <p:cNvPicPr/>
            <p:nvPr/>
          </p:nvPicPr>
          <p:blipFill>
            <a:blip r:embed="rId70">
              <a:alphaModFix/>
            </a:blip>
            <a:srcRect l="0" t="0" r="0" b="0"/>
            <a:stretch/>
          </p:blipFill>
          <p:spPr bwMode="auto">
            <a:xfrm>
              <a:off x="5804480" y="2281179"/>
              <a:ext cx="969811" cy="9695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34" name="Google Shape;2834;p244" descr=" "/>
          <p:cNvPicPr/>
          <p:nvPr/>
        </p:nvPicPr>
        <p:blipFill>
          <a:blip r:embed="rId71">
            <a:alphaModFix/>
          </a:blip>
          <a:srcRect l="0" t="1297" r="1340" b="13355"/>
          <a:stretch/>
        </p:blipFill>
        <p:spPr bwMode="auto">
          <a:xfrm>
            <a:off x="4026850" y="764225"/>
            <a:ext cx="5117151" cy="43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39" name="Google Shape;2839;p245"/>
          <p:cNvSpPr/>
          <p:nvPr/>
        </p:nvSpPr>
        <p:spPr bwMode="auto">
          <a:xfrm rot="259">
            <a:off x="582975" y="386648"/>
            <a:ext cx="7957200" cy="4348500"/>
          </a:xfrm>
          <a:prstGeom prst="roundRect">
            <a:avLst>
              <a:gd name="adj" fmla="val 50000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840" name="Google Shape;2840;p245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786064">
            <a:off x="7475650" y="722330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245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434682">
            <a:off x="7612340" y="3782251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Google Shape;2842;p245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47617">
            <a:off x="543980" y="1273294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245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694932">
            <a:off x="632039" y="3804886"/>
            <a:ext cx="1187182" cy="38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4" name="Google Shape;2844;p245"/>
          <p:cNvGrpSpPr/>
          <p:nvPr/>
        </p:nvGrpSpPr>
        <p:grpSpPr bwMode="auto">
          <a:xfrm>
            <a:off x="1048051" y="830045"/>
            <a:ext cx="7026886" cy="3584387"/>
            <a:chOff x="1784267" y="7460986"/>
            <a:chExt cx="8354400" cy="4779183"/>
          </a:xfrm>
        </p:grpSpPr>
        <p:sp>
          <p:nvSpPr>
            <p:cNvPr id="2845" name="Google Shape;2845;p245"/>
            <p:cNvSpPr txBox="1"/>
            <p:nvPr/>
          </p:nvSpPr>
          <p:spPr bwMode="auto">
            <a:xfrm>
              <a:off x="2302067" y="7460986"/>
              <a:ext cx="73188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  <a:defRPr/>
              </a:pPr>
              <a:r>
                <a:rPr lang="ru" sz="3400" b="1">
                  <a:solidFill>
                    <a:schemeClr val="lt1"/>
                  </a:solidFill>
                </a:rPr>
                <a:t>Помощь хвостатым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846" name="Google Shape;2846;p245"/>
            <p:cNvSpPr txBox="1"/>
            <p:nvPr/>
          </p:nvSpPr>
          <p:spPr bwMode="auto">
            <a:xfrm>
              <a:off x="1784267" y="8686369"/>
              <a:ext cx="8354400" cy="35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2000">
                  <a:solidFill>
                    <a:schemeClr val="lt1"/>
                  </a:solidFill>
                </a:rPr>
                <a:t>Варя и Полина хотят помочь животным, но не знают,</a:t>
              </a:r>
              <a:br>
                <a:rPr lang="ru" sz="2000">
                  <a:solidFill>
                    <a:schemeClr val="lt1"/>
                  </a:solidFill>
                </a:rPr>
              </a:br>
              <a:r>
                <a:rPr lang="ru" sz="2000">
                  <a:solidFill>
                    <a:schemeClr val="lt1"/>
                  </a:solidFill>
                </a:rPr>
                <a:t>с чего начать. Они решили поискать варианты помощи</a:t>
              </a:r>
              <a:br>
                <a:rPr lang="ru" sz="2000">
                  <a:solidFill>
                    <a:schemeClr val="lt1"/>
                  </a:solidFill>
                </a:rPr>
              </a:br>
              <a:r>
                <a:rPr lang="ru" sz="2000">
                  <a:solidFill>
                    <a:schemeClr val="lt1"/>
                  </a:solidFill>
                </a:rPr>
                <a:t>в интернете и увидели, что можно перевести деньги</a:t>
              </a:r>
              <a:br>
                <a:rPr lang="ru" sz="2000">
                  <a:solidFill>
                    <a:schemeClr val="lt1"/>
                  </a:solidFill>
                </a:rPr>
              </a:br>
              <a:r>
                <a:rPr lang="ru" sz="2000">
                  <a:solidFill>
                    <a:schemeClr val="lt1"/>
                  </a:solidFill>
                </a:rPr>
                <a:t>на неизвестную личную карту от «волонтёра» или помочь через специальный раздел на известном сайте, который работает только с проверенными фондами.</a:t>
              </a:r>
              <a:br>
                <a:rPr lang="ru" sz="2000">
                  <a:solidFill>
                    <a:schemeClr val="lt1"/>
                  </a:solidFill>
                </a:rPr>
              </a:br>
              <a:br>
                <a:rPr lang="ru" sz="2000">
                  <a:solidFill>
                    <a:schemeClr val="lt1"/>
                  </a:solidFill>
                </a:rPr>
              </a:br>
              <a:endParaRPr sz="2000">
                <a:solidFill>
                  <a:schemeClr val="lt1"/>
                </a:solidFill>
              </a:endParaRPr>
            </a:p>
            <a:p>
              <a:pPr marL="0" marR="0" lvl="0" indent="0" algn="ctr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None/>
                <a:defRPr/>
              </a:pPr>
              <a:r>
                <a:rPr lang="ru" sz="2000">
                  <a:solidFill>
                    <a:schemeClr val="accent2"/>
                  </a:solidFill>
                </a:rPr>
                <a:t>Вопрос: </a:t>
              </a:r>
              <a:r>
                <a:rPr lang="ru" sz="2000">
                  <a:solidFill>
                    <a:schemeClr val="accent2"/>
                  </a:solidFill>
                </a:rPr>
                <a:t>Какой способ лучше</a:t>
              </a:r>
              <a:br>
                <a:rPr lang="ru" sz="2000">
                  <a:solidFill>
                    <a:schemeClr val="accent2"/>
                  </a:solidFill>
                </a:rPr>
              </a:br>
              <a:r>
                <a:rPr lang="ru" sz="2000">
                  <a:solidFill>
                    <a:schemeClr val="accent2"/>
                  </a:solidFill>
                </a:rPr>
                <a:t>выбрать сестрам и почему?</a:t>
              </a:r>
              <a:endParaRPr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51" name="Google Shape;2851;p246"/>
          <p:cNvSpPr/>
          <p:nvPr/>
        </p:nvSpPr>
        <p:spPr bwMode="auto">
          <a:xfrm rot="259">
            <a:off x="582975" y="386648"/>
            <a:ext cx="7957200" cy="4348500"/>
          </a:xfrm>
          <a:prstGeom prst="roundRect">
            <a:avLst>
              <a:gd name="adj" fmla="val 50000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852" name="Google Shape;2852;p24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786064">
            <a:off x="7634400" y="1822980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3" name="Google Shape;2853;p24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434682">
            <a:off x="7538615" y="3321826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4" name="Google Shape;2854;p24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47617">
            <a:off x="649830" y="1442644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5" name="Google Shape;2855;p246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694932">
            <a:off x="334539" y="2915886"/>
            <a:ext cx="1187182" cy="38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6" name="Google Shape;2856;p246"/>
          <p:cNvGrpSpPr/>
          <p:nvPr/>
        </p:nvGrpSpPr>
        <p:grpSpPr bwMode="auto">
          <a:xfrm>
            <a:off x="1428675" y="1058625"/>
            <a:ext cx="6265800" cy="3091862"/>
            <a:chOff x="1784267" y="7460986"/>
            <a:chExt cx="8354400" cy="4122483"/>
          </a:xfrm>
        </p:grpSpPr>
        <p:sp>
          <p:nvSpPr>
            <p:cNvPr id="2857" name="Google Shape;2857;p246"/>
            <p:cNvSpPr txBox="1"/>
            <p:nvPr/>
          </p:nvSpPr>
          <p:spPr bwMode="auto">
            <a:xfrm>
              <a:off x="2302067" y="7460986"/>
              <a:ext cx="73188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  <a:defRPr/>
              </a:pPr>
              <a:r>
                <a:rPr lang="ru" sz="3400" b="1">
                  <a:solidFill>
                    <a:schemeClr val="lt1"/>
                  </a:solidFill>
                </a:rPr>
                <a:t>Экстренная ситуация 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858" name="Google Shape;2858;p246"/>
            <p:cNvSpPr txBox="1"/>
            <p:nvPr/>
          </p:nvSpPr>
          <p:spPr bwMode="auto">
            <a:xfrm>
              <a:off x="1784267" y="8686369"/>
              <a:ext cx="8354400" cy="28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" sz="2000">
                  <a:solidFill>
                    <a:schemeClr val="lt1"/>
                  </a:solidFill>
                </a:rPr>
                <a:t>Варе в комментариях под видео написали: «Срочно переведи деньги на карту, мы помогаем больным детям! Фонд новый, сайта у нас пока нет, но деньги для помощи нашему другу нужны прямо сейчас — требуется немедленная операция».</a:t>
              </a:r>
              <a:br>
                <a:rPr lang="ru" sz="2000">
                  <a:solidFill>
                    <a:schemeClr val="lt1"/>
                  </a:solidFill>
                </a:rPr>
              </a:br>
              <a:br>
                <a:rPr lang="ru" sz="2000">
                  <a:solidFill>
                    <a:schemeClr val="lt1"/>
                  </a:solidFill>
                </a:rPr>
              </a:br>
              <a:endParaRPr sz="2000">
                <a:solidFill>
                  <a:schemeClr val="lt1"/>
                </a:solidFill>
              </a:endParaRPr>
            </a:p>
            <a:p>
              <a:pPr marL="0" marR="0" lvl="0" indent="0" algn="ctr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None/>
                <a:defRPr/>
              </a:pPr>
              <a:r>
                <a:rPr lang="ru" sz="2000">
                  <a:solidFill>
                    <a:schemeClr val="accent2"/>
                  </a:solidFill>
                </a:rPr>
                <a:t>Вопрос: Что нужно сделать Варе?</a:t>
              </a:r>
              <a:endParaRPr sz="200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63" name="Google Shape;2863;p247"/>
          <p:cNvSpPr/>
          <p:nvPr/>
        </p:nvSpPr>
        <p:spPr bwMode="auto">
          <a:xfrm rot="259">
            <a:off x="582975" y="386648"/>
            <a:ext cx="7957200" cy="4348500"/>
          </a:xfrm>
          <a:prstGeom prst="roundRect">
            <a:avLst>
              <a:gd name="adj" fmla="val 50000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864" name="Google Shape;2864;p24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786064">
            <a:off x="7634400" y="1822980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24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434682">
            <a:off x="7538615" y="3321826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6" name="Google Shape;2866;p24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47617">
            <a:off x="649830" y="1442644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Google Shape;2867;p24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694932">
            <a:off x="334539" y="2915886"/>
            <a:ext cx="1187182" cy="388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8" name="Google Shape;2868;p247"/>
          <p:cNvGrpSpPr/>
          <p:nvPr/>
        </p:nvGrpSpPr>
        <p:grpSpPr bwMode="auto">
          <a:xfrm>
            <a:off x="1525400" y="606100"/>
            <a:ext cx="6265800" cy="1230313"/>
            <a:chOff x="1784267" y="7558952"/>
            <a:chExt cx="8354400" cy="1640417"/>
          </a:xfrm>
        </p:grpSpPr>
        <p:sp>
          <p:nvSpPr>
            <p:cNvPr id="2869" name="Google Shape;2869;p247"/>
            <p:cNvSpPr txBox="1"/>
            <p:nvPr/>
          </p:nvSpPr>
          <p:spPr bwMode="auto">
            <a:xfrm>
              <a:off x="2302067" y="7558952"/>
              <a:ext cx="73188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  <a:defRPr/>
              </a:pPr>
              <a:r>
                <a:rPr lang="ru" sz="3400" b="1">
                  <a:solidFill>
                    <a:schemeClr val="lt1"/>
                  </a:solidFill>
                </a:rPr>
                <a:t>Нам важно ваше мнение</a:t>
              </a:r>
              <a:r>
                <a:rPr lang="ru" sz="3400" b="1">
                  <a:solidFill>
                    <a:schemeClr val="lt1"/>
                  </a:solidFill>
                </a:rPr>
                <a:t> 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870" name="Google Shape;2870;p247"/>
            <p:cNvSpPr txBox="1"/>
            <p:nvPr/>
          </p:nvSpPr>
          <p:spPr bwMode="auto">
            <a:xfrm>
              <a:off x="1784267" y="8686369"/>
              <a:ext cx="8354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marR="0" lvl="0" indent="0" algn="ctr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  <a:buNone/>
                <a:defRPr/>
              </a:pPr>
              <a:endParaRPr sz="2000">
                <a:solidFill>
                  <a:schemeClr val="accent2"/>
                </a:solidFill>
              </a:endParaRPr>
            </a:p>
          </p:txBody>
        </p:sp>
      </p:grpSp>
      <p:pic>
        <p:nvPicPr>
          <p:cNvPr id="2871" name="Google Shape;2871;p247" title="благотворительность.gif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3150850" y="1347575"/>
            <a:ext cx="2886988" cy="2886988"/>
          </a:xfrm>
          <a:prstGeom prst="rect">
            <a:avLst/>
          </a:prstGeom>
          <a:solidFill>
            <a:schemeClr val="lt1">
              <a:alpha val="12549"/>
            </a:schemeClr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18" name="Google Shape;2418;p224"/>
          <p:cNvPicPr/>
          <p:nvPr/>
        </p:nvPicPr>
        <p:blipFill>
          <a:blip r:embed="rId2">
            <a:alphaModFix/>
          </a:blip>
          <a:srcRect l="0" t="0" r="16485" b="0"/>
          <a:stretch/>
        </p:blipFill>
        <p:spPr bwMode="auto">
          <a:xfrm>
            <a:off x="4905099" y="0"/>
            <a:ext cx="4238901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Google Shape;2419;p224"/>
          <p:cNvPicPr/>
          <p:nvPr/>
        </p:nvPicPr>
        <p:blipFill>
          <a:blip r:embed="rId3">
            <a:alphaModFix/>
          </a:blip>
          <a:stretch/>
        </p:blipFill>
        <p:spPr bwMode="auto">
          <a:xfrm rot="256914">
            <a:off x="4532069" y="364647"/>
            <a:ext cx="3375120" cy="4414208"/>
          </a:xfrm>
          <a:prstGeom prst="roundRect">
            <a:avLst>
              <a:gd name="adj" fmla="val 6245"/>
            </a:avLst>
          </a:prstGeom>
          <a:noFill/>
          <a:ln>
            <a:noFill/>
          </a:ln>
        </p:spPr>
      </p:pic>
      <p:sp>
        <p:nvSpPr>
          <p:cNvPr id="2420" name="Google Shape;2420;p224"/>
          <p:cNvSpPr txBox="1"/>
          <p:nvPr/>
        </p:nvSpPr>
        <p:spPr bwMode="auto">
          <a:xfrm>
            <a:off x="339775" y="636475"/>
            <a:ext cx="36966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2700">
                <a:solidFill>
                  <a:schemeClr val="lt1"/>
                </a:solidFill>
              </a:rPr>
              <a:t>Вас просил помочь друг, знакомый</a:t>
            </a:r>
            <a:br>
              <a:rPr lang="ru" sz="2700">
                <a:solidFill>
                  <a:schemeClr val="lt1"/>
                </a:solidFill>
              </a:rPr>
            </a:br>
            <a:r>
              <a:rPr lang="ru" sz="2700">
                <a:solidFill>
                  <a:schemeClr val="lt1"/>
                </a:solidFill>
              </a:rPr>
              <a:t>или родственник?</a:t>
            </a:r>
            <a:endParaRPr sz="2400"/>
          </a:p>
        </p:txBody>
      </p:sp>
      <p:sp>
        <p:nvSpPr>
          <p:cNvPr id="2421" name="Google Shape;2421;p224"/>
          <p:cNvSpPr txBox="1"/>
          <p:nvPr/>
        </p:nvSpPr>
        <p:spPr bwMode="auto">
          <a:xfrm>
            <a:off x="339775" y="2276025"/>
            <a:ext cx="4032300" cy="184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2700">
                <a:solidFill>
                  <a:schemeClr val="lt1"/>
                </a:solidFill>
              </a:rPr>
              <a:t>А может быть</a:t>
            </a:r>
            <a:br>
              <a:rPr lang="ru" sz="2700">
                <a:solidFill>
                  <a:schemeClr val="lt1"/>
                </a:solidFill>
              </a:rPr>
            </a:br>
            <a:r>
              <a:rPr lang="ru" sz="2700">
                <a:solidFill>
                  <a:schemeClr val="lt1"/>
                </a:solidFill>
              </a:rPr>
              <a:t>вы видели просьбы</a:t>
            </a:r>
            <a:br>
              <a:rPr lang="ru" sz="2700">
                <a:solidFill>
                  <a:schemeClr val="lt1"/>
                </a:solidFill>
              </a:rPr>
            </a:br>
            <a:r>
              <a:rPr lang="ru" sz="2700">
                <a:solidFill>
                  <a:schemeClr val="lt1"/>
                </a:solidFill>
              </a:rPr>
              <a:t>о помощи для животных или незнакомых людей? </a:t>
            </a:r>
            <a:endParaRPr sz="27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26" name="Google Shape;2426;p225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>
            <a:off x="6157497" y="2292988"/>
            <a:ext cx="2812874" cy="2850508"/>
          </a:xfrm>
          <a:prstGeom prst="rect">
            <a:avLst/>
          </a:prstGeom>
          <a:noFill/>
          <a:ln>
            <a:noFill/>
          </a:ln>
        </p:spPr>
      </p:pic>
      <p:sp>
        <p:nvSpPr>
          <p:cNvPr id="2427" name="Google Shape;2427;p225"/>
          <p:cNvSpPr txBox="1"/>
          <p:nvPr/>
        </p:nvSpPr>
        <p:spPr bwMode="auto">
          <a:xfrm>
            <a:off x="319950" y="279375"/>
            <a:ext cx="63528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4000">
                <a:solidFill>
                  <a:schemeClr val="lt1"/>
                </a:solidFill>
              </a:rPr>
              <a:t>Сегодня мы поговорим</a:t>
            </a:r>
            <a:br>
              <a:rPr lang="ru" sz="4000">
                <a:solidFill>
                  <a:schemeClr val="lt1"/>
                </a:solidFill>
              </a:rPr>
            </a:br>
            <a:r>
              <a:rPr lang="ru" sz="4000">
                <a:solidFill>
                  <a:schemeClr val="lt1"/>
                </a:solidFill>
              </a:rPr>
              <a:t>о безопасной благотворительности 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2428" name="Google Shape;2428;p225"/>
          <p:cNvSpPr txBox="1"/>
          <p:nvPr/>
        </p:nvSpPr>
        <p:spPr bwMode="auto">
          <a:xfrm>
            <a:off x="319952" y="1970300"/>
            <a:ext cx="34623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2200">
                <a:solidFill>
                  <a:schemeClr val="lt1"/>
                </a:solidFill>
              </a:rPr>
              <a:t>Как распознать обман</a:t>
            </a:r>
            <a:br>
              <a:rPr lang="ru" sz="2200">
                <a:solidFill>
                  <a:schemeClr val="lt1"/>
                </a:solidFill>
              </a:rPr>
            </a:br>
            <a:r>
              <a:rPr lang="ru" sz="2200">
                <a:solidFill>
                  <a:schemeClr val="lt1"/>
                </a:solidFill>
              </a:rPr>
              <a:t>и не попасться на удочку злоумышленников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2429" name="Google Shape;2429;p225" descr=" "/>
          <p:cNvPicPr/>
          <p:nvPr/>
        </p:nvPicPr>
        <p:blipFill>
          <a:blip r:embed="rId3">
            <a:alphaModFix/>
          </a:blip>
          <a:srcRect l="0" t="0" r="0" b="32563"/>
          <a:stretch/>
        </p:blipFill>
        <p:spPr bwMode="auto">
          <a:xfrm>
            <a:off x="3908850" y="1683324"/>
            <a:ext cx="5186751" cy="346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4" name="Google Shape;2434;p226"/>
          <p:cNvSpPr/>
          <p:nvPr/>
        </p:nvSpPr>
        <p:spPr bwMode="auto">
          <a:xfrm rot="246">
            <a:off x="364725" y="1022775"/>
            <a:ext cx="8379600" cy="3708600"/>
          </a:xfrm>
          <a:prstGeom prst="roundRect">
            <a:avLst>
              <a:gd name="adj" fmla="val 7053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35" name="Google Shape;2435;p226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918396">
            <a:off x="5945509" y="127581"/>
            <a:ext cx="2890912" cy="45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Google Shape;2436;p226"/>
          <p:cNvPicPr/>
          <p:nvPr/>
        </p:nvPicPr>
        <p:blipFill>
          <a:blip r:embed="rId3">
            <a:alphaModFix/>
          </a:blip>
          <a:srcRect l="0" t="0" r="0" b="28566"/>
          <a:stretch/>
        </p:blipFill>
        <p:spPr bwMode="auto">
          <a:xfrm>
            <a:off x="4947050" y="451649"/>
            <a:ext cx="3109548" cy="4280022"/>
          </a:xfrm>
          <a:prstGeom prst="rect">
            <a:avLst/>
          </a:prstGeom>
          <a:noFill/>
          <a:ln>
            <a:noFill/>
          </a:ln>
        </p:spPr>
      </p:pic>
      <p:sp>
        <p:nvSpPr>
          <p:cNvPr id="2437" name="Google Shape;2437;p226"/>
          <p:cNvSpPr txBox="1"/>
          <p:nvPr/>
        </p:nvSpPr>
        <p:spPr bwMode="auto">
          <a:xfrm>
            <a:off x="255179" y="244583"/>
            <a:ext cx="7208399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Определения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38" name="Google Shape;2438;p226"/>
          <p:cNvSpPr txBox="1"/>
          <p:nvPr/>
        </p:nvSpPr>
        <p:spPr bwMode="auto">
          <a:xfrm>
            <a:off x="561175" y="1303050"/>
            <a:ext cx="40920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800" b="1">
                <a:solidFill>
                  <a:schemeClr val="lt1"/>
                </a:solidFill>
              </a:rPr>
              <a:t>Благотворительность</a:t>
            </a:r>
            <a:endParaRPr sz="2800" b="1">
              <a:solidFill>
                <a:schemeClr val="lt1"/>
              </a:solidFill>
            </a:endParaRPr>
          </a:p>
        </p:txBody>
      </p:sp>
      <p:pic>
        <p:nvPicPr>
          <p:cNvPr id="2439" name="Google Shape;2439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-579463">
            <a:off x="571279" y="2561672"/>
            <a:ext cx="497085" cy="162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40" name="Google Shape;2440;p226"/>
          <p:cNvSpPr txBox="1"/>
          <p:nvPr/>
        </p:nvSpPr>
        <p:spPr bwMode="auto">
          <a:xfrm>
            <a:off x="561175" y="3033300"/>
            <a:ext cx="3368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800">
                <a:solidFill>
                  <a:srgbClr val="79C1F7"/>
                </a:solidFill>
              </a:rPr>
              <a:t>Помощь может быть разной</a:t>
            </a:r>
            <a:endParaRPr sz="1700">
              <a:solidFill>
                <a:srgbClr val="79C1F7"/>
              </a:solidFill>
            </a:endParaRPr>
          </a:p>
        </p:txBody>
      </p:sp>
      <p:sp>
        <p:nvSpPr>
          <p:cNvPr id="2441" name="Google Shape;2441;p226"/>
          <p:cNvSpPr txBox="1"/>
          <p:nvPr/>
        </p:nvSpPr>
        <p:spPr bwMode="auto">
          <a:xfrm>
            <a:off x="561175" y="1803150"/>
            <a:ext cx="3368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К</a:t>
            </a:r>
            <a:r>
              <a:rPr lang="ru" sz="1500">
                <a:solidFill>
                  <a:schemeClr val="lt1"/>
                </a:solidFill>
              </a:rPr>
              <a:t>огда люди помогают другим просто так, не ожидая награды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442" name="Google Shape;2442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923765">
            <a:off x="1126533" y="2561671"/>
            <a:ext cx="497085" cy="1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3" name="Google Shape;2443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-579463">
            <a:off x="1675710" y="2561672"/>
            <a:ext cx="497085" cy="1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4" name="Google Shape;2444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923765">
            <a:off x="2230964" y="2561671"/>
            <a:ext cx="497085" cy="1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5" name="Google Shape;2445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-579463">
            <a:off x="2810660" y="2561672"/>
            <a:ext cx="497085" cy="16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Google Shape;2446;p226" descr=" "/>
          <p:cNvPicPr/>
          <p:nvPr/>
        </p:nvPicPr>
        <p:blipFill>
          <a:blip r:embed="rId4">
            <a:alphaModFix/>
          </a:blip>
          <a:srcRect l="0" t="0" r="0" b="0"/>
          <a:stretch/>
        </p:blipFill>
        <p:spPr bwMode="auto">
          <a:xfrm rot="923765">
            <a:off x="3365914" y="2561671"/>
            <a:ext cx="497085" cy="162481"/>
          </a:xfrm>
          <a:prstGeom prst="rect">
            <a:avLst/>
          </a:prstGeom>
          <a:noFill/>
          <a:ln>
            <a:noFill/>
          </a:ln>
        </p:spPr>
      </p:pic>
      <p:sp>
        <p:nvSpPr>
          <p:cNvPr id="2447" name="Google Shape;2447;p226"/>
          <p:cNvSpPr txBox="1"/>
          <p:nvPr/>
        </p:nvSpPr>
        <p:spPr bwMode="auto">
          <a:xfrm>
            <a:off x="584597" y="3362925"/>
            <a:ext cx="42408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9050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Деньгами</a:t>
            </a:r>
            <a:endParaRPr sz="1500">
              <a:solidFill>
                <a:schemeClr val="lt1"/>
              </a:solidFill>
            </a:endParaRPr>
          </a:p>
          <a:p>
            <a:pPr marL="179999" lvl="0" indent="-190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Н</a:t>
            </a:r>
            <a:r>
              <a:rPr lang="ru" sz="1500">
                <a:solidFill>
                  <a:schemeClr val="lt1"/>
                </a:solidFill>
              </a:rPr>
              <a:t>ужными вещами (одежда, книги, игрушки)</a:t>
            </a:r>
            <a:endParaRPr sz="1500">
              <a:solidFill>
                <a:schemeClr val="lt1"/>
              </a:solidFill>
            </a:endParaRPr>
          </a:p>
          <a:p>
            <a:pPr marL="179999" lvl="0" indent="-190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Лекарствами</a:t>
            </a:r>
            <a:endParaRPr sz="1500">
              <a:solidFill>
                <a:schemeClr val="lt1"/>
              </a:solidFill>
            </a:endParaRPr>
          </a:p>
          <a:p>
            <a:pPr marL="179999" lvl="0" indent="-190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pPr>
            <a:r>
              <a:rPr lang="ru" sz="1500">
                <a:solidFill>
                  <a:schemeClr val="lt1"/>
                </a:solidFill>
              </a:rPr>
              <a:t>Своим временем и вниманием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2" name="Google Shape;2452;p227"/>
          <p:cNvSpPr/>
          <p:nvPr/>
        </p:nvSpPr>
        <p:spPr bwMode="auto">
          <a:xfrm rot="381">
            <a:off x="364725" y="1022625"/>
            <a:ext cx="2706900" cy="3708600"/>
          </a:xfrm>
          <a:prstGeom prst="roundRect">
            <a:avLst>
              <a:gd name="adj" fmla="val 7053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53" name="Google Shape;2453;p227"/>
          <p:cNvSpPr txBox="1"/>
          <p:nvPr/>
        </p:nvSpPr>
        <p:spPr bwMode="auto">
          <a:xfrm>
            <a:off x="255179" y="244583"/>
            <a:ext cx="7208399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chemeClr val="lt1"/>
                </a:solidFill>
              </a:rPr>
              <a:t>Определения</a:t>
            </a: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54" name="Google Shape;2454;p227"/>
          <p:cNvSpPr txBox="1"/>
          <p:nvPr/>
        </p:nvSpPr>
        <p:spPr bwMode="auto">
          <a:xfrm>
            <a:off x="487425" y="1138150"/>
            <a:ext cx="24615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300" b="1">
                <a:solidFill>
                  <a:schemeClr val="lt1"/>
                </a:solidFill>
              </a:rPr>
              <a:t>Благотвори-</a:t>
            </a:r>
            <a:br>
              <a:rPr lang="ru" sz="2300" b="1">
                <a:solidFill>
                  <a:schemeClr val="lt1"/>
                </a:solidFill>
              </a:rPr>
            </a:br>
            <a:r>
              <a:rPr lang="ru" sz="2300" b="1">
                <a:solidFill>
                  <a:schemeClr val="lt1"/>
                </a:solidFill>
              </a:rPr>
              <a:t>тельный фонд</a:t>
            </a:r>
            <a:endParaRPr sz="2200"/>
          </a:p>
        </p:txBody>
      </p:sp>
      <p:sp>
        <p:nvSpPr>
          <p:cNvPr id="2455" name="Google Shape;2455;p227"/>
          <p:cNvSpPr txBox="1"/>
          <p:nvPr/>
        </p:nvSpPr>
        <p:spPr bwMode="auto">
          <a:xfrm>
            <a:off x="487425" y="1882375"/>
            <a:ext cx="24615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Организация, которая собирает деньги и вещи, чтобы помогать людям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и животным, попавшим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в трудную ситуаци</a:t>
            </a:r>
            <a:r>
              <a:rPr lang="ru" sz="1500">
                <a:solidFill>
                  <a:schemeClr val="lt1"/>
                </a:solidFill>
              </a:rPr>
              <a:t>ю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456" name="Google Shape;2456;p227"/>
          <p:cNvSpPr txBox="1"/>
          <p:nvPr/>
        </p:nvSpPr>
        <p:spPr bwMode="auto">
          <a:xfrm>
            <a:off x="487429" y="4051425"/>
            <a:ext cx="963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rgbClr val="79C1F7"/>
                </a:solidFill>
              </a:rPr>
              <a:t>01</a:t>
            </a:r>
            <a:endParaRPr sz="3600" b="1" i="0" u="none" strike="noStrike" cap="none">
              <a:solidFill>
                <a:srgbClr val="79C1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57" name="Google Shape;2457;p227"/>
          <p:cNvSpPr/>
          <p:nvPr/>
        </p:nvSpPr>
        <p:spPr bwMode="auto">
          <a:xfrm rot="381">
            <a:off x="3201812" y="1022625"/>
            <a:ext cx="2706900" cy="3708600"/>
          </a:xfrm>
          <a:prstGeom prst="roundRect">
            <a:avLst>
              <a:gd name="adj" fmla="val 7053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58" name="Google Shape;2458;p227"/>
          <p:cNvSpPr txBox="1"/>
          <p:nvPr/>
        </p:nvSpPr>
        <p:spPr bwMode="auto">
          <a:xfrm>
            <a:off x="3324513" y="1138150"/>
            <a:ext cx="2461500" cy="50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300" b="1">
                <a:solidFill>
                  <a:schemeClr val="lt1"/>
                </a:solidFill>
              </a:rPr>
              <a:t>Приют</a:t>
            </a:r>
            <a:endParaRPr sz="2200"/>
          </a:p>
        </p:txBody>
      </p:sp>
      <p:sp>
        <p:nvSpPr>
          <p:cNvPr id="2459" name="Google Shape;2459;p227"/>
          <p:cNvSpPr txBox="1"/>
          <p:nvPr/>
        </p:nvSpPr>
        <p:spPr bwMode="auto">
          <a:xfrm>
            <a:off x="3324513" y="1641550"/>
            <a:ext cx="24615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Место, где временно живут животные или люди, которым негде жить и кто нуждается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в заботе и помощи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460" name="Google Shape;2460;p227"/>
          <p:cNvSpPr txBox="1"/>
          <p:nvPr/>
        </p:nvSpPr>
        <p:spPr bwMode="auto">
          <a:xfrm>
            <a:off x="3324516" y="4051425"/>
            <a:ext cx="963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rgbClr val="79C1F7"/>
                </a:solidFill>
              </a:rPr>
              <a:t>02</a:t>
            </a:r>
            <a:endParaRPr sz="3600" b="1" i="0" u="none" strike="noStrike" cap="none">
              <a:solidFill>
                <a:srgbClr val="79C1F7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61" name="Google Shape;2461;p227"/>
          <p:cNvSpPr/>
          <p:nvPr/>
        </p:nvSpPr>
        <p:spPr bwMode="auto">
          <a:xfrm rot="381">
            <a:off x="6038912" y="1022625"/>
            <a:ext cx="2706900" cy="3708600"/>
          </a:xfrm>
          <a:prstGeom prst="roundRect">
            <a:avLst>
              <a:gd name="adj" fmla="val 7053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62" name="Google Shape;2462;p227"/>
          <p:cNvSpPr txBox="1"/>
          <p:nvPr/>
        </p:nvSpPr>
        <p:spPr bwMode="auto">
          <a:xfrm>
            <a:off x="6161613" y="1138150"/>
            <a:ext cx="24615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2300" b="1">
                <a:solidFill>
                  <a:schemeClr val="lt1"/>
                </a:solidFill>
              </a:rPr>
              <a:t>Пожертво-</a:t>
            </a:r>
            <a:br>
              <a:rPr lang="ru" sz="2300" b="1">
                <a:solidFill>
                  <a:schemeClr val="lt1"/>
                </a:solidFill>
              </a:rPr>
            </a:br>
            <a:r>
              <a:rPr lang="ru" sz="2300" b="1">
                <a:solidFill>
                  <a:schemeClr val="lt1"/>
                </a:solidFill>
              </a:rPr>
              <a:t>вания</a:t>
            </a:r>
            <a:endParaRPr sz="2200"/>
          </a:p>
        </p:txBody>
      </p:sp>
      <p:sp>
        <p:nvSpPr>
          <p:cNvPr id="2463" name="Google Shape;2463;p227"/>
          <p:cNvSpPr txBox="1"/>
          <p:nvPr/>
        </p:nvSpPr>
        <p:spPr bwMode="auto">
          <a:xfrm>
            <a:off x="6161613" y="1882375"/>
            <a:ext cx="2461500" cy="101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Деньги, вещи или</a:t>
            </a:r>
            <a:br>
              <a:rPr lang="ru" sz="1500">
                <a:solidFill>
                  <a:schemeClr val="lt1"/>
                </a:solidFill>
              </a:rPr>
            </a:br>
            <a:r>
              <a:rPr lang="ru" sz="1500">
                <a:solidFill>
                  <a:schemeClr val="lt1"/>
                </a:solidFill>
              </a:rPr>
              <a:t>время, которые люди добровольно отдают, чтобы помочь другим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464" name="Google Shape;2464;p227"/>
          <p:cNvSpPr txBox="1"/>
          <p:nvPr/>
        </p:nvSpPr>
        <p:spPr bwMode="auto">
          <a:xfrm>
            <a:off x="6161616" y="4051425"/>
            <a:ext cx="963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ru" sz="3600">
                <a:solidFill>
                  <a:srgbClr val="79C1F7"/>
                </a:solidFill>
              </a:rPr>
              <a:t>03</a:t>
            </a:r>
            <a:endParaRPr sz="3600" b="1" i="0" u="none" strike="noStrike" cap="none">
              <a:solidFill>
                <a:srgbClr val="79C1F7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65" name="Google Shape;2465;p22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786064">
            <a:off x="1343450" y="4326355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Google Shape;2466;p22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9963500">
            <a:off x="4561436" y="3932792"/>
            <a:ext cx="840374" cy="27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7" name="Google Shape;2467;p227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8878663">
            <a:off x="7672919" y="3712940"/>
            <a:ext cx="1236748" cy="404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2" name="Google Shape;2472;p228"/>
          <p:cNvSpPr/>
          <p:nvPr/>
        </p:nvSpPr>
        <p:spPr bwMode="auto">
          <a:xfrm rot="190">
            <a:off x="243675" y="292025"/>
            <a:ext cx="54159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73" name="Google Shape;2473;p228"/>
          <p:cNvSpPr/>
          <p:nvPr/>
        </p:nvSpPr>
        <p:spPr bwMode="auto">
          <a:xfrm rot="333">
            <a:off x="5748225" y="292025"/>
            <a:ext cx="31011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474" name="Google Shape;2474;p228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9786064">
            <a:off x="4249175" y="4392530"/>
            <a:ext cx="1187182" cy="3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2475;p228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1434682">
            <a:off x="3958615" y="2790675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Google Shape;2476;p228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747617">
            <a:off x="4593455" y="3500069"/>
            <a:ext cx="913786" cy="29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7" name="Google Shape;2477;p228" descr=" "/>
          <p:cNvPicPr/>
          <p:nvPr/>
        </p:nvPicPr>
        <p:blipFill>
          <a:blip r:embed="rId2">
            <a:alphaModFix/>
          </a:blip>
          <a:srcRect l="0" t="0" r="0" b="0"/>
          <a:stretch/>
        </p:blipFill>
        <p:spPr bwMode="auto">
          <a:xfrm rot="-8694932">
            <a:off x="9427588" y="3455386"/>
            <a:ext cx="1187182" cy="3880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8" name="Google Shape;2478;p228"/>
          <p:cNvSpPr txBox="1"/>
          <p:nvPr/>
        </p:nvSpPr>
        <p:spPr bwMode="auto">
          <a:xfrm>
            <a:off x="480000" y="572050"/>
            <a:ext cx="43821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 b="1">
                <a:solidFill>
                  <a:schemeClr val="lt1"/>
                </a:solidFill>
              </a:rPr>
              <a:t>К сожалению, есть люди, которые притворяются «фондом», чтобы украсть деньги</a:t>
            </a:r>
            <a:endParaRPr sz="2500" b="1">
              <a:solidFill>
                <a:schemeClr val="lt1"/>
              </a:solidFill>
            </a:endParaRPr>
          </a:p>
        </p:txBody>
      </p:sp>
      <p:sp>
        <p:nvSpPr>
          <p:cNvPr id="2479" name="Google Shape;2479;p228"/>
          <p:cNvSpPr txBox="1"/>
          <p:nvPr/>
        </p:nvSpPr>
        <p:spPr bwMode="auto">
          <a:xfrm>
            <a:off x="439351" y="2618300"/>
            <a:ext cx="33687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>
                <a:solidFill>
                  <a:schemeClr val="lt1"/>
                </a:solidFill>
              </a:rPr>
              <a:t>Если не проверять</a:t>
            </a:r>
            <a:br>
              <a:rPr lang="ru" sz="2100">
                <a:solidFill>
                  <a:schemeClr val="lt1"/>
                </a:solidFill>
              </a:rPr>
            </a:br>
            <a:r>
              <a:rPr lang="ru" sz="2100">
                <a:solidFill>
                  <a:schemeClr val="lt1"/>
                </a:solidFill>
              </a:rPr>
              <a:t>фонд, можно:</a:t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2480" name="Google Shape;2480;p228"/>
          <p:cNvSpPr txBox="1"/>
          <p:nvPr/>
        </p:nvSpPr>
        <p:spPr bwMode="auto">
          <a:xfrm>
            <a:off x="568600" y="3451113"/>
            <a:ext cx="3368700" cy="12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20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Случайно отправить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деньги плохим людям</a:t>
            </a:r>
            <a:endParaRPr sz="1700">
              <a:solidFill>
                <a:schemeClr val="lt1"/>
              </a:solidFill>
            </a:endParaRPr>
          </a:p>
          <a:p>
            <a:pPr marL="89999" lvl="0" indent="-203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Не помочь тем, кому действительно нужна помощь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481" name="Google Shape;2481;p228"/>
          <p:cNvSpPr txBox="1"/>
          <p:nvPr/>
        </p:nvSpPr>
        <p:spPr bwMode="auto">
          <a:xfrm>
            <a:off x="5907025" y="1299650"/>
            <a:ext cx="2578199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 b="1">
                <a:solidFill>
                  <a:schemeClr val="lt1"/>
                </a:solidFill>
              </a:rPr>
              <a:t>Сначала</a:t>
            </a:r>
            <a:br>
              <a:rPr lang="ru" sz="2500" b="1">
                <a:solidFill>
                  <a:schemeClr val="lt1"/>
                </a:solidFill>
              </a:rPr>
            </a:br>
            <a:r>
              <a:rPr lang="ru" sz="2500" b="1">
                <a:solidFill>
                  <a:schemeClr val="lt1"/>
                </a:solidFill>
              </a:rPr>
              <a:t>проверяю —</a:t>
            </a:r>
            <a:br>
              <a:rPr lang="ru" sz="2500" b="1">
                <a:solidFill>
                  <a:schemeClr val="lt1"/>
                </a:solidFill>
              </a:rPr>
            </a:br>
            <a:r>
              <a:rPr lang="ru" sz="2500" b="1">
                <a:solidFill>
                  <a:schemeClr val="lt1"/>
                </a:solidFill>
              </a:rPr>
              <a:t>потом помогаю</a:t>
            </a:r>
            <a:endParaRPr sz="2500" b="1">
              <a:solidFill>
                <a:schemeClr val="lt1"/>
              </a:solidFill>
            </a:endParaRPr>
          </a:p>
        </p:txBody>
      </p:sp>
      <p:sp>
        <p:nvSpPr>
          <p:cNvPr id="2482" name="Google Shape;2482;p228"/>
          <p:cNvSpPr txBox="1"/>
          <p:nvPr/>
        </p:nvSpPr>
        <p:spPr bwMode="auto">
          <a:xfrm>
            <a:off x="5907025" y="572050"/>
            <a:ext cx="2436600" cy="65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700">
                <a:solidFill>
                  <a:schemeClr val="lt1"/>
                </a:solidFill>
              </a:rPr>
              <a:t>Поэтому важно запомнить правило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483" name="Google Shape;2483;p228"/>
          <p:cNvPicPr/>
          <p:nvPr/>
        </p:nvPicPr>
        <p:blipFill>
          <a:blip r:embed="rId3">
            <a:alphaModFix/>
          </a:blip>
          <a:srcRect l="0" t="0" r="4323" b="39342"/>
          <a:stretch/>
        </p:blipFill>
        <p:spPr bwMode="auto">
          <a:xfrm>
            <a:off x="6048625" y="2303350"/>
            <a:ext cx="2436601" cy="2576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88" name="Google Shape;2488;p229"/>
          <p:cNvPicPr/>
          <p:nvPr/>
        </p:nvPicPr>
        <p:blipFill>
          <a:blip r:embed="rId2">
            <a:alphaModFix/>
          </a:blip>
          <a:srcRect l="0" t="0" r="0" b="25256"/>
          <a:stretch/>
        </p:blipFill>
        <p:spPr bwMode="auto">
          <a:xfrm>
            <a:off x="2591675" y="2016101"/>
            <a:ext cx="4128800" cy="312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89" name="Google Shape;2489;p229"/>
          <p:cNvSpPr txBox="1"/>
          <p:nvPr/>
        </p:nvSpPr>
        <p:spPr bwMode="auto">
          <a:xfrm>
            <a:off x="319950" y="279375"/>
            <a:ext cx="6352800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None/>
              <a:defRPr/>
            </a:pPr>
            <a:r>
              <a:rPr lang="ru" sz="5300">
                <a:solidFill>
                  <a:schemeClr val="lt1"/>
                </a:solidFill>
              </a:rPr>
              <a:t>Правила</a:t>
            </a:r>
            <a:br>
              <a:rPr lang="ru" sz="5300">
                <a:solidFill>
                  <a:schemeClr val="lt1"/>
                </a:solidFill>
              </a:rPr>
            </a:br>
            <a:r>
              <a:rPr lang="ru" sz="5300">
                <a:solidFill>
                  <a:schemeClr val="lt1"/>
                </a:solidFill>
              </a:rPr>
              <a:t>безопасности</a:t>
            </a:r>
            <a:endParaRPr sz="5300">
              <a:solidFill>
                <a:schemeClr val="lt1"/>
              </a:solidFill>
            </a:endParaRPr>
          </a:p>
        </p:txBody>
      </p:sp>
      <p:pic>
        <p:nvPicPr>
          <p:cNvPr id="2490" name="Google Shape;2490;p229" descr=" "/>
          <p:cNvPicPr/>
          <p:nvPr/>
        </p:nvPicPr>
        <p:blipFill>
          <a:blip r:embed="rId3">
            <a:alphaModFix/>
          </a:blip>
          <a:srcRect l="0" t="1297" r="0" b="13355"/>
          <a:stretch/>
        </p:blipFill>
        <p:spPr bwMode="auto">
          <a:xfrm>
            <a:off x="3957250" y="764225"/>
            <a:ext cx="5186751" cy="437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065F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95" name="Google Shape;2495;p230"/>
          <p:cNvSpPr/>
          <p:nvPr/>
        </p:nvSpPr>
        <p:spPr bwMode="auto">
          <a:xfrm rot="202">
            <a:off x="243675" y="292025"/>
            <a:ext cx="5105700" cy="4559100"/>
          </a:xfrm>
          <a:prstGeom prst="roundRect">
            <a:avLst>
              <a:gd name="adj" fmla="val 6664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96" name="Google Shape;2496;p230"/>
          <p:cNvSpPr/>
          <p:nvPr/>
        </p:nvSpPr>
        <p:spPr bwMode="auto">
          <a:xfrm rot="304">
            <a:off x="5465100" y="292000"/>
            <a:ext cx="3384300" cy="4559100"/>
          </a:xfrm>
          <a:prstGeom prst="roundRect">
            <a:avLst>
              <a:gd name="adj" fmla="val 10358"/>
            </a:avLst>
          </a:prstGeom>
          <a:solidFill>
            <a:schemeClr val="lt1">
              <a:alpha val="12549"/>
            </a:scheme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497" name="Google Shape;2497;p230"/>
          <p:cNvSpPr txBox="1"/>
          <p:nvPr/>
        </p:nvSpPr>
        <p:spPr bwMode="auto">
          <a:xfrm>
            <a:off x="480000" y="419650"/>
            <a:ext cx="4382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500">
                <a:solidFill>
                  <a:schemeClr val="lt1"/>
                </a:solidFill>
              </a:rPr>
              <a:t>Как понять, могу</a:t>
            </a:r>
            <a:br>
              <a:rPr lang="ru" sz="2500">
                <a:solidFill>
                  <a:schemeClr val="lt1"/>
                </a:solidFill>
              </a:rPr>
            </a:br>
            <a:r>
              <a:rPr lang="ru" sz="2500">
                <a:solidFill>
                  <a:schemeClr val="lt1"/>
                </a:solidFill>
              </a:rPr>
              <a:t>ли я доверять фонду? 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498" name="Google Shape;2498;p230"/>
          <p:cNvSpPr txBox="1"/>
          <p:nvPr/>
        </p:nvSpPr>
        <p:spPr bwMode="auto">
          <a:xfrm>
            <a:off x="439350" y="1470500"/>
            <a:ext cx="4544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ru" sz="2100" b="1">
                <a:solidFill>
                  <a:srgbClr val="00FF00"/>
                </a:solidFill>
              </a:rPr>
              <a:t>Проверяй с помощью взрослых</a:t>
            </a:r>
            <a:endParaRPr sz="2100" b="1">
              <a:solidFill>
                <a:srgbClr val="00FF00"/>
              </a:solidFill>
            </a:endParaRPr>
          </a:p>
        </p:txBody>
      </p:sp>
      <p:sp>
        <p:nvSpPr>
          <p:cNvPr id="2499" name="Google Shape;2499;p230"/>
          <p:cNvSpPr txBox="1"/>
          <p:nvPr/>
        </p:nvSpPr>
        <p:spPr bwMode="auto">
          <a:xfrm>
            <a:off x="489225" y="2835325"/>
            <a:ext cx="4924800" cy="190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700" b="1">
                <a:solidFill>
                  <a:schemeClr val="lt1"/>
                </a:solidFill>
              </a:rPr>
              <a:t>Как проверить:</a:t>
            </a:r>
            <a:endParaRPr sz="1700" b="1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Зайти на сайт Министерства юстиции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Открыть там Реестр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некоммерческих организаций</a:t>
            </a:r>
            <a:endParaRPr sz="1700">
              <a:solidFill>
                <a:schemeClr val="lt1"/>
              </a:solidFill>
            </a:endParaRPr>
          </a:p>
          <a:p>
            <a:pPr marL="269999" lvl="0" indent="-203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700"/>
              <a:buChar char="●"/>
              <a:defRPr/>
            </a:pPr>
            <a:r>
              <a:rPr lang="ru" sz="1700">
                <a:solidFill>
                  <a:schemeClr val="lt1"/>
                </a:solidFill>
              </a:rPr>
              <a:t>Ввести название фонда в поиске</a:t>
            </a:r>
            <a:br>
              <a:rPr lang="ru" sz="1700">
                <a:solidFill>
                  <a:schemeClr val="lt1"/>
                </a:solidFill>
              </a:rPr>
            </a:br>
            <a:r>
              <a:rPr lang="ru" sz="1700">
                <a:solidFill>
                  <a:schemeClr val="lt1"/>
                </a:solidFill>
              </a:rPr>
              <a:t>и посмотреть, есть ли он в списке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500" name="Google Shape;2500;p230"/>
          <p:cNvSpPr txBox="1"/>
          <p:nvPr/>
        </p:nvSpPr>
        <p:spPr bwMode="auto">
          <a:xfrm>
            <a:off x="5604250" y="572050"/>
            <a:ext cx="31011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  <a:defRPr/>
            </a:pPr>
            <a:r>
              <a:rPr lang="ru" sz="2200" b="1">
                <a:solidFill>
                  <a:schemeClr val="lt1"/>
                </a:solidFill>
              </a:rPr>
              <a:t>Если фонда</a:t>
            </a:r>
            <a:br>
              <a:rPr lang="ru" sz="2200" b="1">
                <a:solidFill>
                  <a:schemeClr val="lt1"/>
                </a:solidFill>
              </a:rPr>
            </a:br>
            <a:r>
              <a:rPr lang="ru" sz="2200" b="1">
                <a:solidFill>
                  <a:schemeClr val="lt1"/>
                </a:solidFill>
              </a:rPr>
              <a:t>нет в реестре,</a:t>
            </a:r>
            <a:br>
              <a:rPr lang="ru" sz="2200" b="1">
                <a:solidFill>
                  <a:schemeClr val="lt1"/>
                </a:solidFill>
              </a:rPr>
            </a:br>
            <a:r>
              <a:rPr lang="ru" sz="2200" b="1">
                <a:solidFill>
                  <a:schemeClr val="lt1"/>
                </a:solidFill>
              </a:rPr>
              <a:t>а он собирает деньги —</a:t>
            </a:r>
            <a:br>
              <a:rPr lang="ru" sz="2200" b="1">
                <a:solidFill>
                  <a:schemeClr val="lt1"/>
                </a:solidFill>
              </a:rPr>
            </a:br>
            <a:r>
              <a:rPr lang="ru" sz="2200" b="1">
                <a:solidFill>
                  <a:schemeClr val="lt1"/>
                </a:solidFill>
              </a:rPr>
              <a:t>это серьезный повод отказаться</a:t>
            </a:r>
            <a:br>
              <a:rPr lang="ru" sz="2200" b="1">
                <a:solidFill>
                  <a:schemeClr val="lt1"/>
                </a:solidFill>
              </a:rPr>
            </a:br>
            <a:r>
              <a:rPr lang="ru" sz="2200" b="1">
                <a:solidFill>
                  <a:schemeClr val="lt1"/>
                </a:solidFill>
              </a:rPr>
              <a:t>от перевода</a:t>
            </a:r>
            <a:endParaRPr sz="2200" b="1">
              <a:solidFill>
                <a:schemeClr val="lt1"/>
              </a:solidFill>
            </a:endParaRPr>
          </a:p>
        </p:txBody>
      </p:sp>
      <p:sp>
        <p:nvSpPr>
          <p:cNvPr id="2501" name="Google Shape;2501;p230"/>
          <p:cNvSpPr txBox="1"/>
          <p:nvPr/>
        </p:nvSpPr>
        <p:spPr bwMode="auto">
          <a:xfrm>
            <a:off x="431948" y="1863527"/>
            <a:ext cx="4160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" sz="1500">
                <a:solidFill>
                  <a:schemeClr val="lt1"/>
                </a:solidFill>
              </a:rPr>
              <a:t>Если сомневаешься — проверь фонд вместе с родителями или учителем</a:t>
            </a:r>
            <a:endParaRPr sz="1500">
              <a:solidFill>
                <a:schemeClr val="lt1"/>
              </a:solidFill>
            </a:endParaRPr>
          </a:p>
        </p:txBody>
      </p:sp>
      <p:cxnSp>
        <p:nvCxnSpPr>
          <p:cNvPr id="2502" name="Google Shape;2502;p230"/>
          <p:cNvCxnSpPr>
            <a:cxnSpLocks/>
          </p:cNvCxnSpPr>
          <p:nvPr/>
        </p:nvCxnSpPr>
        <p:spPr bwMode="auto">
          <a:xfrm>
            <a:off x="564850" y="2613825"/>
            <a:ext cx="4109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03" name="Google Shape;2503;p230"/>
          <p:cNvPicPr/>
          <p:nvPr/>
        </p:nvPicPr>
        <p:blipFill>
          <a:blip r:embed="rId2">
            <a:alphaModFix/>
          </a:blip>
          <a:srcRect l="-3705" t="0" r="16301" b="52091"/>
          <a:stretch/>
        </p:blipFill>
        <p:spPr bwMode="auto">
          <a:xfrm>
            <a:off x="6889000" y="2571750"/>
            <a:ext cx="2435252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Авито HR 2024">
      <a:dk1>
        <a:srgbClr val="000000"/>
      </a:dk1>
      <a:lt1>
        <a:srgbClr val="FFFFFF"/>
      </a:lt1>
      <a:dk2>
        <a:srgbClr val="7F7F7F"/>
      </a:dk2>
      <a:lt2>
        <a:srgbClr val="E5E5E5"/>
      </a:lt2>
      <a:accent1>
        <a:srgbClr val="00AAFF"/>
      </a:accent1>
      <a:accent2>
        <a:srgbClr val="04E061"/>
      </a:accent2>
      <a:accent3>
        <a:srgbClr val="FF4053"/>
      </a:accent3>
      <a:accent4>
        <a:srgbClr val="965EEB"/>
      </a:accent4>
      <a:accent5>
        <a:srgbClr val="FFB020"/>
      </a:accent5>
      <a:accent6>
        <a:srgbClr val="008CD2"/>
      </a:accent6>
      <a:hlink>
        <a:srgbClr val="00699D"/>
      </a:hlink>
      <a:folHlink>
        <a:srgbClr val="4708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r7-office/2024.4.2.721</Application>
  <PresentationFormat>On-screen Show (4:3)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/>
</cp:coreProperties>
</file>