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Outfit Extra Bold"/>
      <p:regular r:id="rId15"/>
    </p:embeddedFont>
    <p:embeddedFont>
      <p:font typeface="Arimo"/>
      <p:regular r:id="rId16"/>
    </p:embeddedFont>
    <p:embeddedFont>
      <p:font typeface="Arimo"/>
      <p:regular r:id="rId17"/>
    </p:embeddedFont>
    <p:embeddedFont>
      <p:font typeface="Arimo"/>
      <p:regular r:id="rId18"/>
    </p:embeddedFont>
    <p:embeddedFont>
      <p:font typeface="Arimo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chool_bachisaray-rayon13@crimeaedu.ru" TargetMode="External"/><Relationship Id="rId1" Type="http://schemas.openxmlformats.org/officeDocument/2006/relationships/image" Target="../media/image-8-1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806" y="578168"/>
            <a:ext cx="5843588" cy="4598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Неделя инклюзивного образования в МБОУ "СОШ №5 имени Исмаила Гаспринского" города Бахчисарай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5806" y="5492353"/>
            <a:ext cx="5843588" cy="134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Рады приветствовать вас на странице, посвященной Неделе инклюзивного образования в нашей школе! Мы верим, что каждый ребенок уникален и заслуживает равных возможностей для развития и обучения.</a:t>
            </a:r>
            <a:endParaRPr lang="en-US" sz="16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6" y="7074218"/>
            <a:ext cx="3310533" cy="5781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89183"/>
            <a:ext cx="66854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Цели и задачи Недели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51590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Неделя инклюзивного образования проводится с целью повышения осведомленности об инклюзивном образовании среди учеников, родителей и педагогов. Её основные задачи: создание дружелюбной и поддерживающей среды, развитие толерантности и уважения к различиям, а также вовлечение всех участников образовательного процесса.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7689"/>
            <a:ext cx="76359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Программа мероприятий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00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Открытые уроки с применением инклюзивных методик.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07229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Мастер-классы для педагогов по адаптации учебных материалов.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144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Тренинги для учеников, направленные на развитие эмпатии и взаимопонимания.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5669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Круглый стол с участием родителей и специалистов.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9888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Выставка творческих работ учеников с особенностями развития.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864525"/>
            <a:ext cx="104134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Инклюзивные методики обучения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913465"/>
            <a:ext cx="130428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 нашей школе мы активно внедряем современные инклюзивные методики обучения, такие как дифференцированный подход, работа в малых группах и использование ассистивных технологий. Это позволяет нам учитывать индивидуальные потребности каждого ученика и создавать оптимальные условия для его успешного обучения. Администрация МБОУ "СОШ №5"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3485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Роль родителей в инклюзивном образовании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06039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Родители играют ключевую роль в инклюзивном образовании. Важно поддерживать своих детей, участвовать в школьных мероприятиях и сотрудничать с педагогами. Вместе мы можем создать благоприятную среду для развития и социализации каждого ребенка.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68084"/>
            <a:ext cx="115878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Наши педагоги – эксперты в инклюзии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3049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Все наши педагоги прошли специальную подготовку в области инклюзивного образования. Они обладают знаниями и навыками, необходимыми для работы с детьми с различными образовательными потребностями.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73559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Мы постоянно повышаем квалификацию наших педагогов, организуя семинары, тренинги и конференции по инклюзивному образованию.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1139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Достижения в инклюзивном образовании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077891"/>
            <a:ext cx="755642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МБОУ "СОШ №5 имени Исмаила Гаспринского" гордится своими достижениями в области инклюзивного образования. Наши ученики с особенностями развития успешно интегрируются в общеобразовательный процесс, показывают хорошие результаты в учебе и активно участвуют в общественной жизни школы. Мы верим, что инклюзия – это путь к более справедливому и гуманному обществу.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188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Связаться с нами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16777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Если у вас есть вопросы или предложения, связанные с инклюзивным образованием в нашей школе, пожалуйста, свяжитесь с нами. Мы всегда рады сотрудничеству!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5116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Телефон: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+7 (36554) 4-48-93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1296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Email: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school_bachisaray-rayon13@crimeaedu.ru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74774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Адрес: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г. Бахчисарай, ул. Мира д.1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2025-04-08T06:52:26Z</dcterms:created>
  <dcterms:modified xsi:type="dcterms:W3CDTF">2025-04-08T06:52:26Z</dcterms:modified>
</cp:coreProperties>
</file>