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Outfit Extra Bold"/>
      <p:regular r:id="rId15"/>
    </p:embeddedFont>
    <p:embeddedFont>
      <p:font typeface="Arimo"/>
      <p:regular r:id="rId16"/>
    </p:embeddedFont>
    <p:embeddedFont>
      <p:font typeface="Arimo"/>
      <p:regular r:id="rId17"/>
    </p:embeddedFont>
    <p:embeddedFont>
      <p:font typeface="Arimo"/>
      <p:regular r:id="rId18"/>
    </p:embeddedFont>
    <p:embeddedFont>
      <p:font typeface="Arimo"/>
      <p:regular r:id="rId19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E4C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E4C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E4C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school_bachisaray-rayon13@crimeaedu.ru" TargetMode="External"/><Relationship Id="rId1" Type="http://schemas.openxmlformats.org/officeDocument/2006/relationships/image" Target="../media/image-8-1.pn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7315200" cy="823055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5806" y="578168"/>
            <a:ext cx="5843588" cy="4598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Неделя инклюзивного образования в МБОУ "СОШ №5 имени Исмаила Гаспринского" города Бахчисарай</a:t>
            </a:r>
            <a:endParaRPr lang="en-US" sz="4100" dirty="0"/>
          </a:p>
        </p:txBody>
      </p:sp>
      <p:sp>
        <p:nvSpPr>
          <p:cNvPr id="4" name="Text 1"/>
          <p:cNvSpPr/>
          <p:nvPr/>
        </p:nvSpPr>
        <p:spPr>
          <a:xfrm>
            <a:off x="735806" y="5492353"/>
            <a:ext cx="5843588" cy="1345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Рады приветствовать вас на странице, посвященной Неделе инклюзивного образования в нашей школе! Мы верим, что каждый ребенок уникален и заслуживает равных возможностей для развития и обучения.</a:t>
            </a:r>
            <a:endParaRPr lang="en-US" sz="16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806" y="7074218"/>
            <a:ext cx="3310533" cy="5781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989183"/>
            <a:ext cx="668547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Цели и задачи Недели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4151590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Неделя инклюзивного образования проводится с целью повышения осведомленности об инклюзивном образовании среди учеников, родителей и педагогов. Её основные задачи: создание дружелюбной и поддерживающей среды, развитие толерантности и уважения к различиям, а также вовлечение всех участников образовательного процесса.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67689"/>
            <a:ext cx="763595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Программа мероприятий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63009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Открытые уроки с применением инклюзивных методик.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407229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Мастер-классы для педагогов по адаптации учебных материалов.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51449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Тренинги для учеников, направленные на развитие эмпатии и взаимопонимания.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95669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Круглый стол с участием родителей и специалистов.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39888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Выставка творческих работ учеников с особенностями развития.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>
              <a:alpha val="8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2864525"/>
            <a:ext cx="1041344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FFFFF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Инклюзивные методики обучения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793790" y="3913465"/>
            <a:ext cx="130428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В нашей школе мы активно внедряем современные инклюзивные методики обучения, такие как дифференцированный подход, работа в малых группах и использование ассистивных технологий. Это позволяет нам учитывать индивидуальные потребности каждого ученика и создавать оптимальные условия для его успешного обучения. Администрация МБОУ "СОШ №5"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34853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Роль родителей в инклюзивном образовании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4506039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Родители играют ключевую роль в инклюзивном образовании. Важно поддерживать своих детей, участвовать в школьных мероприятиях и сотрудничать с педагогами. Вместе мы можем создать благоприятную среду для развития и социализации каждого ребенка.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68084"/>
            <a:ext cx="1158787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Наши педагоги – эксперты в инклюзии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930491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Все наши педагоги прошли специальную подготовку в области инклюзивного образования. Они обладают знаниями и навыками, необходимыми для работы с детьми с различными образовательными потребностями.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4735592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Мы постоянно повышаем квалификацию наших педагогов, организуя семинары, тренинги и конференции по инклюзивному образованию.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611392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Достижения в инклюзивном образовании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077891"/>
            <a:ext cx="7556421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МБОУ "СОШ №5 имени Исмаила Гаспринского" гордится своими достижениями в области инклюзивного образования. Наши ученики с особенностями развития успешно интегрируются в общеобразовательный процесс, показывают хорошие результаты в учебе и активно участвуют в общественной жизни школы. Мы верим, что инклюзия – это путь к более справедливому и гуманному обществу.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11883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Связаться с нами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167777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Если у вас есть вопросы или предложения, связанные с инклюзивным образованием в нашей школе, пожалуйста, свяжитесь с нами. Мы всегда рады сотрудничеству!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4511635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Телефон: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+7 (36554) 4-48-93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512968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Email: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pPr algn="l" indent="0" marL="0">
              <a:lnSpc>
                <a:spcPts val="2850"/>
              </a:lnSpc>
              <a:buNone/>
            </a:pPr>
            <a:r>
              <a:rPr lang="en-US" sz="1750" u="sng" dirty="0">
                <a:solidFill>
                  <a:srgbClr val="5E4CE6"/>
                </a:solidFill>
                <a:latin typeface="Arimo" pitchFamily="34" charset="0"/>
                <a:ea typeface="Arimo" pitchFamily="34" charset="-122"/>
                <a:cs typeface="Arimo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school_bachisaray-rayon13@crimeaedu.ru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5747742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Адрес: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г. Бахчисарай, ул. Мира д.1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2025-04-08T06:52:26Z</dcterms:created>
  <dcterms:modified xsi:type="dcterms:W3CDTF">2025-04-08T06:52:26Z</dcterms:modified>
</cp:coreProperties>
</file>