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3" r:id="rId2"/>
    <p:sldId id="264" r:id="rId3"/>
    <p:sldId id="257" r:id="rId4"/>
    <p:sldId id="265" r:id="rId5"/>
    <p:sldId id="260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974E-1278-4A75-9E74-9F8FC500B61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7A4B-A7A0-4EAA-BAE1-2559FB2C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9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3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9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7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6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287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8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9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3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10E5-7441-4F74-B72E-4CD02BBF17E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C26D25-211B-476E-BC76-CF2B7457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3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ajskayark?w=wall-216918745_216" TargetMode="External"/><Relationship Id="rId2" Type="http://schemas.openxmlformats.org/officeDocument/2006/relationships/hyperlink" Target="https://vk.com/majskayark?w=wall-216918745_2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majskayark?w=wall-216918745_2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E212-5F68-42F4-B768-156A5CBB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40" y="1380931"/>
            <a:ext cx="10608872" cy="1651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Муниципальное общеобразовательное учреждение «Майская школа с крымскотатарским языком обучения имени </a:t>
            </a:r>
            <a:r>
              <a:rPr lang="ru-RU" sz="2800" b="1" dirty="0" err="1"/>
              <a:t>Номана</a:t>
            </a:r>
            <a:r>
              <a:rPr lang="ru-RU" sz="2800" b="1" dirty="0"/>
              <a:t> </a:t>
            </a:r>
            <a:r>
              <a:rPr lang="ru-RU" sz="2800" b="1" dirty="0" err="1"/>
              <a:t>Челебиджихана</a:t>
            </a:r>
            <a:r>
              <a:rPr lang="ru-RU" sz="2800" b="1" dirty="0"/>
              <a:t>»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>
                <a:solidFill>
                  <a:srgbClr val="FF0000"/>
                </a:solidFill>
              </a:rPr>
              <a:t>Проект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Музей «История школы»</a:t>
            </a:r>
            <a:br>
              <a:rPr lang="ru-RU" sz="2800" b="1" dirty="0"/>
            </a:b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534B7-4706-4475-B133-49114D6C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605" y="4801915"/>
            <a:ext cx="9358604" cy="134695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/>
              <a:t>Выполнили: </a:t>
            </a:r>
            <a:r>
              <a:rPr lang="ru-RU" b="1" dirty="0" err="1"/>
              <a:t>Сейдаметова</a:t>
            </a:r>
            <a:r>
              <a:rPr lang="ru-RU" b="1" dirty="0"/>
              <a:t> </a:t>
            </a:r>
            <a:r>
              <a:rPr lang="ru-RU" b="1" dirty="0" err="1"/>
              <a:t>Сафие</a:t>
            </a:r>
            <a:r>
              <a:rPr lang="ru-RU" b="1" dirty="0"/>
              <a:t> </a:t>
            </a:r>
            <a:r>
              <a:rPr lang="ru-RU" b="1" dirty="0" err="1"/>
              <a:t>Наримановна</a:t>
            </a:r>
            <a:endParaRPr lang="ru-RU" b="1" dirty="0"/>
          </a:p>
          <a:p>
            <a:pPr algn="r"/>
            <a:r>
              <a:rPr lang="ru-RU" b="1" dirty="0"/>
              <a:t>                      Асанова </a:t>
            </a:r>
            <a:r>
              <a:rPr lang="ru-RU" b="1" dirty="0" err="1"/>
              <a:t>Урьяне</a:t>
            </a:r>
            <a:r>
              <a:rPr lang="ru-RU" b="1" dirty="0"/>
              <a:t> </a:t>
            </a:r>
            <a:r>
              <a:rPr lang="ru-RU" b="1" dirty="0" err="1"/>
              <a:t>Ридвановна</a:t>
            </a:r>
            <a:endParaRPr lang="ru-RU" b="1" dirty="0"/>
          </a:p>
          <a:p>
            <a:pPr algn="r"/>
            <a:r>
              <a:rPr lang="ru-RU" b="1" dirty="0"/>
              <a:t>Руководитель: педагог-организатор </a:t>
            </a:r>
          </a:p>
          <a:p>
            <a:pPr algn="r"/>
            <a:r>
              <a:rPr lang="ru-RU" b="1" dirty="0"/>
              <a:t>                      </a:t>
            </a:r>
            <a:r>
              <a:rPr lang="ru-RU" b="1" dirty="0" err="1"/>
              <a:t>Смаилова</a:t>
            </a:r>
            <a:r>
              <a:rPr lang="ru-RU" b="1" dirty="0"/>
              <a:t> Альме </a:t>
            </a:r>
            <a:r>
              <a:rPr lang="ru-RU" b="1" dirty="0" err="1"/>
              <a:t>Смаиловна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081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53021-507D-49D3-9648-47CAB9E1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F777B-6D48-41F7-889C-6730CF29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41" y="1343608"/>
            <a:ext cx="10272971" cy="456761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Одним из приоритетных направлений в организации воспитательной работы  школы является сохранение лучших школьных традиций, что способствует формированию у учащихся активной жизненной позиции, воспитанию патриотизма, осознанию неразрывной связи и единства Родины, родного края и семьи. Наша школа имеет много хороших традиций. Мы можем гордиться своими учащимися: медалистами, спортсменами, призерами олимпиад, конкурсов; выпускниками, которые стали известными и уважаемыми людьми; учителями, имеющими награды и поощрения не только областного, но и всероссийского уровня. Многие педагогические работники – выпускники нашей школы.</a:t>
            </a:r>
          </a:p>
          <a:p>
            <a:r>
              <a:rPr lang="ru-RU" b="1" dirty="0"/>
              <a:t>Немаловажное значение в воспитательной работе имеет развитие интересов учащихся в области краеведения. Музей является связующей нитью поколений, хранителем памяти, традиций прошлого. В процессе работы в школьном музее учащиеся будут изучать историю, культуру, традиции родного края и школы.       Школьный музейный уголок содействует развитию познавательных способностей учащихся. Они знакомятся с документами, работая в различных архивах. Это способствует формированию навыков работы с различными историческими источниками и специальной научной литературой. Обращаясь за помощью к ближайшему окружению, учатся наблюдать, систематизировать, обмениваться опытом, передавать знания другим, приобретают навыки культуры общения. </a:t>
            </a:r>
            <a:r>
              <a:rPr lang="en-US" b="1" dirty="0" err="1"/>
              <a:t>Благодаря</a:t>
            </a:r>
            <a:r>
              <a:rPr lang="en-US" b="1" dirty="0"/>
              <a:t> </a:t>
            </a:r>
            <a:r>
              <a:rPr lang="en-US" b="1" dirty="0" err="1"/>
              <a:t>школьному</a:t>
            </a:r>
            <a:r>
              <a:rPr lang="en-US" b="1" dirty="0"/>
              <a:t> </a:t>
            </a:r>
            <a:r>
              <a:rPr lang="en-US" b="1" dirty="0" err="1"/>
              <a:t>музею</a:t>
            </a:r>
            <a:r>
              <a:rPr lang="en-US" b="1" dirty="0"/>
              <a:t> </a:t>
            </a:r>
            <a:r>
              <a:rPr lang="en-US" b="1" dirty="0" err="1"/>
              <a:t>реализуется</a:t>
            </a:r>
            <a:r>
              <a:rPr lang="en-US" b="1" dirty="0"/>
              <a:t> </a:t>
            </a:r>
            <a:r>
              <a:rPr lang="en-US" b="1" dirty="0" err="1"/>
              <a:t>принцип</a:t>
            </a:r>
            <a:r>
              <a:rPr lang="en-US" b="1" dirty="0"/>
              <a:t> </a:t>
            </a:r>
            <a:r>
              <a:rPr lang="en-US" b="1" dirty="0" err="1"/>
              <a:t>учебы</a:t>
            </a:r>
            <a:r>
              <a:rPr lang="en-US" b="1" dirty="0"/>
              <a:t> </a:t>
            </a:r>
            <a:r>
              <a:rPr lang="en-US" b="1" dirty="0" err="1"/>
              <a:t>через</a:t>
            </a:r>
            <a:r>
              <a:rPr lang="en-US" b="1" dirty="0"/>
              <a:t> </a:t>
            </a:r>
            <a:r>
              <a:rPr lang="en-US" b="1" dirty="0" err="1"/>
              <a:t>дело</a:t>
            </a:r>
            <a:r>
              <a:rPr lang="en-US" b="1" dirty="0"/>
              <a:t>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4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3C5EA-F7DB-457A-B6D2-164302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02" y="671803"/>
            <a:ext cx="9797110" cy="4665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ИДЕЯ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36BD1-73A7-41D4-9B9B-24567BA5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6" y="1399591"/>
            <a:ext cx="10039707" cy="498254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Открытие школьного музейного уголка, посвящённого истории Муниципального общеобразовательного учреждения «Майская школа с крымскотатарским языком обучения имени </a:t>
            </a:r>
            <a:r>
              <a:rPr lang="ru-RU" b="1" dirty="0" err="1"/>
              <a:t>Номана</a:t>
            </a:r>
            <a:r>
              <a:rPr lang="ru-RU" b="1" dirty="0"/>
              <a:t> </a:t>
            </a:r>
            <a:r>
              <a:rPr lang="ru-RU" b="1" dirty="0" err="1"/>
              <a:t>Челебиджихана</a:t>
            </a:r>
            <a:r>
              <a:rPr lang="ru-RU" b="1" dirty="0"/>
              <a:t>»</a:t>
            </a:r>
          </a:p>
          <a:p>
            <a:r>
              <a:rPr lang="ru-RU" sz="2000" b="1" dirty="0"/>
              <a:t>Сформировать у ребят устойчивый интерес к изучению истории своей школы. Ознакомление  обучающихся с собранными материалами, касающимися истории школы, её традиций.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  ЗАДАЧИ</a:t>
            </a:r>
          </a:p>
          <a:p>
            <a:pPr fontAlgn="base"/>
            <a:r>
              <a:rPr lang="ru-RU" b="1" dirty="0"/>
              <a:t>- создание в школьном музейном уголке « Истории школы»; - издание буклета «Наша любимая школа»;</a:t>
            </a:r>
          </a:p>
          <a:p>
            <a:pPr fontAlgn="base"/>
            <a:r>
              <a:rPr lang="ru-RU" b="1" dirty="0"/>
              <a:t>- создание альбомов, посвящённых школьной жизни «История моей школы», «Галерея славы педагогов»;</a:t>
            </a:r>
          </a:p>
          <a:p>
            <a:pPr fontAlgn="base"/>
            <a:r>
              <a:rPr lang="ru-RU" b="1" dirty="0"/>
              <a:t>- познакомить обучающихся с историей своей школы, посредством     проведения экскурсий в музее;</a:t>
            </a:r>
          </a:p>
          <a:p>
            <a:pPr fontAlgn="base"/>
            <a:r>
              <a:rPr lang="ru-RU" b="1" dirty="0"/>
              <a:t>- создание архива устной истории школы.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53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E90B-A8C8-4F7C-A794-8564E636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64" y="261257"/>
            <a:ext cx="9778448" cy="16437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Ожидаемые результаты от реализации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BD23C-599C-4A65-B08D-DDA71328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7" y="1838131"/>
            <a:ext cx="5905738" cy="71083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 реализации проекта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EBC0B5-9E49-46B2-B886-A050A5B3CB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9341" y="2931271"/>
            <a:ext cx="3951816" cy="296386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1A03336-1F64-4B5C-A3F3-D7A608B60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После реализации проекта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EE1C9DD-0548-47FA-B95D-978D121605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565002"/>
            <a:ext cx="4338637" cy="3315495"/>
          </a:xfrm>
        </p:spPr>
      </p:pic>
    </p:spTree>
    <p:extLst>
      <p:ext uri="{BB962C8B-B14F-4D97-AF65-F5344CB8AC3E}">
        <p14:creationId xmlns:p14="http://schemas.microsoft.com/office/powerpoint/2010/main" val="322083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C1464-80A1-4C15-BCB6-0596CB7A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ПЕРСПЕКТИВЫ РАЗВИТИЯ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CE75C-97D1-4E3A-BC98-DC872B8FA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2980" y="2126222"/>
            <a:ext cx="7931020" cy="3785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дальнейшем мы хотим разработать инновационный проект          « Интерактивный Школьный музей» и предложить новые формы музейной педагогики.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 наши планы входит:</a:t>
            </a:r>
          </a:p>
          <a:p>
            <a:r>
              <a:rPr lang="ru-RU" dirty="0"/>
              <a:t>Создание сайта школьного музея.</a:t>
            </a:r>
          </a:p>
          <a:p>
            <a:r>
              <a:rPr lang="ru-RU" dirty="0"/>
              <a:t>Поиск единомышленников при помощи </a:t>
            </a:r>
            <a:r>
              <a:rPr lang="en-US" dirty="0"/>
              <a:t>Internet</a:t>
            </a:r>
            <a:r>
              <a:rPr lang="ru-RU" dirty="0"/>
              <a:t>-ресурсов, установление связей с другими музеями, оперативный обмен опытом.</a:t>
            </a:r>
          </a:p>
          <a:p>
            <a:r>
              <a:rPr lang="ru-RU" dirty="0"/>
              <a:t>Использование электронного формата для создания выставок и тематических  экскурсии, что позволит познакомить с ними широкий круг людей.</a:t>
            </a:r>
          </a:p>
          <a:p>
            <a:r>
              <a:rPr lang="ru-RU" dirty="0"/>
              <a:t>Разработка проекта электронного музея.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15F5BC5-C2F0-436E-BA90-B5536FC38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1" y="2676294"/>
            <a:ext cx="2570475" cy="3234928"/>
          </a:xfrm>
        </p:spPr>
      </p:pic>
    </p:spTree>
    <p:extLst>
      <p:ext uri="{BB962C8B-B14F-4D97-AF65-F5344CB8AC3E}">
        <p14:creationId xmlns:p14="http://schemas.microsoft.com/office/powerpoint/2010/main" val="357838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69844-2A26-42F7-948B-2256D8D9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</a:rPr>
              <a:t>СМЕТА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1A761-4A0B-45E5-AE86-FE9F554F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133600"/>
            <a:ext cx="8911688" cy="4304522"/>
          </a:xfrm>
        </p:spPr>
        <p:txBody>
          <a:bodyPr>
            <a:noAutofit/>
          </a:bodyPr>
          <a:lstStyle/>
          <a:p>
            <a:r>
              <a:rPr lang="ru-RU" sz="2000" dirty="0"/>
              <a:t>Мебель-</a:t>
            </a:r>
            <a:r>
              <a:rPr lang="en-US" sz="2000" dirty="0"/>
              <a:t> </a:t>
            </a:r>
            <a:r>
              <a:rPr lang="ru-RU" sz="2000" dirty="0"/>
              <a:t>  123250 руб. </a:t>
            </a:r>
          </a:p>
          <a:p>
            <a:pPr marL="0" indent="0">
              <a:buNone/>
            </a:pPr>
            <a:r>
              <a:rPr lang="ru-RU" sz="2000" b="1" dirty="0"/>
              <a:t>Источник финансирования: </a:t>
            </a:r>
          </a:p>
          <a:p>
            <a:r>
              <a:rPr lang="ru-RU" sz="2000" dirty="0"/>
              <a:t>Бюджет Республики Крым- 113390 руб.</a:t>
            </a:r>
          </a:p>
          <a:p>
            <a:r>
              <a:rPr lang="ru-RU" sz="2000" dirty="0"/>
              <a:t>Бюджет </a:t>
            </a:r>
            <a:r>
              <a:rPr lang="ru-RU" sz="2000" dirty="0" err="1"/>
              <a:t>Джанкойского</a:t>
            </a:r>
            <a:r>
              <a:rPr lang="ru-RU" sz="2000" dirty="0"/>
              <a:t> района- 9860 руб.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Итого</a:t>
            </a:r>
            <a:r>
              <a:rPr lang="ru-RU" sz="2000" dirty="0"/>
              <a:t>-123250 руб.</a:t>
            </a:r>
          </a:p>
        </p:txBody>
      </p:sp>
    </p:spTree>
    <p:extLst>
      <p:ext uri="{BB962C8B-B14F-4D97-AF65-F5344CB8AC3E}">
        <p14:creationId xmlns:p14="http://schemas.microsoft.com/office/powerpoint/2010/main" val="7282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A33FB-2C47-48EF-ABF0-5B9695FE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Целевая аудитория и Продвижение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C8E84-D6C1-4EAE-83AF-4D2B849C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Проект музея «История </a:t>
            </a:r>
            <a:r>
              <a:rPr lang="ru-RU"/>
              <a:t>школы» разработан </a:t>
            </a:r>
            <a:r>
              <a:rPr lang="ru-RU" dirty="0"/>
              <a:t>для обучающихся общеобразовательного учреждения.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hlinkClick r:id="rId2"/>
              </a:rPr>
              <a:t>https://vk.com/majskayark?w=wall-216918745_220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hlinkClick r:id="rId3"/>
              </a:rPr>
              <a:t>https://vk.com/majskayark?w=wall-216918745_216</a:t>
            </a:r>
            <a:r>
              <a:rPr lang="ru-RU" u="sng" dirty="0"/>
              <a:t> </a:t>
            </a:r>
          </a:p>
          <a:p>
            <a:endParaRPr lang="ru-RU" u="sng" dirty="0"/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hlinkClick r:id="rId4"/>
              </a:rPr>
              <a:t>https://vk.com/majskayark?w=wall-216918745_217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5359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405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Легкий дым</vt:lpstr>
      <vt:lpstr>Муниципальное общеобразовательное учреждение «Майская школа с крымскотатарским языком обучения имени Номана Челебиджихана»    Проект Музей «История школы»  </vt:lpstr>
      <vt:lpstr>Актуальность проекта</vt:lpstr>
      <vt:lpstr>ИДЕЯ ПРОЕКТА</vt:lpstr>
      <vt:lpstr>Ожидаемые результаты от реализации проекта</vt:lpstr>
      <vt:lpstr>ПЕРСПЕКТИВЫ РАЗВИТИЯ ПРОЕКТА </vt:lpstr>
      <vt:lpstr>СМЕТА</vt:lpstr>
      <vt:lpstr>Целевая аудитория и Продвижение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ШКОЛЫ</dc:title>
  <dc:creator>User</dc:creator>
  <cp:lastModifiedBy>User</cp:lastModifiedBy>
  <cp:revision>17</cp:revision>
  <dcterms:created xsi:type="dcterms:W3CDTF">2023-11-08T11:38:28Z</dcterms:created>
  <dcterms:modified xsi:type="dcterms:W3CDTF">2023-11-13T06:48:01Z</dcterms:modified>
</cp:coreProperties>
</file>