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66" r:id="rId2"/>
    <p:sldId id="265" r:id="rId3"/>
    <p:sldId id="262" r:id="rId4"/>
    <p:sldId id="267" r:id="rId5"/>
    <p:sldId id="256" r:id="rId6"/>
    <p:sldId id="260" r:id="rId7"/>
    <p:sldId id="259" r:id="rId8"/>
    <p:sldId id="257" r:id="rId9"/>
    <p:sldId id="263" r:id="rId10"/>
    <p:sldId id="264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 varScale="1">
        <p:scale>
          <a:sx n="82" d="100"/>
          <a:sy n="82" d="100"/>
        </p:scale>
        <p:origin x="8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EFB2-0D5E-4074-92F6-E3AD6AA7DCFF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48C44-3476-4A8F-88DF-13E78BF62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5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2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5DDFF9-2062-41DE-8DE0-A62A8C9CF5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352928" cy="475252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БУЛЛИНГ. ТРАВЛЯ»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fb.ru/misc/i/gallery/17625/1060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2403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12FAF78-C9A5-48B1-8E72-FE9D5C5689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7549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7512" y="-56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/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01" y="13946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08959"/>
            <a:ext cx="770485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вы обнаружили, что кого-то травят, первое условие – НЕРАВНОДУШИЕ.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поддразнивайте человека, если вы не знаете его достаточно хорошо и не уверены в его чувстве юмора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распространяйте сплетни и слухи о других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игнорируйте человека, особенно если его травят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распространяйте в интернете информацию о человеке без его согласия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ситуации травли: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ваши друзья, начинают сплетничать, дайте понять, что вы осуждаете это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 вашем коллективе кого-то травят, не молчите. Скажите о недопустимости таких действий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вы видите, как кого-то травят, и боитесь за этого человека, сообщите классному руководителю или школьному психологу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08639"/>
            <a:ext cx="417646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вас травят в сети: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отвечайте на травлю в онлайн-пространстве. Если вас пытаются оскорблять смс-сообщениями, через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Вконтакт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Фэйсбук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другие социальные сети, через электронную почту, не отвечайте. Особенно если послания анонимные.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194" name="Picture 2" descr="http://xn--12-6kcdtbuo3ab6awe.xn--p1ai/upload/images/upl_1518032976_192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5365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068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799288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Надеюсь, правила, которые вы сами сформулировали и приняли, будут работать, и ваш класс не будет болеть болезнью под названием «травля».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Живите по принципу  - «Поступай с  другими так, как ты хотел бы, чтобы они поступали с тобой».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218" name="Picture 2" descr="https://www.womanhit.ru/media/articleimage2/2019/12/1_JVuhQZ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94457"/>
            <a:ext cx="4320480" cy="29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omo.ua/wp-content/uploads/2017/09/bulling-1-670x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4457"/>
            <a:ext cx="4104456" cy="29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302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2651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42852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Термин «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в  переводе с английского  означает хулиганство.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многократное негативное психологическое давление на человека. Это происходит не только в школах, но и на работе. В результате человек, на которого направлено негативное воздействие, начинает испытывать постоянный стресс. И как результат – вынужден менять место учебы или работы. Школьный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отличается своей жестокостью, непримиримостью.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Что такое буллинг в школе, на работе? Почему возникает буллинг и как его распознать? Можно ли бороться с буллингом и как это сделать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7" y="3429000"/>
            <a:ext cx="4418224" cy="33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91264" cy="403244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Физическая агрессия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Словестный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Запугивание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Изоляция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Вымогательство 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Повреждение имущества</a:t>
            </a:r>
          </a:p>
        </p:txBody>
      </p:sp>
      <p:pic>
        <p:nvPicPr>
          <p:cNvPr id="7171" name="Picture 3" descr="C:\Users\user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219">
            <a:off x="5148064" y="1484784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korolevriamo.ru/files/image/09/05/81/gallery!8t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70705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319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0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533" y="249123"/>
            <a:ext cx="652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83568" y="1484582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Травля, или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буллинг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или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моббинг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это негативные действия со стороны одного или человек в отношении друг нескольких ого человека на протяжении длительного времени. Травля – это один из видов отвержения, психологического насилия.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3" name="Picture 3" descr="C:\Users\user\Desktop\Кл. час Травля\травля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38093"/>
            <a:ext cx="4608512" cy="32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Кл. час Травля\травля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6291"/>
            <a:ext cx="3636683" cy="24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993718"/>
            <a:ext cx="748883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должны знать: травля – это плохо! Люди могут быть очень разными они могут нравиться друг другу больше или меньше, но это не повод травить и грызть друг друга, как пауки в банке. Люди на то и люди, разумные существа, что они способны научиться быть вместе и работать вместе без того, чтобы . Даже если они очень-очень разные и кто-то кому-то кажется совсем неправильным. Но никогда, никому не позволено травить другого за то, что он отличается чем-то от вас. Никакие «да мы просто пошутили», или «мы так играем», или «мы его просто дразним».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485783"/>
            <a:ext cx="41764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Травля – это болезнь. Бывают такие болезни, которые поражают не людей, а группы, классы, компании. Если человек не моет руки, он может подхватить инфекцию и заболеть. А если группа не следит за чистотой отношений, она тоже может заболеть - насилием. Это очень грустно, это всем вредно и плохо. И в этом случае нам придется вместе срочно лечиться, чтобы у нас был здоровый, дружный класс.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Давайте посмотрим, как выглядит эта болезнь и кто ею болеет.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 descr="C:\Users\user\Desktop\Кл. час Травля\травля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85783"/>
            <a:ext cx="414766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Кл. час Травля\травля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21795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pic>
        <p:nvPicPr>
          <p:cNvPr id="6150" name="Picture 6" descr="http://sputnik.by/images/101717/23/1017172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5932" y="-20216978"/>
            <a:ext cx="33337500" cy="228314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993718"/>
            <a:ext cx="734481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Жертвой травли может стать кто угодно, независимо от внешнего вида и особенностей личности. "Козлом отпущения" может стать каждый. Это иллюзия, что для этого надо быть каким-то особо ненормальным. Да, иногда и так бывает. А иногда и вовсе наоборот. И вообще как угодно. Очки (веснушки), толщина (худоба), национальность, бедная одежда - все подойдет.   Правда, есть некоторые особенности, которые могут привести к тому, что ты станешь жертвой: обидчивость, замкнутость, отклонения в здоровье, низкая самооценка…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200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</a:t>
            </a:r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136904" cy="376044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Самые тяжелые последствия для жертв: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 снижение уверенности в себе;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 уменьшение способности и желания учиться из-за нежелания ходить в школу;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поиски внешкольного круга друзей, которыми могут оказаться кто угодно;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 последствия для здоровья;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 переживание постоянных негативных эмоций;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возникновение депрессии, в особо тяжелых случаях – попытки суицида;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последствия во взрослой жизни – проблемы с созданием семьи, с выбором профессии, с поиском друзей.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213</TotalTime>
  <Words>491</Words>
  <Application>Microsoft Office PowerPoint</Application>
  <PresentationFormat>Экран (4:3)</PresentationFormat>
  <Paragraphs>45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                Типы буллинга: 1. Физическая агрессия 2. Словестный буллинг 3. Запугивание 4. Изоляция 5. Вымогательство  6. Повреждение имущества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</vt:lpstr>
      <vt:lpstr>Презентация PowerPoint</vt:lpstr>
      <vt:lpstr>Кибербуллинг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Easy</dc:creator>
  <cp:lastModifiedBy>User</cp:lastModifiedBy>
  <cp:revision>38</cp:revision>
  <dcterms:created xsi:type="dcterms:W3CDTF">2017-01-09T05:23:56Z</dcterms:created>
  <dcterms:modified xsi:type="dcterms:W3CDTF">2023-02-10T10:21:15Z</dcterms:modified>
</cp:coreProperties>
</file>