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4"/>
  </p:notesMasterIdLst>
  <p:sldIdLst>
    <p:sldId id="266" r:id="rId2"/>
    <p:sldId id="265" r:id="rId3"/>
    <p:sldId id="262" r:id="rId4"/>
    <p:sldId id="267" r:id="rId5"/>
    <p:sldId id="256" r:id="rId6"/>
    <p:sldId id="260" r:id="rId7"/>
    <p:sldId id="259" r:id="rId8"/>
    <p:sldId id="257" r:id="rId9"/>
    <p:sldId id="263" r:id="rId10"/>
    <p:sldId id="264" r:id="rId11"/>
    <p:sldId id="268" r:id="rId12"/>
    <p:sldId id="269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620"/>
    <p:restoredTop sz="94713" autoAdjust="0"/>
  </p:normalViewPr>
  <p:slideViewPr>
    <p:cSldViewPr>
      <p:cViewPr varScale="1">
        <p:scale>
          <a:sx n="82" d="100"/>
          <a:sy n="82" d="100"/>
        </p:scale>
        <p:origin x="893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8" d="100"/>
          <a:sy n="88" d="100"/>
        </p:scale>
        <p:origin x="-3822" y="-10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29EFB2-0D5E-4074-92F6-E3AD6AA7DCFF}" type="datetimeFigureOut">
              <a:rPr lang="ru-RU" smtClean="0"/>
              <a:pPr/>
              <a:t>10.02.2023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648C44-3476-4A8F-88DF-13E78BF628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43582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648C44-3476-4A8F-88DF-13E78BF62868}" type="slidenum">
              <a:rPr lang="ru-RU" smtClean="0"/>
              <a:pPr/>
              <a:t>3</a:t>
            </a:fld>
            <a:endParaRPr lang="ru-RU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648C44-3476-4A8F-88DF-13E78BF62868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70259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648C44-3476-4A8F-88DF-13E78BF62868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648C44-3476-4A8F-88DF-13E78BF62868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648C44-3476-4A8F-88DF-13E78BF62868}" type="slidenum">
              <a:rPr lang="ru-RU" smtClean="0"/>
              <a:pPr/>
              <a:t>10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DDFF9-2062-41DE-8DE0-A62A8C9CF55D}" type="datetimeFigureOut">
              <a:rPr lang="ru-RU" smtClean="0"/>
              <a:pPr/>
              <a:t>10.02.2023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B1821B-300F-4D8F-B44A-A01AFAFB41A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DDFF9-2062-41DE-8DE0-A62A8C9CF55D}" type="datetimeFigureOut">
              <a:rPr lang="ru-RU" smtClean="0"/>
              <a:pPr/>
              <a:t>10.02.2023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B1821B-300F-4D8F-B44A-A01AFAFB41A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DDFF9-2062-41DE-8DE0-A62A8C9CF55D}" type="datetimeFigureOut">
              <a:rPr lang="ru-RU" smtClean="0"/>
              <a:pPr/>
              <a:t>10.02.2023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B1821B-300F-4D8F-B44A-A01AFAFB41A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DDFF9-2062-41DE-8DE0-A62A8C9CF55D}" type="datetimeFigureOut">
              <a:rPr lang="ru-RU" smtClean="0"/>
              <a:pPr/>
              <a:t>10.02.2023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B1821B-300F-4D8F-B44A-A01AFAFB41A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DDFF9-2062-41DE-8DE0-A62A8C9CF55D}" type="datetimeFigureOut">
              <a:rPr lang="ru-RU" smtClean="0"/>
              <a:pPr/>
              <a:t>10.02.2023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B1821B-300F-4D8F-B44A-A01AFAFB41A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DDFF9-2062-41DE-8DE0-A62A8C9CF55D}" type="datetimeFigureOut">
              <a:rPr lang="ru-RU" smtClean="0"/>
              <a:pPr/>
              <a:t>10.02.2023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B1821B-300F-4D8F-B44A-A01AFAFB41A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DDFF9-2062-41DE-8DE0-A62A8C9CF55D}" type="datetimeFigureOut">
              <a:rPr lang="ru-RU" smtClean="0"/>
              <a:pPr/>
              <a:t>10.02.2023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B1821B-300F-4D8F-B44A-A01AFAFB41A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DDFF9-2062-41DE-8DE0-A62A8C9CF55D}" type="datetimeFigureOut">
              <a:rPr lang="ru-RU" smtClean="0"/>
              <a:pPr/>
              <a:t>10.02.2023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B1821B-300F-4D8F-B44A-A01AFAFB41A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DDFF9-2062-41DE-8DE0-A62A8C9CF55D}" type="datetimeFigureOut">
              <a:rPr lang="ru-RU" smtClean="0"/>
              <a:pPr/>
              <a:t>10.02.2023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B1821B-300F-4D8F-B44A-A01AFAFB41A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DDFF9-2062-41DE-8DE0-A62A8C9CF55D}" type="datetimeFigureOut">
              <a:rPr lang="ru-RU" smtClean="0"/>
              <a:pPr/>
              <a:t>10.02.2023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B1821B-300F-4D8F-B44A-A01AFAFB41A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DDFF9-2062-41DE-8DE0-A62A8C9CF55D}" type="datetimeFigureOut">
              <a:rPr lang="ru-RU" smtClean="0"/>
              <a:pPr/>
              <a:t>10.02.2023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B1821B-300F-4D8F-B44A-A01AFAFB41AA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4D5DDFF9-2062-41DE-8DE0-A62A8C9CF55D}" type="datetimeFigureOut">
              <a:rPr lang="ru-RU" smtClean="0"/>
              <a:pPr/>
              <a:t>10.02.2023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D8B1821B-300F-4D8F-B44A-A01AFAFB41A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ransition>
    <p:fad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1556792"/>
            <a:ext cx="8352928" cy="4752528"/>
          </a:xfrm>
        </p:spPr>
        <p:txBody>
          <a:bodyPr>
            <a:normAutofit/>
          </a:bodyPr>
          <a:lstStyle/>
          <a:p>
            <a:pPr algn="ctr"/>
            <a:r>
              <a:rPr lang="ru-RU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Методическая разработка</a:t>
            </a:r>
          </a:p>
          <a:p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БУЛЛИНГ. ТРАВЛЯ»</a:t>
            </a:r>
          </a:p>
          <a:p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 descr="https://fb.ru/misc/i/gallery/17625/106016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293096"/>
            <a:ext cx="3240360" cy="2448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712FAF78-C9A5-48B1-8E72-FE9D5C56896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50754947"/>
      </p:ext>
    </p:extLst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74265166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Подзаголовок 10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nebesnyy_gradient_2560x160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42910" y="142852"/>
            <a:ext cx="792961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Термин «</a:t>
            </a:r>
            <a:r>
              <a:rPr lang="ru-RU" sz="24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буллинг</a:t>
            </a:r>
            <a:r>
              <a:rPr lang="ru-RU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» в  переводе с английского  означает хулиганство. </a:t>
            </a:r>
            <a:r>
              <a:rPr lang="ru-RU" sz="24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Буллинг</a:t>
            </a:r>
            <a:r>
              <a:rPr lang="ru-RU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– это многократное негативное психологическое давление на человека. Это происходит не только в школах, но и на работе. В результате человек, на которого направлено негативное воздействие, начинает испытывать постоянный стресс. И как результат – вынужден менять место учебы или работы. Школьный </a:t>
            </a:r>
            <a:r>
              <a:rPr lang="ru-RU" sz="24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буллинг</a:t>
            </a:r>
            <a:r>
              <a:rPr lang="ru-RU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отличается своей жестокостью, непримиримостью.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Что такое буллинг в школе, на работе? Почему возникает буллинг и как его распознать? Можно ли бороться с буллингом и как это сделать?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7257" y="3429000"/>
            <a:ext cx="4418224" cy="3313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95536" y="1916832"/>
            <a:ext cx="8291264" cy="4032448"/>
          </a:xfrm>
        </p:spPr>
        <p:txBody>
          <a:bodyPr>
            <a:normAutofit fontScale="90000"/>
          </a:bodyPr>
          <a:lstStyle/>
          <a:p>
            <a:pPr algn="l"/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  </a:t>
            </a:r>
            <a:b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Типы </a:t>
            </a:r>
            <a:r>
              <a:rPr lang="ru-RU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буллинга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b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1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Физическая агрессия</a:t>
            </a:r>
            <a:br>
              <a:rPr lang="ru-RU" sz="31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1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2. Словестный </a:t>
            </a:r>
            <a:r>
              <a:rPr lang="ru-RU" sz="31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буллинг</a:t>
            </a:r>
            <a:br>
              <a:rPr lang="ru-RU" sz="31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1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3. Запугивание</a:t>
            </a:r>
            <a:br>
              <a:rPr lang="ru-RU" sz="31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1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4. Изоляция</a:t>
            </a:r>
            <a:br>
              <a:rPr lang="ru-RU" sz="31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1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5. Вымогательство </a:t>
            </a:r>
            <a:br>
              <a:rPr lang="ru-RU" sz="31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1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6. Повреждение имущества</a:t>
            </a:r>
          </a:p>
        </p:txBody>
      </p:sp>
      <p:pic>
        <p:nvPicPr>
          <p:cNvPr id="7171" name="Picture 3" descr="C:\Users\user\Desktop\11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50219">
            <a:off x="5148064" y="1484784"/>
            <a:ext cx="3816424" cy="280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3" name="Picture 5" descr="https://korolevriamo.ru/files/image/09/05/81/gallery!8tn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4941168"/>
            <a:ext cx="2707054" cy="1656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71731970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 descr="nebesnyy_gradient_2560x160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209"/>
            <a:ext cx="9144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152533" y="249123"/>
            <a:ext cx="65276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err="1">
                <a:latin typeface="Times New Roman" pitchFamily="18" charset="0"/>
                <a:cs typeface="Times New Roman" pitchFamily="18" charset="0"/>
              </a:rPr>
              <a:t>Буллинг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 rot="10800000" flipV="1">
            <a:off x="683568" y="1484582"/>
            <a:ext cx="7344816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000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Травля, или </a:t>
            </a:r>
            <a:r>
              <a:rPr lang="ru-RU" sz="2000" dirty="0" err="1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буллинг</a:t>
            </a:r>
            <a:r>
              <a:rPr lang="ru-RU" sz="2000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, или </a:t>
            </a:r>
            <a:r>
              <a:rPr lang="ru-RU" sz="2000" dirty="0" err="1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моббинг</a:t>
            </a:r>
            <a:r>
              <a:rPr lang="ru-RU" sz="2000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– это негативные действия со стороны одного или человек в отношении друг нескольких ого человека на протяжении длительного времени. Травля – это один из видов отвержения, психологического насилия.</a:t>
            </a:r>
            <a:endParaRPr lang="ru-RU" sz="2000" dirty="0">
              <a:effectLst/>
              <a:latin typeface="Times New Roman" pitchFamily="18" charset="0"/>
              <a:ea typeface="Calibri"/>
              <a:cs typeface="Times New Roman" pitchFamily="18" charset="0"/>
            </a:endParaRPr>
          </a:p>
        </p:txBody>
      </p:sp>
      <p:pic>
        <p:nvPicPr>
          <p:cNvPr id="5123" name="Picture 3" descr="C:\Users\user\Desktop\Кл. час Травля\травля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3238093"/>
            <a:ext cx="4608512" cy="3287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C:\Users\user\Desktop\Кл. час Травля\травля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026291"/>
            <a:ext cx="3636683" cy="24244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wipe dir="d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nebesnyy_gradient_2560x160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827584" y="993718"/>
            <a:ext cx="7488832" cy="47643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400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Вы должны знать: травля – это плохо! Люди могут быть очень разными они могут нравиться друг другу больше или меньше, но это не повод травить и грызть друг друга, как пауки в банке. Люди на то и люди, разумные существа, что они способны научиться быть вместе и работать вместе без того, чтобы . Даже если они очень-очень разные и кто-то кому-то кажется совсем неправильным. Но никогда, никому не позволено травить другого за то, что он отличается чем-то от вас. Никакие «да мы просто пошутили», или «мы так играем», или «мы его просто дразним».</a:t>
            </a:r>
            <a:endParaRPr lang="ru-RU" sz="2400" dirty="0">
              <a:effectLst/>
              <a:latin typeface="Times New Roman" pitchFamily="18" charset="0"/>
              <a:ea typeface="Calibri"/>
              <a:cs typeface="Times New Roman" pitchFamily="18" charset="0"/>
            </a:endParaRPr>
          </a:p>
        </p:txBody>
      </p:sp>
    </p:spTree>
  </p:cSld>
  <p:clrMapOvr>
    <a:masterClrMapping/>
  </p:clrMapOvr>
  <p:transition>
    <p:wipe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nebesnyy_gradient_2560x160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539552" y="485783"/>
            <a:ext cx="4176464" cy="50475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000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Травля – это болезнь. Бывают такие болезни, которые поражают не людей, а группы, классы, компании. Если человек не моет руки, он может подхватить инфекцию и заболеть. А если группа не следит за чистотой отношений, она тоже может заболеть - насилием. Это очень грустно, это всем вредно и плохо. И в этом случае нам придется вместе срочно лечиться, чтобы у нас был здоровый, дружный класс.</a:t>
            </a:r>
            <a:endParaRPr lang="ru-RU" sz="2000" dirty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000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Давайте посмотрим, как выглядит эта болезнь и кто ею болеет.</a:t>
            </a:r>
            <a:endParaRPr lang="ru-RU" sz="2000" dirty="0">
              <a:effectLst/>
              <a:latin typeface="Times New Roman" pitchFamily="18" charset="0"/>
              <a:ea typeface="Calibri"/>
              <a:cs typeface="Times New Roman" pitchFamily="18" charset="0"/>
            </a:endParaRPr>
          </a:p>
        </p:txBody>
      </p:sp>
      <p:pic>
        <p:nvPicPr>
          <p:cNvPr id="6146" name="Picture 2" descr="C:\Users\user\Desktop\Кл. час Травля\травля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6314" y="485783"/>
            <a:ext cx="4147661" cy="259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C:\Users\user\Desktop\Кл. час Травля\травля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3789040"/>
            <a:ext cx="4217959" cy="266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wipe dir="d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Подзаголовок 10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nebesnyy_gradient_2560x160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7504" y="0"/>
            <a:ext cx="9144000" cy="6858000"/>
          </a:xfrm>
          <a:prstGeom prst="rect">
            <a:avLst/>
          </a:prstGeom>
        </p:spPr>
      </p:pic>
      <p:pic>
        <p:nvPicPr>
          <p:cNvPr id="6150" name="Picture 6" descr="http://sputnik.by/images/101717/23/101717236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715932" y="-20216978"/>
            <a:ext cx="33337500" cy="22831425"/>
          </a:xfrm>
          <a:prstGeom prst="rect">
            <a:avLst/>
          </a:prstGeom>
          <a:noFill/>
        </p:spPr>
      </p:pic>
      <p:sp>
        <p:nvSpPr>
          <p:cNvPr id="2" name="Прямоугольник 1"/>
          <p:cNvSpPr/>
          <p:nvPr/>
        </p:nvSpPr>
        <p:spPr>
          <a:xfrm>
            <a:off x="827584" y="993718"/>
            <a:ext cx="7344816" cy="47643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400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Жертвой травли может стать кто угодно, независимо от внешнего вида и особенностей личности. "Козлом отпущения" может стать каждый. Это иллюзия, что для этого надо быть каким-то особо ненормальным. Да, иногда и так бывает. А иногда и вовсе наоборот. И вообще как угодно. Очки (веснушки), толщина (худоба), национальность, бедная одежда - все подойдет.   Правда, есть некоторые особенности, которые могут привести к тому, что ты станешь жертвой: обидчивость, замкнутость, отклонения в здоровье, низкая самооценка…</a:t>
            </a:r>
            <a:endParaRPr lang="ru-RU" sz="2400" dirty="0">
              <a:effectLst/>
              <a:latin typeface="Times New Roman" pitchFamily="18" charset="0"/>
              <a:ea typeface="Calibri"/>
              <a:cs typeface="Times New Roman" pitchFamily="18" charset="0"/>
            </a:endParaRPr>
          </a:p>
        </p:txBody>
      </p:sp>
    </p:spTree>
  </p:cSld>
  <p:clrMapOvr>
    <a:masterClrMapping/>
  </p:clrMapOvr>
  <p:transition>
    <p:wipe dir="r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ctrTitle"/>
          </p:nvPr>
        </p:nvSpPr>
        <p:spPr>
          <a:xfrm>
            <a:off x="685800" y="404664"/>
            <a:ext cx="7772400" cy="720080"/>
          </a:xfrm>
        </p:spPr>
        <p:txBody>
          <a:bodyPr>
            <a:normAutofit/>
          </a:bodyPr>
          <a:lstStyle/>
          <a:p>
            <a:r>
              <a:rPr lang="ru-RU" sz="4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Последствия</a:t>
            </a:r>
          </a:p>
        </p:txBody>
      </p:sp>
      <p:sp>
        <p:nvSpPr>
          <p:cNvPr id="23" name="Подзаголовок 22"/>
          <p:cNvSpPr>
            <a:spLocks noGrp="1"/>
          </p:cNvSpPr>
          <p:nvPr>
            <p:ph type="subTitle" idx="1"/>
          </p:nvPr>
        </p:nvSpPr>
        <p:spPr>
          <a:xfrm>
            <a:off x="467544" y="1268760"/>
            <a:ext cx="8136904" cy="3760441"/>
          </a:xfrm>
        </p:spPr>
        <p:txBody>
          <a:bodyPr>
            <a:no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Самые тяжелые последствия для жертв:</a:t>
            </a:r>
            <a:endParaRPr lang="ru-RU" dirty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-   снижение уверенности в себе;</a:t>
            </a:r>
            <a:endParaRPr lang="ru-RU" dirty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-   уменьшение способности и желания учиться из-за нежелания ходить в школу;</a:t>
            </a:r>
            <a:endParaRPr lang="ru-RU" dirty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- поиски внешкольного круга друзей, которыми могут оказаться кто угодно;</a:t>
            </a:r>
            <a:endParaRPr lang="ru-RU" dirty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-   последствия для здоровья;</a:t>
            </a:r>
            <a:endParaRPr lang="ru-RU" dirty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-   переживание постоянных негативных эмоций;</a:t>
            </a:r>
            <a:endParaRPr lang="ru-RU" dirty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- возникновение депрессии, в особо тяжелых случаях – попытки суицида;</a:t>
            </a:r>
            <a:endParaRPr lang="ru-RU" dirty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- последствия во взрослой жизни – проблемы с созданием семьи, с выбором профессии, с поиском друзей.</a:t>
            </a:r>
            <a:endParaRPr lang="ru-RU" dirty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569" name="Rectangle 1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ru-RU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wipe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nebesnyy_gradient_2560x160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-17512" y="-5680"/>
            <a:ext cx="9144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4000" b="1" dirty="0"/>
          </a:p>
          <a:p>
            <a:pPr algn="ctr"/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Условие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0001" y="139462"/>
            <a:ext cx="86439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br>
              <a:rPr lang="ru-RU" dirty="0"/>
            </a:b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67544" y="1108959"/>
            <a:ext cx="7704856" cy="54014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2000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Если вы обнаружили, что кого-то травят, первое условие – НЕРАВНОДУШИЕ. </a:t>
            </a:r>
            <a:endParaRPr lang="ru-RU" sz="2000" dirty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sz="2000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Не поддразнивайте человека, если вы не знаете его достаточно хорошо и не уверены в его чувстве юмора</a:t>
            </a:r>
            <a:endParaRPr lang="ru-RU" sz="2000" dirty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sz="2000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Не распространяйте сплетни и слухи о других</a:t>
            </a:r>
            <a:endParaRPr lang="ru-RU" sz="2000" dirty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sz="2000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Не игнорируйте человека, особенно если его травят</a:t>
            </a:r>
            <a:endParaRPr lang="ru-RU" sz="2000" dirty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sz="2000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Не распространяйте в интернете информацию о человеке без его согласия</a:t>
            </a:r>
            <a:endParaRPr lang="ru-RU" sz="2000" dirty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000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В ситуации травли:</a:t>
            </a:r>
            <a:endParaRPr lang="ru-RU" sz="2000" dirty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sz="2000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Если ваши друзья, начинают сплетничать, дайте понять, что вы осуждаете это</a:t>
            </a:r>
            <a:endParaRPr lang="ru-RU" sz="2000" dirty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sz="2000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Если в вашем коллективе кого-то травят, не молчите. Скажите о недопустимости таких действий</a:t>
            </a:r>
            <a:endParaRPr lang="ru-RU" sz="2000" dirty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sz="2000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Если вы видите, как кого-то травят, и боитесь за этого человека, сообщите классному руководителю или школьному психологу</a:t>
            </a:r>
            <a:endParaRPr lang="ru-RU" sz="2000" dirty="0">
              <a:effectLst/>
              <a:latin typeface="Times New Roman" pitchFamily="18" charset="0"/>
              <a:ea typeface="Calibri"/>
              <a:cs typeface="Times New Roman" pitchFamily="18" charset="0"/>
            </a:endParaRPr>
          </a:p>
        </p:txBody>
      </p:sp>
    </p:spTree>
  </p:cSld>
  <p:clrMapOvr>
    <a:masterClrMapping/>
  </p:clrMapOvr>
  <p:transition>
    <p:wipe dir="d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Кибербуллинг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51520" y="2108639"/>
            <a:ext cx="4176464" cy="39149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400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Если вас травят в сети:</a:t>
            </a:r>
            <a:endParaRPr lang="ru-RU" sz="2400" dirty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400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Не отвечайте на травлю в онлайн-пространстве. Если вас пытаются оскорблять смс-сообщениями, через </a:t>
            </a:r>
            <a:r>
              <a:rPr lang="ru-RU" sz="2400" dirty="0" err="1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Вконтакт</a:t>
            </a:r>
            <a:r>
              <a:rPr lang="ru-RU" sz="2400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, </a:t>
            </a:r>
            <a:r>
              <a:rPr lang="ru-RU" sz="2400" dirty="0" err="1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Фэйсбук</a:t>
            </a:r>
            <a:r>
              <a:rPr lang="ru-RU" sz="2400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и другие социальные сети, через электронную почту, не отвечайте. Особенно если послания анонимные.</a:t>
            </a:r>
            <a:endParaRPr lang="ru-RU" sz="2400" dirty="0">
              <a:effectLst/>
              <a:latin typeface="Times New Roman" pitchFamily="18" charset="0"/>
              <a:ea typeface="Calibri"/>
              <a:cs typeface="Times New Roman" pitchFamily="18" charset="0"/>
            </a:endParaRPr>
          </a:p>
        </p:txBody>
      </p:sp>
      <p:pic>
        <p:nvPicPr>
          <p:cNvPr id="8194" name="Picture 2" descr="http://xn--12-6kcdtbuo3ab6awe.xn--p1ai/upload/images/upl_1518032976_19298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2276872"/>
            <a:ext cx="4536504" cy="3456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14906875"/>
      </p:ext>
    </p:extLst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002440"/>
          </a:xfrm>
        </p:spPr>
        <p:txBody>
          <a:bodyPr/>
          <a:lstStyle/>
          <a:p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Заключение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755576" y="1340768"/>
            <a:ext cx="7992888" cy="26407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Arial"/>
                <a:ea typeface="Times New Roman"/>
                <a:cs typeface="Times New Roman"/>
              </a:rPr>
              <a:t> </a:t>
            </a:r>
            <a:r>
              <a:rPr lang="ru-RU" sz="2400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Надеюсь, правила, которые вы сами сформулировали и приняли, будут работать, и ваш класс не будет болеть болезнью под названием «травля».</a:t>
            </a:r>
            <a:r>
              <a:rPr lang="ru-RU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Живите по принципу  - «Поступай с  другими так, как ты хотел бы, чтобы они поступали с тобой».</a:t>
            </a:r>
            <a:endParaRPr lang="ru-RU" sz="2400" dirty="0"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endParaRPr lang="ru-RU" sz="2400" dirty="0">
              <a:effectLst/>
              <a:latin typeface="Times New Roman" pitchFamily="18" charset="0"/>
              <a:ea typeface="Calibri"/>
              <a:cs typeface="Times New Roman" pitchFamily="18" charset="0"/>
            </a:endParaRPr>
          </a:p>
        </p:txBody>
      </p:sp>
      <p:pic>
        <p:nvPicPr>
          <p:cNvPr id="9218" name="Picture 2" descr="https://www.womanhit.ru/media/articleimage2/2019/12/1_JVuhQZr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3" y="3694457"/>
            <a:ext cx="4320480" cy="29028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https://womo.ua/wp-content/uploads/2017/09/bulling-1-670x35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3694457"/>
            <a:ext cx="4104456" cy="29028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6130248"/>
      </p:ext>
    </p:extLst>
  </p:cSld>
  <p:clrMapOvr>
    <a:masterClrMapping/>
  </p:clrMapOvr>
  <p:transition>
    <p:fade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213</TotalTime>
  <Words>491</Words>
  <Application>Microsoft Office PowerPoint</Application>
  <PresentationFormat>Экран (4:3)</PresentationFormat>
  <Paragraphs>45</Paragraphs>
  <Slides>12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8" baseType="lpstr">
      <vt:lpstr>Arial</vt:lpstr>
      <vt:lpstr>Calibri</vt:lpstr>
      <vt:lpstr>Candara</vt:lpstr>
      <vt:lpstr>Symbol</vt:lpstr>
      <vt:lpstr>Times New Roman</vt:lpstr>
      <vt:lpstr>Волна</vt:lpstr>
      <vt:lpstr>Презентация PowerPoint</vt:lpstr>
      <vt:lpstr>Презентация PowerPoint</vt:lpstr>
      <vt:lpstr>Презентация PowerPoint</vt:lpstr>
      <vt:lpstr>                Типы буллинга: 1. Физическая агрессия 2. Словестный буллинг 3. Запугивание 4. Изоляция 5. Вымогательство  6. Повреждение имущества</vt:lpstr>
      <vt:lpstr>Презентация PowerPoint</vt:lpstr>
      <vt:lpstr>Презентация PowerPoint</vt:lpstr>
      <vt:lpstr>Презентация PowerPoint</vt:lpstr>
      <vt:lpstr>Презентация PowerPoint</vt:lpstr>
      <vt:lpstr>Последствия</vt:lpstr>
      <vt:lpstr>Презентация PowerPoint</vt:lpstr>
      <vt:lpstr>Кибербуллинг</vt:lpstr>
      <vt:lpstr>Заключение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Easy</dc:creator>
  <cp:lastModifiedBy>User</cp:lastModifiedBy>
  <cp:revision>38</cp:revision>
  <dcterms:created xsi:type="dcterms:W3CDTF">2017-01-09T05:23:56Z</dcterms:created>
  <dcterms:modified xsi:type="dcterms:W3CDTF">2023-02-10T10:21:15Z</dcterms:modified>
</cp:coreProperties>
</file>