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DEB53-8D24-4DB2-9B6C-EEBABD2ED3A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2C06D-968A-4FDC-A4DB-DFFBCFA93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0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DEB53-8D24-4DB2-9B6C-EEBABD2ED3A1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2C06D-968A-4FDC-A4DB-DFFBCFA93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9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800" b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АПРОБАЦИЯ ИТОГОВОГО СОБЕСЕДОВАНИЯ ПО РУССКОМУ ЯЗЫКУ В 9 КЛАССАХ </a:t>
            </a:r>
            <a:r>
              <a:rPr lang="ru-RU" sz="3800" smtClean="0">
                <a:latin typeface="Book Antiqua" pitchFamily="18" charset="0"/>
              </a:rPr>
              <a:t/>
            </a:r>
            <a:br>
              <a:rPr lang="ru-RU" sz="3800" smtClean="0">
                <a:latin typeface="Book Antiqua" pitchFamily="18" charset="0"/>
              </a:rPr>
            </a:br>
            <a:r>
              <a:rPr lang="ru-RU" sz="2700" i="1" smtClean="0">
                <a:latin typeface="Book Antiqua" pitchFamily="18" charset="0"/>
              </a:rPr>
              <a:t>(АВТОМАТИЗИРОВАННАЯ ОБРАБОТКА БЛАНКОВ)</a:t>
            </a:r>
            <a:endParaRPr lang="ru-RU" sz="2700" i="1" dirty="0">
              <a:latin typeface="Book Antiqua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87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200" b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РЕКОМЕНДАЦИИ ПО РАСЧЕТУ НЕОБХОДИМОГО КОЛИЧЕСТВА РАБОТНИКОВ НА 1 АУДИТОРИЮ ПРОВЕДЕНИЯ:</a:t>
            </a:r>
            <a:endParaRPr lang="ru-RU" sz="22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39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2200" b="1" smtClean="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ПРИМЕР РАСЧЕТА:</a:t>
            </a:r>
            <a:endParaRPr lang="ru-RU" sz="2200" b="1" dirty="0"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933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27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50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706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47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223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14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</Words>
  <Application>Microsoft Office PowerPoint</Application>
  <PresentationFormat>Экран (4:3)</PresentationFormat>
  <Paragraphs>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Book Antiqua</vt:lpstr>
      <vt:lpstr>Calibri</vt:lpstr>
      <vt:lpstr>Calibri Light</vt:lpstr>
      <vt:lpstr>Тема Office</vt:lpstr>
      <vt:lpstr>АПРОБАЦИЯ ИТОГОВОГО СОБЕСЕДОВАНИЯ ПО РУССКОМУ ЯЗЫКУ В 9 КЛАССАХ  (АВТОМАТИЗИРОВАННАЯ ОБРАБОТКА БЛАНКОВ)</vt:lpstr>
      <vt:lpstr>РЕКОМЕНДАЦИИ ПО РАСЧЕТУ НЕОБХОДИМОГО КОЛИЧЕСТВА РАБОТНИКОВ НА 1 АУДИТОРИЮ ПРОВЕДЕНИЯ:</vt:lpstr>
      <vt:lpstr>ПРИМЕР РАСЧЕТА: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АПРОБАЦИЯ ИТОГОВОГО СОБЕСЕДОВАНИЯ ПО РУССКОМУ ЯЗЫКУ В 9 КЛАССАХ  (АВТОМАТИЗИРОВАННАЯ ОБРАБОТКА БЛАНКОВ)</dc:title>
  <dc:creator>Елена Кадеева</dc:creator>
  <cp:lastModifiedBy>Елена Кадеева</cp:lastModifiedBy>
  <cp:revision>1</cp:revision>
  <dcterms:created xsi:type="dcterms:W3CDTF">2018-11-07T08:45:12Z</dcterms:created>
  <dcterms:modified xsi:type="dcterms:W3CDTF">2018-11-07T08:45:13Z</dcterms:modified>
</cp:coreProperties>
</file>