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B0A9-6AD5-4D05-BC70-99EA7B7915C8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D813-1ED3-4F11-A335-6F363082B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1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7B0A9-6AD5-4D05-BC70-99EA7B7915C8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BD813-1ED3-4F11-A335-6F363082B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9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effectLst>
                  <a:glow rad="381000">
                    <a:schemeClr val="accent2">
                      <a:lumMod val="60000"/>
                      <a:lumOff val="4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Формы и бланки</a:t>
            </a:r>
            <a:br>
              <a:rPr lang="ru-RU" sz="3600" b="1" smtClean="0">
                <a:solidFill>
                  <a:srgbClr val="C00000"/>
                </a:solidFill>
                <a:effectLst>
                  <a:glow rad="381000">
                    <a:schemeClr val="accent2">
                      <a:lumMod val="60000"/>
                      <a:lumOff val="4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smtClean="0">
                <a:solidFill>
                  <a:srgbClr val="C00000"/>
                </a:solidFill>
                <a:effectLst>
                  <a:glow rad="381000">
                    <a:schemeClr val="accent2">
                      <a:lumMod val="60000"/>
                      <a:lumOff val="4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итогового сочинения (изложения) в 2018/2019 учебном году</a:t>
            </a:r>
            <a:endParaRPr lang="ru-RU" sz="3600" b="1" dirty="0">
              <a:solidFill>
                <a:srgbClr val="C00000"/>
              </a:solidFill>
              <a:effectLst>
                <a:glow rad="381000">
                  <a:schemeClr val="accent2">
                    <a:lumMod val="60000"/>
                    <a:lumOff val="4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53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1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Комплект форм итогового сочинения (изложения)</a:t>
            </a:r>
            <a:b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6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Комплект бланков итогового сочинения (изложения)</a:t>
            </a:r>
            <a:b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7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Общие правила заполнения бланков итогового сочинения (изложения),</a:t>
            </a:r>
            <a:br>
              <a:rPr lang="ru-RU" sz="2600" b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ru-RU" sz="2600" b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в том числе протоколов </a:t>
            </a:r>
            <a:endParaRPr lang="ru-RU" sz="2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Bookman Old Style" panose="02050604050505020204" pitchFamily="18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3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Бланк регистрации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9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и дополнительные бланки записи</a:t>
            </a:r>
            <a:b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итогового сочинения (изложения)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6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Внесение данных о результате итогового сочинения (изложения)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4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Верное внесение данных о результате итогового сочинения (изложения) в случае результата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79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Segoe UI Black</vt:lpstr>
      <vt:lpstr>Тема Office</vt:lpstr>
      <vt:lpstr>Формы и бланки  итогового сочинения (изложения) в 2018/2019 учебном году</vt:lpstr>
      <vt:lpstr>Комплект форм итогового сочинения (изложения) </vt:lpstr>
      <vt:lpstr> </vt:lpstr>
      <vt:lpstr>Комплект бланков итогового сочинения (изложения) </vt:lpstr>
      <vt:lpstr>Общие правила заполнения бланков итогового сочинения (изложения), в том числе протоколов </vt:lpstr>
      <vt:lpstr>Бланк регистрации</vt:lpstr>
      <vt:lpstr>Основные и дополнительные бланки записи итогового сочинения (изложения)</vt:lpstr>
      <vt:lpstr>Внесение данных о результате итогового сочинения (изложения)</vt:lpstr>
      <vt:lpstr>Верное внесение данных о результате итогового сочинения (изложения) в случае результата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и бланки  итогового сочинения (изложения) в 2018/2019 учебном году</dc:title>
  <dc:creator>Косулицкий Евгений Игоревич</dc:creator>
  <cp:lastModifiedBy>Косулицкий Евгений Игоревич</cp:lastModifiedBy>
  <cp:revision>1</cp:revision>
  <dcterms:created xsi:type="dcterms:W3CDTF">2018-11-13T15:06:47Z</dcterms:created>
  <dcterms:modified xsi:type="dcterms:W3CDTF">2018-11-13T15:06:47Z</dcterms:modified>
</cp:coreProperties>
</file>