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99BA6-4578-41DF-84DC-38D79E81ABD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F309D-7593-46CC-920D-2D508F1B1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327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99BA6-4578-41DF-84DC-38D79E81ABDC}" type="datetimeFigureOut">
              <a:rPr lang="ru-RU" smtClean="0"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F309D-7593-46CC-920D-2D508F1B1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64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Регистрация ГИА-9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47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Регистрация ГИА-9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66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Регистрация ГИА-9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285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Регистрация ГИА-9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449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042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Планирование ГИА-9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608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Регистрация ГИА-9</vt:lpstr>
      <vt:lpstr>Регистрация ГИА-9</vt:lpstr>
      <vt:lpstr>Регистрация ГИА-9</vt:lpstr>
      <vt:lpstr>Регистрация ГИА-9</vt:lpstr>
      <vt:lpstr>Презентация PowerPoint</vt:lpstr>
      <vt:lpstr>Планирование ГИА-9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Регистрация ГИА-9</dc:title>
  <dc:creator>Косулицкий Евгений Игоревич</dc:creator>
  <cp:lastModifiedBy>Косулицкий Евгений Игоревич</cp:lastModifiedBy>
  <cp:revision>1</cp:revision>
  <dcterms:created xsi:type="dcterms:W3CDTF">2018-11-14T06:40:43Z</dcterms:created>
  <dcterms:modified xsi:type="dcterms:W3CDTF">2018-11-14T06:40:43Z</dcterms:modified>
</cp:coreProperties>
</file>