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6" r:id="rId16"/>
    <p:sldId id="267" r:id="rId17"/>
    <p:sldId id="261" r:id="rId18"/>
    <p:sldId id="262" r:id="rId19"/>
    <p:sldId id="277" r:id="rId20"/>
    <p:sldId id="278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7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E57B5-6B9E-4A97-9545-669E4E3406C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46B5FF-E5A7-4C7C-8C31-59C6033DECA2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Функциональная грамотность </a:t>
          </a:r>
        </a:p>
      </dgm:t>
    </dgm:pt>
    <dgm:pt modelId="{D435A0EF-A794-4B80-9C9D-7377968672EC}" type="parTrans" cxnId="{5533CBD7-DAA4-47E4-AB63-F6BAE956B37A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E9D7D1B-E661-4AED-88F6-02469780B0C2}" type="sibTrans" cxnId="{5533CBD7-DAA4-47E4-AB63-F6BAE956B37A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38A407C-264C-4E4B-AE67-AC0A15C8DEE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Математическая</a:t>
          </a:r>
        </a:p>
      </dgm:t>
    </dgm:pt>
    <dgm:pt modelId="{C7A8E748-F9EE-46DE-A999-203A56EB6974}" type="parTrans" cxnId="{111F5A91-231A-46DB-B8FD-48C1D29672C2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2F2FCF1-0C49-446D-80B3-ECF30B06DAA4}" type="sibTrans" cxnId="{111F5A91-231A-46DB-B8FD-48C1D29672C2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4E19B94-A1FC-42E1-8464-85893EDAD699}">
      <dgm:prSet phldrT="[Текст]" custT="1"/>
      <dgm:spPr/>
      <dgm:t>
        <a:bodyPr/>
        <a:lstStyle/>
        <a:p>
          <a:r>
            <a:rPr lang="ru-RU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Финансовая</a:t>
          </a:r>
        </a:p>
      </dgm:t>
    </dgm:pt>
    <dgm:pt modelId="{DB12E8E3-9920-4F4F-9F68-52E41B8EFE00}" type="parTrans" cxnId="{82B406AE-1C4A-4FCE-8668-8FA536342DC5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3505716-C019-4792-8F65-D0FE9B8B2359}" type="sibTrans" cxnId="{82B406AE-1C4A-4FCE-8668-8FA536342DC5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2F791886-0A6D-4526-8A49-430ABA34825A}">
      <dgm:prSet phldrT="[Текст]" custT="1"/>
      <dgm:spPr/>
      <dgm:t>
        <a:bodyPr/>
        <a:lstStyle/>
        <a:p>
          <a:r>
            <a:rPr lang="ru-RU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Естественнонаучная</a:t>
          </a:r>
        </a:p>
      </dgm:t>
    </dgm:pt>
    <dgm:pt modelId="{BFE516F9-5372-402B-AD0D-BDF6D23EF6AC}" type="parTrans" cxnId="{89E556A4-6741-433F-819B-3E0C0942C4A4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3A592C32-838B-4330-89A9-57F9B19603B4}" type="sibTrans" cxnId="{89E556A4-6741-433F-819B-3E0C0942C4A4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F735EAF-AF4F-45EA-96C0-94DF40A98AD6}">
      <dgm:prSet phldrT="[Текст]" custT="1"/>
      <dgm:spPr/>
      <dgm:t>
        <a:bodyPr/>
        <a:lstStyle/>
        <a:p>
          <a:r>
            <a:rPr lang="ru-RU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Читательская</a:t>
          </a:r>
        </a:p>
      </dgm:t>
    </dgm:pt>
    <dgm:pt modelId="{4C5A42E2-088C-450E-A508-1AA9FDADEB56}" type="parTrans" cxnId="{B9219AEC-CEFE-4705-9A69-75AC52718EA8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0E3E174-4BE5-43D0-B98C-3810ADF161C2}" type="sibTrans" cxnId="{B9219AEC-CEFE-4705-9A69-75AC52718EA8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4A626996-2FE7-442D-BFE3-4CF9EFB5E085}">
      <dgm:prSet phldrT="[Текст]" custT="1"/>
      <dgm:spPr/>
      <dgm:t>
        <a:bodyPr/>
        <a:lstStyle/>
        <a:p>
          <a:r>
            <a:rPr lang="ru-RU" sz="2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Критическое мышление</a:t>
          </a:r>
        </a:p>
      </dgm:t>
    </dgm:pt>
    <dgm:pt modelId="{D3E75C71-1C09-4A40-9FFE-4393FC52F398}" type="parTrans" cxnId="{C1F11BBE-E04F-44DE-99F0-D4FF2280EA05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195F81C-2A4F-4532-B97D-BC8CC01CD1EE}" type="sibTrans" cxnId="{C1F11BBE-E04F-44DE-99F0-D4FF2280EA05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7E4FDCD-3EB0-41C2-A691-98A6B3DF3072}" type="pres">
      <dgm:prSet presAssocID="{E14E57B5-6B9E-4A97-9545-669E4E3406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E87989-CE70-467F-8152-AC30C57BD359}" type="pres">
      <dgm:prSet presAssocID="{5B46B5FF-E5A7-4C7C-8C31-59C6033DECA2}" presName="centerShape" presStyleLbl="node0" presStyleIdx="0" presStyleCnt="1" custScaleX="144111" custScaleY="131208"/>
      <dgm:spPr/>
    </dgm:pt>
    <dgm:pt modelId="{36E2BCBB-CFDE-4D01-9DD6-2692950759F7}" type="pres">
      <dgm:prSet presAssocID="{C7A8E748-F9EE-46DE-A999-203A56EB6974}" presName="parTrans" presStyleLbl="bgSibTrans2D1" presStyleIdx="0" presStyleCnt="5"/>
      <dgm:spPr/>
    </dgm:pt>
    <dgm:pt modelId="{EA06B107-4E7D-4D6C-A505-764D40FF2257}" type="pres">
      <dgm:prSet presAssocID="{B38A407C-264C-4E4B-AE67-AC0A15C8DEEE}" presName="node" presStyleLbl="node1" presStyleIdx="0" presStyleCnt="5" custScaleX="124235">
        <dgm:presLayoutVars>
          <dgm:bulletEnabled val="1"/>
        </dgm:presLayoutVars>
      </dgm:prSet>
      <dgm:spPr/>
    </dgm:pt>
    <dgm:pt modelId="{E3F6AB2F-5DA5-462B-BB27-7D05B69F11EF}" type="pres">
      <dgm:prSet presAssocID="{DB12E8E3-9920-4F4F-9F68-52E41B8EFE00}" presName="parTrans" presStyleLbl="bgSibTrans2D1" presStyleIdx="1" presStyleCnt="5"/>
      <dgm:spPr/>
    </dgm:pt>
    <dgm:pt modelId="{F5CE390B-2650-4EA2-836F-3CD88533E639}" type="pres">
      <dgm:prSet presAssocID="{94E19B94-A1FC-42E1-8464-85893EDAD699}" presName="node" presStyleLbl="node1" presStyleIdx="1" presStyleCnt="5" custRadScaleRad="112359" custRadScaleInc="-15527">
        <dgm:presLayoutVars>
          <dgm:bulletEnabled val="1"/>
        </dgm:presLayoutVars>
      </dgm:prSet>
      <dgm:spPr/>
    </dgm:pt>
    <dgm:pt modelId="{851C4E7D-366F-4D99-8F01-68DD29A31B92}" type="pres">
      <dgm:prSet presAssocID="{BFE516F9-5372-402B-AD0D-BDF6D23EF6AC}" presName="parTrans" presStyleLbl="bgSibTrans2D1" presStyleIdx="2" presStyleCnt="5"/>
      <dgm:spPr/>
    </dgm:pt>
    <dgm:pt modelId="{2EE3237A-06DA-41A4-AE26-AEE006594C75}" type="pres">
      <dgm:prSet presAssocID="{2F791886-0A6D-4526-8A49-430ABA34825A}" presName="node" presStyleLbl="node1" presStyleIdx="2" presStyleCnt="5" custScaleX="144472">
        <dgm:presLayoutVars>
          <dgm:bulletEnabled val="1"/>
        </dgm:presLayoutVars>
      </dgm:prSet>
      <dgm:spPr/>
    </dgm:pt>
    <dgm:pt modelId="{EAB2B586-12A1-4B4D-81B7-0C5631F4FED5}" type="pres">
      <dgm:prSet presAssocID="{4C5A42E2-088C-450E-A508-1AA9FDADEB56}" presName="parTrans" presStyleLbl="bgSibTrans2D1" presStyleIdx="3" presStyleCnt="5"/>
      <dgm:spPr/>
    </dgm:pt>
    <dgm:pt modelId="{C8FDE067-462A-4ECF-8C91-7AE08B6B776C}" type="pres">
      <dgm:prSet presAssocID="{5F735EAF-AF4F-45EA-96C0-94DF40A98AD6}" presName="node" presStyleLbl="node1" presStyleIdx="3" presStyleCnt="5" custRadScaleRad="115432" custRadScaleInc="18978">
        <dgm:presLayoutVars>
          <dgm:bulletEnabled val="1"/>
        </dgm:presLayoutVars>
      </dgm:prSet>
      <dgm:spPr/>
    </dgm:pt>
    <dgm:pt modelId="{AB432B58-0AEB-4176-A535-AE800A9EA4A1}" type="pres">
      <dgm:prSet presAssocID="{D3E75C71-1C09-4A40-9FFE-4393FC52F398}" presName="parTrans" presStyleLbl="bgSibTrans2D1" presStyleIdx="4" presStyleCnt="5"/>
      <dgm:spPr/>
    </dgm:pt>
    <dgm:pt modelId="{FCA97465-4C87-40D1-98E3-162059077121}" type="pres">
      <dgm:prSet presAssocID="{4A626996-2FE7-442D-BFE3-4CF9EFB5E085}" presName="node" presStyleLbl="node1" presStyleIdx="4" presStyleCnt="5">
        <dgm:presLayoutVars>
          <dgm:bulletEnabled val="1"/>
        </dgm:presLayoutVars>
      </dgm:prSet>
      <dgm:spPr/>
    </dgm:pt>
  </dgm:ptLst>
  <dgm:cxnLst>
    <dgm:cxn modelId="{A9118504-BC68-4322-AABF-AC8058621E97}" type="presOf" srcId="{4A626996-2FE7-442D-BFE3-4CF9EFB5E085}" destId="{FCA97465-4C87-40D1-98E3-162059077121}" srcOrd="0" destOrd="0" presId="urn:microsoft.com/office/officeart/2005/8/layout/radial4"/>
    <dgm:cxn modelId="{40A8991D-C144-4520-92ED-A943AA4CC89A}" type="presOf" srcId="{5F735EAF-AF4F-45EA-96C0-94DF40A98AD6}" destId="{C8FDE067-462A-4ECF-8C91-7AE08B6B776C}" srcOrd="0" destOrd="0" presId="urn:microsoft.com/office/officeart/2005/8/layout/radial4"/>
    <dgm:cxn modelId="{AB4EE930-D756-4211-AC57-14B9777AB97D}" type="presOf" srcId="{5B46B5FF-E5A7-4C7C-8C31-59C6033DECA2}" destId="{33E87989-CE70-467F-8152-AC30C57BD359}" srcOrd="0" destOrd="0" presId="urn:microsoft.com/office/officeart/2005/8/layout/radial4"/>
    <dgm:cxn modelId="{C4421D33-C55A-48CC-A257-007AAB30ED20}" type="presOf" srcId="{94E19B94-A1FC-42E1-8464-85893EDAD699}" destId="{F5CE390B-2650-4EA2-836F-3CD88533E639}" srcOrd="0" destOrd="0" presId="urn:microsoft.com/office/officeart/2005/8/layout/radial4"/>
    <dgm:cxn modelId="{956FE05B-01D8-47DE-AB33-7A337944AA05}" type="presOf" srcId="{E14E57B5-6B9E-4A97-9545-669E4E3406C4}" destId="{97E4FDCD-3EB0-41C2-A691-98A6B3DF3072}" srcOrd="0" destOrd="0" presId="urn:microsoft.com/office/officeart/2005/8/layout/radial4"/>
    <dgm:cxn modelId="{99FFA144-6849-4697-A73E-435E24C48075}" type="presOf" srcId="{D3E75C71-1C09-4A40-9FFE-4393FC52F398}" destId="{AB432B58-0AEB-4176-A535-AE800A9EA4A1}" srcOrd="0" destOrd="0" presId="urn:microsoft.com/office/officeart/2005/8/layout/radial4"/>
    <dgm:cxn modelId="{2039A04D-14F2-4779-A0F0-BFBB119B9C52}" type="presOf" srcId="{DB12E8E3-9920-4F4F-9F68-52E41B8EFE00}" destId="{E3F6AB2F-5DA5-462B-BB27-7D05B69F11EF}" srcOrd="0" destOrd="0" presId="urn:microsoft.com/office/officeart/2005/8/layout/radial4"/>
    <dgm:cxn modelId="{A67B307B-8DA4-4A46-9706-7BB34D3A895E}" type="presOf" srcId="{B38A407C-264C-4E4B-AE67-AC0A15C8DEEE}" destId="{EA06B107-4E7D-4D6C-A505-764D40FF2257}" srcOrd="0" destOrd="0" presId="urn:microsoft.com/office/officeart/2005/8/layout/radial4"/>
    <dgm:cxn modelId="{111F5A91-231A-46DB-B8FD-48C1D29672C2}" srcId="{5B46B5FF-E5A7-4C7C-8C31-59C6033DECA2}" destId="{B38A407C-264C-4E4B-AE67-AC0A15C8DEEE}" srcOrd="0" destOrd="0" parTransId="{C7A8E748-F9EE-46DE-A999-203A56EB6974}" sibTransId="{62F2FCF1-0C49-446D-80B3-ECF30B06DAA4}"/>
    <dgm:cxn modelId="{CF5B3896-8C0C-4116-8F7F-765F52A5A114}" type="presOf" srcId="{C7A8E748-F9EE-46DE-A999-203A56EB6974}" destId="{36E2BCBB-CFDE-4D01-9DD6-2692950759F7}" srcOrd="0" destOrd="0" presId="urn:microsoft.com/office/officeart/2005/8/layout/radial4"/>
    <dgm:cxn modelId="{388D83A0-F754-46AD-A863-511C966AD1DA}" type="presOf" srcId="{2F791886-0A6D-4526-8A49-430ABA34825A}" destId="{2EE3237A-06DA-41A4-AE26-AEE006594C75}" srcOrd="0" destOrd="0" presId="urn:microsoft.com/office/officeart/2005/8/layout/radial4"/>
    <dgm:cxn modelId="{89E556A4-6741-433F-819B-3E0C0942C4A4}" srcId="{5B46B5FF-E5A7-4C7C-8C31-59C6033DECA2}" destId="{2F791886-0A6D-4526-8A49-430ABA34825A}" srcOrd="2" destOrd="0" parTransId="{BFE516F9-5372-402B-AD0D-BDF6D23EF6AC}" sibTransId="{3A592C32-838B-4330-89A9-57F9B19603B4}"/>
    <dgm:cxn modelId="{82B406AE-1C4A-4FCE-8668-8FA536342DC5}" srcId="{5B46B5FF-E5A7-4C7C-8C31-59C6033DECA2}" destId="{94E19B94-A1FC-42E1-8464-85893EDAD699}" srcOrd="1" destOrd="0" parTransId="{DB12E8E3-9920-4F4F-9F68-52E41B8EFE00}" sibTransId="{D3505716-C019-4792-8F65-D0FE9B8B2359}"/>
    <dgm:cxn modelId="{C1F11BBE-E04F-44DE-99F0-D4FF2280EA05}" srcId="{5B46B5FF-E5A7-4C7C-8C31-59C6033DECA2}" destId="{4A626996-2FE7-442D-BFE3-4CF9EFB5E085}" srcOrd="4" destOrd="0" parTransId="{D3E75C71-1C09-4A40-9FFE-4393FC52F398}" sibTransId="{C195F81C-2A4F-4532-B97D-BC8CC01CD1EE}"/>
    <dgm:cxn modelId="{9C8485C4-E523-4827-9416-D2D2C9A2F561}" type="presOf" srcId="{BFE516F9-5372-402B-AD0D-BDF6D23EF6AC}" destId="{851C4E7D-366F-4D99-8F01-68DD29A31B92}" srcOrd="0" destOrd="0" presId="urn:microsoft.com/office/officeart/2005/8/layout/radial4"/>
    <dgm:cxn modelId="{01C4BAC5-75F9-4862-B4AC-133DCAFB67BF}" type="presOf" srcId="{4C5A42E2-088C-450E-A508-1AA9FDADEB56}" destId="{EAB2B586-12A1-4B4D-81B7-0C5631F4FED5}" srcOrd="0" destOrd="0" presId="urn:microsoft.com/office/officeart/2005/8/layout/radial4"/>
    <dgm:cxn modelId="{5533CBD7-DAA4-47E4-AB63-F6BAE956B37A}" srcId="{E14E57B5-6B9E-4A97-9545-669E4E3406C4}" destId="{5B46B5FF-E5A7-4C7C-8C31-59C6033DECA2}" srcOrd="0" destOrd="0" parTransId="{D435A0EF-A794-4B80-9C9D-7377968672EC}" sibTransId="{9E9D7D1B-E661-4AED-88F6-02469780B0C2}"/>
    <dgm:cxn modelId="{B9219AEC-CEFE-4705-9A69-75AC52718EA8}" srcId="{5B46B5FF-E5A7-4C7C-8C31-59C6033DECA2}" destId="{5F735EAF-AF4F-45EA-96C0-94DF40A98AD6}" srcOrd="3" destOrd="0" parTransId="{4C5A42E2-088C-450E-A508-1AA9FDADEB56}" sibTransId="{90E3E174-4BE5-43D0-B98C-3810ADF161C2}"/>
    <dgm:cxn modelId="{2875CB97-5C45-44CA-BA35-83D8C8CA24C9}" type="presParOf" srcId="{97E4FDCD-3EB0-41C2-A691-98A6B3DF3072}" destId="{33E87989-CE70-467F-8152-AC30C57BD359}" srcOrd="0" destOrd="0" presId="urn:microsoft.com/office/officeart/2005/8/layout/radial4"/>
    <dgm:cxn modelId="{4B9057A9-35D3-471A-863D-F385F9CAD057}" type="presParOf" srcId="{97E4FDCD-3EB0-41C2-A691-98A6B3DF3072}" destId="{36E2BCBB-CFDE-4D01-9DD6-2692950759F7}" srcOrd="1" destOrd="0" presId="urn:microsoft.com/office/officeart/2005/8/layout/radial4"/>
    <dgm:cxn modelId="{E8EA51AA-8ECF-48E3-9842-E0EF6A2458D0}" type="presParOf" srcId="{97E4FDCD-3EB0-41C2-A691-98A6B3DF3072}" destId="{EA06B107-4E7D-4D6C-A505-764D40FF2257}" srcOrd="2" destOrd="0" presId="urn:microsoft.com/office/officeart/2005/8/layout/radial4"/>
    <dgm:cxn modelId="{504581CE-EFAB-49FC-84CD-E1A9F13F9F6B}" type="presParOf" srcId="{97E4FDCD-3EB0-41C2-A691-98A6B3DF3072}" destId="{E3F6AB2F-5DA5-462B-BB27-7D05B69F11EF}" srcOrd="3" destOrd="0" presId="urn:microsoft.com/office/officeart/2005/8/layout/radial4"/>
    <dgm:cxn modelId="{3F7A26B9-6536-4561-AD17-46BC17ADCACD}" type="presParOf" srcId="{97E4FDCD-3EB0-41C2-A691-98A6B3DF3072}" destId="{F5CE390B-2650-4EA2-836F-3CD88533E639}" srcOrd="4" destOrd="0" presId="urn:microsoft.com/office/officeart/2005/8/layout/radial4"/>
    <dgm:cxn modelId="{D8EA646B-466A-4E2D-B748-D915065F7ADF}" type="presParOf" srcId="{97E4FDCD-3EB0-41C2-A691-98A6B3DF3072}" destId="{851C4E7D-366F-4D99-8F01-68DD29A31B92}" srcOrd="5" destOrd="0" presId="urn:microsoft.com/office/officeart/2005/8/layout/radial4"/>
    <dgm:cxn modelId="{47F16F5F-2CA9-4F78-9E89-5DDC04DB566C}" type="presParOf" srcId="{97E4FDCD-3EB0-41C2-A691-98A6B3DF3072}" destId="{2EE3237A-06DA-41A4-AE26-AEE006594C75}" srcOrd="6" destOrd="0" presId="urn:microsoft.com/office/officeart/2005/8/layout/radial4"/>
    <dgm:cxn modelId="{B6758E2A-A960-4D39-B6F7-0E3BB6007355}" type="presParOf" srcId="{97E4FDCD-3EB0-41C2-A691-98A6B3DF3072}" destId="{EAB2B586-12A1-4B4D-81B7-0C5631F4FED5}" srcOrd="7" destOrd="0" presId="urn:microsoft.com/office/officeart/2005/8/layout/radial4"/>
    <dgm:cxn modelId="{82A054ED-7DBD-4A7A-BE25-FCF680A80108}" type="presParOf" srcId="{97E4FDCD-3EB0-41C2-A691-98A6B3DF3072}" destId="{C8FDE067-462A-4ECF-8C91-7AE08B6B776C}" srcOrd="8" destOrd="0" presId="urn:microsoft.com/office/officeart/2005/8/layout/radial4"/>
    <dgm:cxn modelId="{1295F57B-E904-4591-8BAD-7DDDAEE09630}" type="presParOf" srcId="{97E4FDCD-3EB0-41C2-A691-98A6B3DF3072}" destId="{AB432B58-0AEB-4176-A535-AE800A9EA4A1}" srcOrd="9" destOrd="0" presId="urn:microsoft.com/office/officeart/2005/8/layout/radial4"/>
    <dgm:cxn modelId="{CECB9F94-FB3B-47A1-8F91-679D30FC88E2}" type="presParOf" srcId="{97E4FDCD-3EB0-41C2-A691-98A6B3DF3072}" destId="{FCA97465-4C87-40D1-98E3-16205907712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1DE69-F00A-407A-BE33-FA73A3ECD4F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702B1F-1F18-44DF-8556-D3C250F9A1B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dirty="0">
              <a:solidFill>
                <a:schemeClr val="tx1"/>
              </a:solidFill>
            </a:rPr>
            <a:t>Меняющийся мир</a:t>
          </a:r>
        </a:p>
      </dgm:t>
    </dgm:pt>
    <dgm:pt modelId="{2F462969-39B0-4A35-913E-08EA3780358F}" type="parTrans" cxnId="{0B1DD97F-8780-4EC8-BCDB-27143D23EB5B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713A7FEA-BF58-4B18-A062-2B337315E50A}" type="sibTrans" cxnId="{0B1DD97F-8780-4EC8-BCDB-27143D23EB5B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26363492-28A4-471C-8DC3-F684D508120A}">
      <dgm:prSet phldrT="[Текст]" custT="1"/>
      <dgm:spPr/>
      <dgm:t>
        <a:bodyPr/>
        <a:lstStyle/>
        <a:p>
          <a:r>
            <a:rPr lang="ru-RU" sz="1800" b="1" i="0" dirty="0">
              <a:solidFill>
                <a:schemeClr val="tx1"/>
              </a:solidFill>
            </a:rPr>
            <a:t>нестабильность</a:t>
          </a:r>
        </a:p>
      </dgm:t>
    </dgm:pt>
    <dgm:pt modelId="{2DA3B49D-A235-4FEE-A05F-E7DFDEEAEAD5}" type="parTrans" cxnId="{9DF1CE8A-8CC6-4EC4-BDD8-49EF7661E218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38CD76C3-850E-465E-AC5F-7A9531C90891}" type="sibTrans" cxnId="{9DF1CE8A-8CC6-4EC4-BDD8-49EF7661E218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524690A4-BC93-4EB9-95BB-6E8F2E05BD5D}">
      <dgm:prSet phldrT="[Текст]" custT="1"/>
      <dgm:spPr/>
      <dgm:t>
        <a:bodyPr/>
        <a:lstStyle/>
        <a:p>
          <a:r>
            <a:rPr lang="ru-RU" sz="1800" b="1" i="0" dirty="0">
              <a:solidFill>
                <a:schemeClr val="tx1"/>
              </a:solidFill>
            </a:rPr>
            <a:t>неопределенность</a:t>
          </a:r>
        </a:p>
      </dgm:t>
    </dgm:pt>
    <dgm:pt modelId="{9FD2995B-C95E-467A-907F-C04702E358B8}" type="parTrans" cxnId="{F6499D28-1F06-4316-8F92-29010C84DD2F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4866FD35-A7E4-4DEC-9D4B-94528AEDDE85}" type="sibTrans" cxnId="{F6499D28-1F06-4316-8F92-29010C84DD2F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E692D9E1-E20B-4998-B79C-012351A15BB6}">
      <dgm:prSet phldrT="[Текст]" custT="1"/>
      <dgm:spPr/>
      <dgm:t>
        <a:bodyPr/>
        <a:lstStyle/>
        <a:p>
          <a:r>
            <a:rPr lang="ru-RU" sz="1800" b="1" i="0" dirty="0">
              <a:solidFill>
                <a:schemeClr val="tx1"/>
              </a:solidFill>
            </a:rPr>
            <a:t>сложность</a:t>
          </a:r>
        </a:p>
      </dgm:t>
    </dgm:pt>
    <dgm:pt modelId="{71274B77-2B53-46D3-BA85-D4E48C7F5B4D}" type="parTrans" cxnId="{B813134B-82CD-4589-90FC-9ED9B4687E5A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3AC0E4F8-E387-4EA3-BF55-6B066ABC6514}" type="sibTrans" cxnId="{B813134B-82CD-4589-90FC-9ED9B4687E5A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7E3D5F7F-4ED2-411C-B988-9DD27E72E99F}">
      <dgm:prSet phldrT="[Текст]" custT="1"/>
      <dgm:spPr/>
      <dgm:t>
        <a:bodyPr/>
        <a:lstStyle/>
        <a:p>
          <a:r>
            <a:rPr lang="ru-RU" sz="1800" b="1" i="0" dirty="0">
              <a:solidFill>
                <a:schemeClr val="tx1"/>
              </a:solidFill>
            </a:rPr>
            <a:t>неординарность</a:t>
          </a:r>
        </a:p>
      </dgm:t>
    </dgm:pt>
    <dgm:pt modelId="{7FACD7DB-E170-4ECF-950D-D0C5B44F3645}" type="parTrans" cxnId="{29FC77A5-7B47-45F7-9778-5D31A62C299C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9A457988-496E-40AF-866E-8636EBC8888E}" type="sibTrans" cxnId="{29FC77A5-7B47-45F7-9778-5D31A62C299C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3FADFF29-A515-46BD-BAD4-D8E604E52565}" type="pres">
      <dgm:prSet presAssocID="{7711DE69-F00A-407A-BE33-FA73A3ECD4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9C37B3-0E26-4524-95C8-4C0B9BF6A28E}" type="pres">
      <dgm:prSet presAssocID="{1D702B1F-1F18-44DF-8556-D3C250F9A1B0}" presName="centerShape" presStyleLbl="node0" presStyleIdx="0" presStyleCnt="1" custScaleX="124326" custScaleY="113966"/>
      <dgm:spPr/>
    </dgm:pt>
    <dgm:pt modelId="{3A71098B-2C77-4EE1-89A0-3278A530B3B8}" type="pres">
      <dgm:prSet presAssocID="{26363492-28A4-471C-8DC3-F684D508120A}" presName="node" presStyleLbl="node1" presStyleIdx="0" presStyleCnt="4" custScaleX="205221" custScaleY="92181">
        <dgm:presLayoutVars>
          <dgm:bulletEnabled val="1"/>
        </dgm:presLayoutVars>
      </dgm:prSet>
      <dgm:spPr/>
    </dgm:pt>
    <dgm:pt modelId="{531EB400-5E5F-4706-BF75-5501B9327A6B}" type="pres">
      <dgm:prSet presAssocID="{26363492-28A4-471C-8DC3-F684D508120A}" presName="dummy" presStyleCnt="0"/>
      <dgm:spPr/>
    </dgm:pt>
    <dgm:pt modelId="{566A9770-A18E-420D-8316-3BD7FA25EB52}" type="pres">
      <dgm:prSet presAssocID="{38CD76C3-850E-465E-AC5F-7A9531C90891}" presName="sibTrans" presStyleLbl="sibTrans2D1" presStyleIdx="0" presStyleCnt="4"/>
      <dgm:spPr/>
    </dgm:pt>
    <dgm:pt modelId="{A8950A46-4F28-4949-AF70-4CA3725A6164}" type="pres">
      <dgm:prSet presAssocID="{524690A4-BC93-4EB9-95BB-6E8F2E05BD5D}" presName="node" presStyleLbl="node1" presStyleIdx="1" presStyleCnt="4" custScaleX="229276" custScaleY="104525" custRadScaleRad="134477" custRadScaleInc="-11294">
        <dgm:presLayoutVars>
          <dgm:bulletEnabled val="1"/>
        </dgm:presLayoutVars>
      </dgm:prSet>
      <dgm:spPr/>
    </dgm:pt>
    <dgm:pt modelId="{F7F0BE3F-8A68-4A9A-A547-A7715F20FFC5}" type="pres">
      <dgm:prSet presAssocID="{524690A4-BC93-4EB9-95BB-6E8F2E05BD5D}" presName="dummy" presStyleCnt="0"/>
      <dgm:spPr/>
    </dgm:pt>
    <dgm:pt modelId="{80511473-FF5E-45B5-975D-BB8AE265A7AD}" type="pres">
      <dgm:prSet presAssocID="{4866FD35-A7E4-4DEC-9D4B-94528AEDDE85}" presName="sibTrans" presStyleLbl="sibTrans2D1" presStyleIdx="1" presStyleCnt="4"/>
      <dgm:spPr/>
    </dgm:pt>
    <dgm:pt modelId="{903E5AA5-1B22-4B26-A57C-EE317D1B7598}" type="pres">
      <dgm:prSet presAssocID="{E692D9E1-E20B-4998-B79C-012351A15BB6}" presName="node" presStyleLbl="node1" presStyleIdx="2" presStyleCnt="4" custScaleX="158593" custScaleY="82317">
        <dgm:presLayoutVars>
          <dgm:bulletEnabled val="1"/>
        </dgm:presLayoutVars>
      </dgm:prSet>
      <dgm:spPr/>
    </dgm:pt>
    <dgm:pt modelId="{E98EE3E4-ADD9-4C52-996D-E452F45DB342}" type="pres">
      <dgm:prSet presAssocID="{E692D9E1-E20B-4998-B79C-012351A15BB6}" presName="dummy" presStyleCnt="0"/>
      <dgm:spPr/>
    </dgm:pt>
    <dgm:pt modelId="{CAB991ED-B8FD-4372-976B-90057E5C5018}" type="pres">
      <dgm:prSet presAssocID="{3AC0E4F8-E387-4EA3-BF55-6B066ABC6514}" presName="sibTrans" presStyleLbl="sibTrans2D1" presStyleIdx="2" presStyleCnt="4"/>
      <dgm:spPr/>
    </dgm:pt>
    <dgm:pt modelId="{42856D67-60CD-492A-8DED-1D975096BECA}" type="pres">
      <dgm:prSet presAssocID="{7E3D5F7F-4ED2-411C-B988-9DD27E72E99F}" presName="node" presStyleLbl="node1" presStyleIdx="3" presStyleCnt="4" custScaleX="200453" custScaleY="128615" custRadScaleRad="126475" custRadScaleInc="0">
        <dgm:presLayoutVars>
          <dgm:bulletEnabled val="1"/>
        </dgm:presLayoutVars>
      </dgm:prSet>
      <dgm:spPr/>
    </dgm:pt>
    <dgm:pt modelId="{22B8823F-837D-4C28-91C4-8C97CC64937B}" type="pres">
      <dgm:prSet presAssocID="{7E3D5F7F-4ED2-411C-B988-9DD27E72E99F}" presName="dummy" presStyleCnt="0"/>
      <dgm:spPr/>
    </dgm:pt>
    <dgm:pt modelId="{285A2AFD-0176-4DE5-BCF7-8F5770B4132B}" type="pres">
      <dgm:prSet presAssocID="{9A457988-496E-40AF-866E-8636EBC8888E}" presName="sibTrans" presStyleLbl="sibTrans2D1" presStyleIdx="3" presStyleCnt="4"/>
      <dgm:spPr/>
    </dgm:pt>
  </dgm:ptLst>
  <dgm:cxnLst>
    <dgm:cxn modelId="{69126511-0194-4D65-9D6A-83CEDE414011}" type="presOf" srcId="{7E3D5F7F-4ED2-411C-B988-9DD27E72E99F}" destId="{42856D67-60CD-492A-8DED-1D975096BECA}" srcOrd="0" destOrd="0" presId="urn:microsoft.com/office/officeart/2005/8/layout/radial6"/>
    <dgm:cxn modelId="{F6499D28-1F06-4316-8F92-29010C84DD2F}" srcId="{1D702B1F-1F18-44DF-8556-D3C250F9A1B0}" destId="{524690A4-BC93-4EB9-95BB-6E8F2E05BD5D}" srcOrd="1" destOrd="0" parTransId="{9FD2995B-C95E-467A-907F-C04702E358B8}" sibTransId="{4866FD35-A7E4-4DEC-9D4B-94528AEDDE85}"/>
    <dgm:cxn modelId="{2AD5074A-2CF5-4353-878E-0A265B06CC35}" type="presOf" srcId="{524690A4-BC93-4EB9-95BB-6E8F2E05BD5D}" destId="{A8950A46-4F28-4949-AF70-4CA3725A6164}" srcOrd="0" destOrd="0" presId="urn:microsoft.com/office/officeart/2005/8/layout/radial6"/>
    <dgm:cxn modelId="{B813134B-82CD-4589-90FC-9ED9B4687E5A}" srcId="{1D702B1F-1F18-44DF-8556-D3C250F9A1B0}" destId="{E692D9E1-E20B-4998-B79C-012351A15BB6}" srcOrd="2" destOrd="0" parTransId="{71274B77-2B53-46D3-BA85-D4E48C7F5B4D}" sibTransId="{3AC0E4F8-E387-4EA3-BF55-6B066ABC6514}"/>
    <dgm:cxn modelId="{286B0F75-A78E-4153-8275-4B0CFA617B24}" type="presOf" srcId="{4866FD35-A7E4-4DEC-9D4B-94528AEDDE85}" destId="{80511473-FF5E-45B5-975D-BB8AE265A7AD}" srcOrd="0" destOrd="0" presId="urn:microsoft.com/office/officeart/2005/8/layout/radial6"/>
    <dgm:cxn modelId="{06396778-6A80-4307-AEB0-79DEFD790F4B}" type="presOf" srcId="{7711DE69-F00A-407A-BE33-FA73A3ECD4F7}" destId="{3FADFF29-A515-46BD-BAD4-D8E604E52565}" srcOrd="0" destOrd="0" presId="urn:microsoft.com/office/officeart/2005/8/layout/radial6"/>
    <dgm:cxn modelId="{12039E5A-9434-4B06-A5C0-FE9B5E33487F}" type="presOf" srcId="{26363492-28A4-471C-8DC3-F684D508120A}" destId="{3A71098B-2C77-4EE1-89A0-3278A530B3B8}" srcOrd="0" destOrd="0" presId="urn:microsoft.com/office/officeart/2005/8/layout/radial6"/>
    <dgm:cxn modelId="{0B1DD97F-8780-4EC8-BCDB-27143D23EB5B}" srcId="{7711DE69-F00A-407A-BE33-FA73A3ECD4F7}" destId="{1D702B1F-1F18-44DF-8556-D3C250F9A1B0}" srcOrd="0" destOrd="0" parTransId="{2F462969-39B0-4A35-913E-08EA3780358F}" sibTransId="{713A7FEA-BF58-4B18-A062-2B337315E50A}"/>
    <dgm:cxn modelId="{9DF1CE8A-8CC6-4EC4-BDD8-49EF7661E218}" srcId="{1D702B1F-1F18-44DF-8556-D3C250F9A1B0}" destId="{26363492-28A4-471C-8DC3-F684D508120A}" srcOrd="0" destOrd="0" parTransId="{2DA3B49D-A235-4FEE-A05F-E7DFDEEAEAD5}" sibTransId="{38CD76C3-850E-465E-AC5F-7A9531C90891}"/>
    <dgm:cxn modelId="{29FC77A5-7B47-45F7-9778-5D31A62C299C}" srcId="{1D702B1F-1F18-44DF-8556-D3C250F9A1B0}" destId="{7E3D5F7F-4ED2-411C-B988-9DD27E72E99F}" srcOrd="3" destOrd="0" parTransId="{7FACD7DB-E170-4ECF-950D-D0C5B44F3645}" sibTransId="{9A457988-496E-40AF-866E-8636EBC8888E}"/>
    <dgm:cxn modelId="{BF3DBAB3-6D8B-45D3-A15C-E930B0E92416}" type="presOf" srcId="{38CD76C3-850E-465E-AC5F-7A9531C90891}" destId="{566A9770-A18E-420D-8316-3BD7FA25EB52}" srcOrd="0" destOrd="0" presId="urn:microsoft.com/office/officeart/2005/8/layout/radial6"/>
    <dgm:cxn modelId="{45B1DDB6-9C49-4F14-A3E1-FE032B029117}" type="presOf" srcId="{1D702B1F-1F18-44DF-8556-D3C250F9A1B0}" destId="{B59C37B3-0E26-4524-95C8-4C0B9BF6A28E}" srcOrd="0" destOrd="0" presId="urn:microsoft.com/office/officeart/2005/8/layout/radial6"/>
    <dgm:cxn modelId="{F7CA57C5-80A0-4242-A9C8-187938D96C72}" type="presOf" srcId="{3AC0E4F8-E387-4EA3-BF55-6B066ABC6514}" destId="{CAB991ED-B8FD-4372-976B-90057E5C5018}" srcOrd="0" destOrd="0" presId="urn:microsoft.com/office/officeart/2005/8/layout/radial6"/>
    <dgm:cxn modelId="{A0C735E6-465F-4EA5-9EA0-C758B711019A}" type="presOf" srcId="{9A457988-496E-40AF-866E-8636EBC8888E}" destId="{285A2AFD-0176-4DE5-BCF7-8F5770B4132B}" srcOrd="0" destOrd="0" presId="urn:microsoft.com/office/officeart/2005/8/layout/radial6"/>
    <dgm:cxn modelId="{88F3E3EE-54AA-4159-A8B4-E63AF14312FB}" type="presOf" srcId="{E692D9E1-E20B-4998-B79C-012351A15BB6}" destId="{903E5AA5-1B22-4B26-A57C-EE317D1B7598}" srcOrd="0" destOrd="0" presId="urn:microsoft.com/office/officeart/2005/8/layout/radial6"/>
    <dgm:cxn modelId="{1D3DAE06-5017-4B32-ACF8-468D42FB35F1}" type="presParOf" srcId="{3FADFF29-A515-46BD-BAD4-D8E604E52565}" destId="{B59C37B3-0E26-4524-95C8-4C0B9BF6A28E}" srcOrd="0" destOrd="0" presId="urn:microsoft.com/office/officeart/2005/8/layout/radial6"/>
    <dgm:cxn modelId="{AC0D7FB6-D2E8-4488-973D-DE4C3D65DC58}" type="presParOf" srcId="{3FADFF29-A515-46BD-BAD4-D8E604E52565}" destId="{3A71098B-2C77-4EE1-89A0-3278A530B3B8}" srcOrd="1" destOrd="0" presId="urn:microsoft.com/office/officeart/2005/8/layout/radial6"/>
    <dgm:cxn modelId="{3669E91D-ED43-4052-9147-A4B8D597326B}" type="presParOf" srcId="{3FADFF29-A515-46BD-BAD4-D8E604E52565}" destId="{531EB400-5E5F-4706-BF75-5501B9327A6B}" srcOrd="2" destOrd="0" presId="urn:microsoft.com/office/officeart/2005/8/layout/radial6"/>
    <dgm:cxn modelId="{BA12F69F-B4DC-42AA-AA10-E5F0E1550217}" type="presParOf" srcId="{3FADFF29-A515-46BD-BAD4-D8E604E52565}" destId="{566A9770-A18E-420D-8316-3BD7FA25EB52}" srcOrd="3" destOrd="0" presId="urn:microsoft.com/office/officeart/2005/8/layout/radial6"/>
    <dgm:cxn modelId="{ED00CD40-87F6-4C1C-A7BD-C7603AE60C88}" type="presParOf" srcId="{3FADFF29-A515-46BD-BAD4-D8E604E52565}" destId="{A8950A46-4F28-4949-AF70-4CA3725A6164}" srcOrd="4" destOrd="0" presId="urn:microsoft.com/office/officeart/2005/8/layout/radial6"/>
    <dgm:cxn modelId="{99669A08-5B09-4885-B0DC-89B6363399D8}" type="presParOf" srcId="{3FADFF29-A515-46BD-BAD4-D8E604E52565}" destId="{F7F0BE3F-8A68-4A9A-A547-A7715F20FFC5}" srcOrd="5" destOrd="0" presId="urn:microsoft.com/office/officeart/2005/8/layout/radial6"/>
    <dgm:cxn modelId="{31B3ED98-8338-4327-B351-FDC2BF2099D4}" type="presParOf" srcId="{3FADFF29-A515-46BD-BAD4-D8E604E52565}" destId="{80511473-FF5E-45B5-975D-BB8AE265A7AD}" srcOrd="6" destOrd="0" presId="urn:microsoft.com/office/officeart/2005/8/layout/radial6"/>
    <dgm:cxn modelId="{47B1A0F9-EAEA-4171-874D-7A6C693D837D}" type="presParOf" srcId="{3FADFF29-A515-46BD-BAD4-D8E604E52565}" destId="{903E5AA5-1B22-4B26-A57C-EE317D1B7598}" srcOrd="7" destOrd="0" presId="urn:microsoft.com/office/officeart/2005/8/layout/radial6"/>
    <dgm:cxn modelId="{2E5CCC9B-F6A4-4D02-A480-6E002A119E86}" type="presParOf" srcId="{3FADFF29-A515-46BD-BAD4-D8E604E52565}" destId="{E98EE3E4-ADD9-4C52-996D-E452F45DB342}" srcOrd="8" destOrd="0" presId="urn:microsoft.com/office/officeart/2005/8/layout/radial6"/>
    <dgm:cxn modelId="{73516DFD-E2D8-4FC0-90F9-BAB2F79D413A}" type="presParOf" srcId="{3FADFF29-A515-46BD-BAD4-D8E604E52565}" destId="{CAB991ED-B8FD-4372-976B-90057E5C5018}" srcOrd="9" destOrd="0" presId="urn:microsoft.com/office/officeart/2005/8/layout/radial6"/>
    <dgm:cxn modelId="{8B023943-71EA-400D-887C-BB84166DBB7F}" type="presParOf" srcId="{3FADFF29-A515-46BD-BAD4-D8E604E52565}" destId="{42856D67-60CD-492A-8DED-1D975096BECA}" srcOrd="10" destOrd="0" presId="urn:microsoft.com/office/officeart/2005/8/layout/radial6"/>
    <dgm:cxn modelId="{DBFC0A33-028C-4FBF-BC27-FB95190C6C04}" type="presParOf" srcId="{3FADFF29-A515-46BD-BAD4-D8E604E52565}" destId="{22B8823F-837D-4C28-91C4-8C97CC64937B}" srcOrd="11" destOrd="0" presId="urn:microsoft.com/office/officeart/2005/8/layout/radial6"/>
    <dgm:cxn modelId="{337E9187-90A7-48C3-99C3-C84F9D6C06B6}" type="presParOf" srcId="{3FADFF29-A515-46BD-BAD4-D8E604E52565}" destId="{285A2AFD-0176-4DE5-BCF7-8F5770B413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87989-CE70-467F-8152-AC30C57BD359}">
      <dsp:nvSpPr>
        <dsp:cNvPr id="0" name=""/>
        <dsp:cNvSpPr/>
      </dsp:nvSpPr>
      <dsp:spPr>
        <a:xfrm>
          <a:off x="3001113" y="2339306"/>
          <a:ext cx="3024333" cy="275354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Функциональная грамотность </a:t>
          </a:r>
        </a:p>
      </dsp:txBody>
      <dsp:txXfrm>
        <a:off x="3444016" y="2742554"/>
        <a:ext cx="2138527" cy="1947053"/>
      </dsp:txXfrm>
    </dsp:sp>
    <dsp:sp modelId="{36E2BCBB-CFDE-4D01-9DD6-2692950759F7}">
      <dsp:nvSpPr>
        <dsp:cNvPr id="0" name=""/>
        <dsp:cNvSpPr/>
      </dsp:nvSpPr>
      <dsp:spPr>
        <a:xfrm rot="10800000">
          <a:off x="1431228" y="3417028"/>
          <a:ext cx="1483541" cy="598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6B107-4E7D-4D6C-A505-764D40FF2257}">
      <dsp:nvSpPr>
        <dsp:cNvPr id="0" name=""/>
        <dsp:cNvSpPr/>
      </dsp:nvSpPr>
      <dsp:spPr>
        <a:xfrm>
          <a:off x="192801" y="2918607"/>
          <a:ext cx="2476852" cy="159494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Математическая</a:t>
          </a:r>
        </a:p>
      </dsp:txBody>
      <dsp:txXfrm>
        <a:off x="239515" y="2965321"/>
        <a:ext cx="2383424" cy="1501518"/>
      </dsp:txXfrm>
    </dsp:sp>
    <dsp:sp modelId="{E3F6AB2F-5DA5-462B-BB27-7D05B69F11EF}">
      <dsp:nvSpPr>
        <dsp:cNvPr id="0" name=""/>
        <dsp:cNvSpPr/>
      </dsp:nvSpPr>
      <dsp:spPr>
        <a:xfrm rot="13164617">
          <a:off x="1621776" y="1821454"/>
          <a:ext cx="1899460" cy="598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E390B-2650-4EA2-836F-3CD88533E639}">
      <dsp:nvSpPr>
        <dsp:cNvPr id="0" name=""/>
        <dsp:cNvSpPr/>
      </dsp:nvSpPr>
      <dsp:spPr>
        <a:xfrm>
          <a:off x="840885" y="720079"/>
          <a:ext cx="1993683" cy="159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Финансовая</a:t>
          </a:r>
        </a:p>
      </dsp:txBody>
      <dsp:txXfrm>
        <a:off x="887599" y="766793"/>
        <a:ext cx="1900255" cy="1501518"/>
      </dsp:txXfrm>
    </dsp:sp>
    <dsp:sp modelId="{851C4E7D-366F-4D99-8F01-68DD29A31B92}">
      <dsp:nvSpPr>
        <dsp:cNvPr id="0" name=""/>
        <dsp:cNvSpPr/>
      </dsp:nvSpPr>
      <dsp:spPr>
        <a:xfrm rot="16200000">
          <a:off x="3707536" y="1140719"/>
          <a:ext cx="1611487" cy="598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3237A-06DA-41A4-AE26-AEE006594C75}">
      <dsp:nvSpPr>
        <dsp:cNvPr id="0" name=""/>
        <dsp:cNvSpPr/>
      </dsp:nvSpPr>
      <dsp:spPr>
        <a:xfrm>
          <a:off x="3073123" y="-163444"/>
          <a:ext cx="2880314" cy="159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Естественнонаучная</a:t>
          </a:r>
        </a:p>
      </dsp:txBody>
      <dsp:txXfrm>
        <a:off x="3119837" y="-116730"/>
        <a:ext cx="2786886" cy="1501518"/>
      </dsp:txXfrm>
    </dsp:sp>
    <dsp:sp modelId="{EAB2B586-12A1-4B4D-81B7-0C5631F4FED5}">
      <dsp:nvSpPr>
        <dsp:cNvPr id="0" name=""/>
        <dsp:cNvSpPr/>
      </dsp:nvSpPr>
      <dsp:spPr>
        <a:xfrm rot="19309925">
          <a:off x="5536469" y="1832198"/>
          <a:ext cx="1986185" cy="598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DE067-462A-4ECF-8C91-7AE08B6B776C}">
      <dsp:nvSpPr>
        <dsp:cNvPr id="0" name=""/>
        <dsp:cNvSpPr/>
      </dsp:nvSpPr>
      <dsp:spPr>
        <a:xfrm>
          <a:off x="6313492" y="720077"/>
          <a:ext cx="1993683" cy="159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Читательская</a:t>
          </a:r>
        </a:p>
      </dsp:txBody>
      <dsp:txXfrm>
        <a:off x="6360206" y="766791"/>
        <a:ext cx="1900255" cy="1501518"/>
      </dsp:txXfrm>
    </dsp:sp>
    <dsp:sp modelId="{AB432B58-0AEB-4176-A535-AE800A9EA4A1}">
      <dsp:nvSpPr>
        <dsp:cNvPr id="0" name=""/>
        <dsp:cNvSpPr/>
      </dsp:nvSpPr>
      <dsp:spPr>
        <a:xfrm>
          <a:off x="6111790" y="3417028"/>
          <a:ext cx="1483541" cy="598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97465-4C87-40D1-98E3-162059077121}">
      <dsp:nvSpPr>
        <dsp:cNvPr id="0" name=""/>
        <dsp:cNvSpPr/>
      </dsp:nvSpPr>
      <dsp:spPr>
        <a:xfrm>
          <a:off x="6598490" y="2918607"/>
          <a:ext cx="1993683" cy="159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Критическое мышление</a:t>
          </a:r>
        </a:p>
      </dsp:txBody>
      <dsp:txXfrm>
        <a:off x="6645204" y="2965321"/>
        <a:ext cx="1900255" cy="1501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2AFD-0176-4DE5-BCF7-8F5770B4132B}">
      <dsp:nvSpPr>
        <dsp:cNvPr id="0" name=""/>
        <dsp:cNvSpPr/>
      </dsp:nvSpPr>
      <dsp:spPr>
        <a:xfrm>
          <a:off x="2609856" y="538753"/>
          <a:ext cx="3833577" cy="3833577"/>
        </a:xfrm>
        <a:prstGeom prst="blockArc">
          <a:avLst>
            <a:gd name="adj1" fmla="val 10676697"/>
            <a:gd name="adj2" fmla="val 1712341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991ED-B8FD-4372-976B-90057E5C5018}">
      <dsp:nvSpPr>
        <dsp:cNvPr id="0" name=""/>
        <dsp:cNvSpPr/>
      </dsp:nvSpPr>
      <dsp:spPr>
        <a:xfrm>
          <a:off x="2609856" y="673034"/>
          <a:ext cx="3833577" cy="3833577"/>
        </a:xfrm>
        <a:prstGeom prst="blockArc">
          <a:avLst>
            <a:gd name="adj1" fmla="val 4476581"/>
            <a:gd name="adj2" fmla="val 1092330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11473-FF5E-45B5-975D-BB8AE265A7AD}">
      <dsp:nvSpPr>
        <dsp:cNvPr id="0" name=""/>
        <dsp:cNvSpPr/>
      </dsp:nvSpPr>
      <dsp:spPr>
        <a:xfrm>
          <a:off x="3767326" y="726293"/>
          <a:ext cx="3833577" cy="3833577"/>
        </a:xfrm>
        <a:prstGeom prst="blockArc">
          <a:avLst>
            <a:gd name="adj1" fmla="val 21103995"/>
            <a:gd name="adj2" fmla="val 663955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A9770-A18E-420D-8316-3BD7FA25EB52}">
      <dsp:nvSpPr>
        <dsp:cNvPr id="0" name=""/>
        <dsp:cNvSpPr/>
      </dsp:nvSpPr>
      <dsp:spPr>
        <a:xfrm>
          <a:off x="3748208" y="492585"/>
          <a:ext cx="3833577" cy="3833577"/>
        </a:xfrm>
        <a:prstGeom prst="blockArc">
          <a:avLst>
            <a:gd name="adj1" fmla="val 14997882"/>
            <a:gd name="adj2" fmla="val 2153482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C37B3-0E26-4524-95C8-4C0B9BF6A28E}">
      <dsp:nvSpPr>
        <dsp:cNvPr id="0" name=""/>
        <dsp:cNvSpPr/>
      </dsp:nvSpPr>
      <dsp:spPr>
        <a:xfrm>
          <a:off x="3926408" y="1516970"/>
          <a:ext cx="2194272" cy="201142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</a:rPr>
            <a:t>Меняющийся мир</a:t>
          </a:r>
        </a:p>
      </dsp:txBody>
      <dsp:txXfrm>
        <a:off x="4247752" y="1811536"/>
        <a:ext cx="1551584" cy="1422293"/>
      </dsp:txXfrm>
    </dsp:sp>
    <dsp:sp modelId="{3A71098B-2C77-4EE1-89A0-3278A530B3B8}">
      <dsp:nvSpPr>
        <dsp:cNvPr id="0" name=""/>
        <dsp:cNvSpPr/>
      </dsp:nvSpPr>
      <dsp:spPr>
        <a:xfrm>
          <a:off x="3755838" y="80943"/>
          <a:ext cx="2535411" cy="1138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</a:rPr>
            <a:t>нестабильность</a:t>
          </a:r>
        </a:p>
      </dsp:txBody>
      <dsp:txXfrm>
        <a:off x="4127140" y="247724"/>
        <a:ext cx="1792807" cy="805291"/>
      </dsp:txXfrm>
    </dsp:sp>
    <dsp:sp modelId="{A8950A46-4F28-4949-AF70-4CA3725A6164}">
      <dsp:nvSpPr>
        <dsp:cNvPr id="0" name=""/>
        <dsp:cNvSpPr/>
      </dsp:nvSpPr>
      <dsp:spPr>
        <a:xfrm>
          <a:off x="6120672" y="1728197"/>
          <a:ext cx="2832599" cy="1291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</a:rPr>
            <a:t>неопределенность</a:t>
          </a:r>
        </a:p>
      </dsp:txBody>
      <dsp:txXfrm>
        <a:off x="6535497" y="1917312"/>
        <a:ext cx="2002949" cy="913128"/>
      </dsp:txXfrm>
    </dsp:sp>
    <dsp:sp modelId="{903E5AA5-1B22-4B26-A57C-EE317D1B7598}">
      <dsp:nvSpPr>
        <dsp:cNvPr id="0" name=""/>
        <dsp:cNvSpPr/>
      </dsp:nvSpPr>
      <dsp:spPr>
        <a:xfrm>
          <a:off x="4043872" y="3886500"/>
          <a:ext cx="1959343" cy="1016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</a:rPr>
            <a:t>сложность</a:t>
          </a:r>
        </a:p>
      </dsp:txBody>
      <dsp:txXfrm>
        <a:off x="4330811" y="4035434"/>
        <a:ext cx="1385465" cy="719120"/>
      </dsp:txXfrm>
    </dsp:sp>
    <dsp:sp modelId="{42856D67-60CD-492A-8DED-1D975096BECA}">
      <dsp:nvSpPr>
        <dsp:cNvPr id="0" name=""/>
        <dsp:cNvSpPr/>
      </dsp:nvSpPr>
      <dsp:spPr>
        <a:xfrm>
          <a:off x="1417284" y="1728193"/>
          <a:ext cx="2476504" cy="1588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</a:rPr>
            <a:t>неординарность</a:t>
          </a:r>
        </a:p>
      </dsp:txBody>
      <dsp:txXfrm>
        <a:off x="1779960" y="1960894"/>
        <a:ext cx="1751152" cy="112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7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3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1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3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4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2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7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8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3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1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8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1781-0E32-43B4-BB87-90FDDF8BE80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9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581128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4800" b="1" dirty="0">
                <a:ln w="38100">
                  <a:solidFill>
                    <a:schemeClr val="tx1"/>
                  </a:solidFill>
                </a:ln>
              </a:rPr>
              <a:t>Приёмы формирования функциональной грамотности </a:t>
            </a:r>
            <a:br>
              <a:rPr lang="ru-RU" sz="4800" b="1" dirty="0">
                <a:ln w="38100">
                  <a:solidFill>
                    <a:schemeClr val="tx1"/>
                  </a:solidFill>
                </a:ln>
              </a:rPr>
            </a:br>
            <a:r>
              <a:rPr lang="ru-RU" sz="4800" b="1" dirty="0">
                <a:ln w="38100">
                  <a:solidFill>
                    <a:schemeClr val="tx1"/>
                  </a:solidFill>
                </a:ln>
              </a:rPr>
              <a:t>на уроках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76726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21" y="8344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/>
              <a:t>В каждом кабинете офиса 7 рабочих мест. Какого наименьшего количества кабинетов достаточно, чтобы разместить 90 сотрудников?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5122" name="Picture 2" descr="D:\школа Черепаново\19-20\вытупление функциональная грамотность\моя презентация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66544"/>
            <a:ext cx="5112568" cy="34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9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" y="31494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/>
              <a:t>В доме 18 этажей, на каждом этаже по 3 квартиры. На каком этаже живет Маша, если она живет в квартире под номером 26?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6146" name="Picture 2" descr="D:\школа Черепаново\19-20\вытупление функциональная грамотность\моя презентация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3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84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/>
              <a:t>Компания ребят арендовала боулинг на 2 часа. Какое максимальное количество бросков они смогут сделать, если в среднем на каждый бросок уходит 2,8 минуты?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7170" name="Picture 2" descr="D:\школа Черепаново\19-20\вытупление функциональная грамотность\моя презентация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4096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0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1" y="19919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/>
              <a:t>В летнем лагере на каждого человека полагается 40 г сахара в день. В лагере 166 человек. Сколько килограммовых упаковок сахара понадобится на весь лагерь на 5 дней?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8194" name="Picture 2" descr="D:\школа Черепаново\19-20\вытупление функциональная грамотность\моя презентация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212976"/>
            <a:ext cx="28289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школа Черепаново\19-20\вытупление функциональная грамотность\моя презентация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55951"/>
            <a:ext cx="38004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1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/>
              <a:t>Больному прописано лекарство, которое нужно пить по 0,5 г 3 раза в день в течение 21 дня. В одной упаковке 10 таблеток лекарства по 0,5 г. Какого наименьшего количества упаковок хватит на весь курс лечения?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9218" name="Picture 2" descr="D:\школа Черепаново\19-20\вытупление функциональная грамотность\моя презентация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4293096"/>
            <a:ext cx="39909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9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800" b="1" dirty="0"/>
              <a:t>Минутка чтения +устный счёт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417243"/>
          </a:xfrm>
          <a:ln w="190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Если вы посмотрите на карту, то убедитесь, что Сибирь – это более половины территории Российской Федерации, она примерно равна Европе, составляет почти четверть всей Азии и одну пятнадцатую всей суши Земли. Но Сибирь удивляет нас не только своими размерами, но и тем, что это крупнейшая в мире сокровищница лесных массивов, запасов нефти и газа.</a:t>
            </a:r>
          </a:p>
        </p:txBody>
      </p:sp>
      <p:sp>
        <p:nvSpPr>
          <p:cNvPr id="4" name="Овал 3"/>
          <p:cNvSpPr/>
          <p:nvPr/>
        </p:nvSpPr>
        <p:spPr>
          <a:xfrm>
            <a:off x="3779912" y="2857164"/>
            <a:ext cx="1944216" cy="427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52020" y="3573016"/>
            <a:ext cx="1764196" cy="427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3933056"/>
            <a:ext cx="3312368" cy="495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82352"/>
          </a:xfrm>
        </p:spPr>
        <p:txBody>
          <a:bodyPr>
            <a:normAutofit/>
          </a:bodyPr>
          <a:lstStyle/>
          <a:p>
            <a:r>
              <a:rPr lang="ru-RU" sz="3600" dirty="0"/>
              <a:t>Климат Сибири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184576"/>
          </a:xfr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Севернее линии Сибирской железной дороги более полугода продолжается очень холодная зима, в середине которой случаются морозы в 40–50°, а местами и в 60°. Однако лето в Сибири теплое, а в южной половине – подчас даже жаркое и довольно продолжительное. Уже в конце мая, а на севере в июне под яркими лучами солнца идет сильное прогревание поверхности суши. Ртуть в термометре поднимается днем до 20–25°, а в начале июля в степной полосе нередко по нескольку дней подряд жара превышает 30–35°. Почти на всей территории Сибири летом много теплее, чем в соответствующих широтах европейской части</a:t>
            </a:r>
          </a:p>
        </p:txBody>
      </p:sp>
      <p:sp>
        <p:nvSpPr>
          <p:cNvPr id="4" name="Овал 3"/>
          <p:cNvSpPr/>
          <p:nvPr/>
        </p:nvSpPr>
        <p:spPr>
          <a:xfrm>
            <a:off x="4548740" y="1700808"/>
            <a:ext cx="124739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84368" y="1700808"/>
            <a:ext cx="95936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12296" y="3809853"/>
            <a:ext cx="100392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45411" y="4653136"/>
            <a:ext cx="1247396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Математика в жизни </a:t>
            </a:r>
            <a:r>
              <a:rPr lang="ru-RU" sz="2400" b="1" dirty="0"/>
              <a:t>(игра «объясни слово»)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176464" cy="316835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1 вариант</a:t>
            </a:r>
          </a:p>
          <a:p>
            <a:pPr marL="0" indent="0">
              <a:buNone/>
            </a:pPr>
            <a:r>
              <a:rPr lang="ru-RU" sz="3200" b="1" dirty="0"/>
              <a:t>Один объясняет </a:t>
            </a:r>
          </a:p>
          <a:p>
            <a:pPr marL="0" indent="0">
              <a:buNone/>
            </a:pPr>
            <a:r>
              <a:rPr lang="ru-RU" sz="3200" b="1" dirty="0"/>
              <a:t>(Вытягивает карточку)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309634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/>
              <a:t>2 вариант</a:t>
            </a:r>
          </a:p>
          <a:p>
            <a:pPr marL="0" indent="0">
              <a:buNone/>
            </a:pPr>
            <a:r>
              <a:rPr lang="ru-RU" sz="3000" b="1" dirty="0"/>
              <a:t>Класс объясняет</a:t>
            </a:r>
          </a:p>
          <a:p>
            <a:pPr marL="0" indent="0">
              <a:buNone/>
            </a:pPr>
            <a:r>
              <a:rPr lang="ru-RU" sz="3000" b="1" dirty="0"/>
              <a:t>(Слово на слайде, весь класс видит, кроме одного)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834026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/>
              <a:t>Примеры слов:  </a:t>
            </a:r>
            <a:r>
              <a:rPr lang="ru-RU" sz="3000" b="1" dirty="0">
                <a:solidFill>
                  <a:srgbClr val="C00000"/>
                </a:solidFill>
              </a:rPr>
              <a:t>периметр, перпендикуляр,  процент, площадь, куб, треугольник, объём, дробь, корень, неравенство, уравнение.</a:t>
            </a:r>
          </a:p>
        </p:txBody>
      </p:sp>
    </p:spTree>
    <p:extLst>
      <p:ext uri="{BB962C8B-B14F-4D97-AF65-F5344CB8AC3E}">
        <p14:creationId xmlns:p14="http://schemas.microsoft.com/office/powerpoint/2010/main" val="19662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4800" b="1" dirty="0"/>
              <a:t>Задания «А как в реальности?»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школа Черепаново\19-20\вытупление функциональная грамотность\моя презентация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" y="1427110"/>
            <a:ext cx="6480720" cy="16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школа Черепаново\19-20\вытупление функциональная грамотность\моя презентация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" y="4005064"/>
            <a:ext cx="836915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0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/>
              <a:t>Работа над задачей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1638" y="1484784"/>
            <a:ext cx="2962672" cy="63976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/>
              <a:t>До решения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20072" y="1484784"/>
            <a:ext cx="3527375" cy="63976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/>
              <a:t>После решения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716016" y="2420888"/>
            <a:ext cx="4041775" cy="18002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/>
              <a:t>А если…</a:t>
            </a:r>
          </a:p>
          <a:p>
            <a:pPr algn="r"/>
            <a:r>
              <a:rPr lang="ru-RU" sz="3200" b="1" dirty="0"/>
              <a:t>Хватит ли…</a:t>
            </a:r>
          </a:p>
          <a:p>
            <a:pPr algn="r"/>
            <a:r>
              <a:rPr lang="ru-RU" sz="3200" b="1" dirty="0"/>
              <a:t>А могло ли быть…</a:t>
            </a:r>
          </a:p>
          <a:p>
            <a:pPr algn="r"/>
            <a:endParaRPr lang="ru-RU" sz="32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2323577"/>
            <a:ext cx="3754760" cy="2401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Чтение</a:t>
            </a:r>
          </a:p>
          <a:p>
            <a:r>
              <a:rPr lang="ru-RU" b="1" dirty="0"/>
              <a:t>Осмысленное чтение с остановкой</a:t>
            </a:r>
          </a:p>
          <a:p>
            <a:r>
              <a:rPr lang="ru-RU" b="1" dirty="0"/>
              <a:t>Прогнозирование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60679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4800" b="1" dirty="0"/>
              <a:t>Что такое ФГ ?(функциональная грамотность)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539" y="1700808"/>
            <a:ext cx="895043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753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08912" cy="2368137"/>
          </a:xfrm>
        </p:spPr>
        <p:txBody>
          <a:bodyPr>
            <a:noAutofit/>
          </a:bodyPr>
          <a:lstStyle/>
          <a:p>
            <a:r>
              <a:rPr lang="ru-RU" sz="4800" b="1" dirty="0"/>
              <a:t>Учитель – это человек, который </a:t>
            </a:r>
            <a:r>
              <a:rPr lang="ru-RU" sz="4800" b="1" u="sng" dirty="0"/>
              <a:t>учится всю жизнь</a:t>
            </a:r>
            <a:r>
              <a:rPr lang="ru-RU" sz="4800" b="1" dirty="0"/>
              <a:t>, только в этом случае он обретает право учить. 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538128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/>
              <a:t>Лизинский</a:t>
            </a:r>
            <a:r>
              <a:rPr lang="ru-RU" sz="2400" b="1" dirty="0"/>
              <a:t> В. М. </a:t>
            </a:r>
          </a:p>
          <a:p>
            <a:pPr algn="ctr"/>
            <a:r>
              <a:rPr lang="ru-RU" dirty="0"/>
              <a:t>Кандидат педагогических наук, доцент. </a:t>
            </a:r>
          </a:p>
        </p:txBody>
      </p:sp>
      <p:pic>
        <p:nvPicPr>
          <p:cNvPr id="11266" name="Picture 2" descr="D:\школа Черепаново\19-20\вытупление функциональная грамотность\моя презентация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75" y="2968968"/>
            <a:ext cx="1996554" cy="24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1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Функциональная грамотность является ключевой основой формирования УУД, более того, этот комплекс навыков и компетенций необходим школьнику для жизни в мире будущего.</a:t>
            </a:r>
          </a:p>
          <a:p>
            <a:endParaRPr lang="ru-RU" dirty="0"/>
          </a:p>
          <a:p>
            <a:r>
              <a:rPr lang="ru-RU" dirty="0"/>
              <a:t>Источник: https://rosuchebnik.ru/material/formirovanie-funktsionalnoy-gramotnosti-na-urokakh-russkogo-yazyka-article/</a:t>
            </a:r>
          </a:p>
        </p:txBody>
      </p:sp>
    </p:spTree>
    <p:extLst>
      <p:ext uri="{BB962C8B-B14F-4D97-AF65-F5344CB8AC3E}">
        <p14:creationId xmlns:p14="http://schemas.microsoft.com/office/powerpoint/2010/main" val="322340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/>
              <a:t>Составляющие ФГ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462794"/>
              </p:ext>
            </p:extLst>
          </p:nvPr>
        </p:nvGraphicFramePr>
        <p:xfrm>
          <a:off x="251520" y="1196752"/>
          <a:ext cx="8784976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09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7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/>
              <a:t>Зачем формировать ФГ?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669615"/>
              </p:ext>
            </p:extLst>
          </p:nvPr>
        </p:nvGraphicFramePr>
        <p:xfrm>
          <a:off x="-612576" y="1700808"/>
          <a:ext cx="10225136" cy="498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052736"/>
            <a:ext cx="2883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Мониторинг </a:t>
            </a:r>
            <a:r>
              <a:rPr lang="en-US" sz="2800" b="1" dirty="0"/>
              <a:t>PISA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052736"/>
            <a:ext cx="30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Указы Президента</a:t>
            </a:r>
          </a:p>
        </p:txBody>
      </p:sp>
    </p:spTree>
    <p:extLst>
      <p:ext uri="{BB962C8B-B14F-4D97-AF65-F5344CB8AC3E}">
        <p14:creationId xmlns:p14="http://schemas.microsoft.com/office/powerpoint/2010/main" val="34341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/>
              <a:t>Приёмы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9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u="sng" dirty="0"/>
              <a:t>Устный счёт+ жизненная ситуация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060848"/>
            <a:ext cx="4317663" cy="33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школа Черепаново\19-20\вытупление функциональная грамотность\моя презентация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88937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5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Autofit/>
          </a:bodyPr>
          <a:lstStyle/>
          <a:p>
            <a:r>
              <a:rPr lang="ru-RU" sz="4800" b="1" dirty="0"/>
              <a:t>Задачи на деление с остатком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1933675"/>
          </a:xfrm>
        </p:spPr>
        <p:txBody>
          <a:bodyPr>
            <a:normAutofit/>
          </a:bodyPr>
          <a:lstStyle/>
          <a:p>
            <a:r>
              <a:rPr lang="ru-RU" sz="3600" b="1" dirty="0"/>
              <a:t>Доллар стоит 80 рублей. Какое наибольшее количество долларов можно купить на 1500 рублей?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3501008"/>
            <a:ext cx="4321781" cy="124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627">
            <a:off x="3619220" y="5068509"/>
            <a:ext cx="1317440" cy="131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школа Черепаново\19-20\вытупление функциональная грамотность\моя презентация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473">
            <a:off x="420807" y="3242315"/>
            <a:ext cx="3239199" cy="27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/>
              <a:t>Пачка бумаги “Белее снега” стоит 300 рублей. Тимур пришёл в магазин за бумагой, имея в кармане 10000 рублей. Какое наибольшее количество пачек этой бумаги сможет купить Тимур?</a:t>
            </a:r>
          </a:p>
          <a:p>
            <a:endParaRPr lang="ru-RU" sz="3600" b="1" dirty="0"/>
          </a:p>
        </p:txBody>
      </p:sp>
      <p:pic>
        <p:nvPicPr>
          <p:cNvPr id="2052" name="Picture 4" descr="D:\школа Черепаново\19-20\вытупление функциональная грамотность\моя презентация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77072"/>
            <a:ext cx="3714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школа Черепаново\19-20\вытупление функциональная грамотность\моя презентация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48397"/>
            <a:ext cx="32004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8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/>
              <a:t>Какое наибольшее количество пакетов кефира можно приобрести на 190 рублей, если один такой пакет стоит 35 рублей?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602260" cy="260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школа Черепаново\19-20\вытупление функциональная грамотность\моя презентация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9338"/>
            <a:ext cx="42576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7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/>
              <a:t>Шарики для настольного тенниса стоят 24 рубля за штуку. На покупку таких шариков турнирный комитет выделил 820 рублей. Какое наибольшее количество таких шариков можно купить на эти деньги?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4098" name="Picture 2" descr="D:\школа Черепаново\19-20\вытупление функциональная грамотность\моя презентация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7" y="422108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школа Черепаново\19-20\вытупление функциональная грамотность\моя презентация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390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45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618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Приёмы формирования функциональной грамотности  на уроках математики</vt:lpstr>
      <vt:lpstr>Что такое ФГ ?(функциональная грамотность)</vt:lpstr>
      <vt:lpstr>Составляющие ФГ</vt:lpstr>
      <vt:lpstr>Зачем формировать ФГ?</vt:lpstr>
      <vt:lpstr>Приёмы</vt:lpstr>
      <vt:lpstr>Задачи на деление с остатком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Минутка чтения +устный счёт</vt:lpstr>
      <vt:lpstr>Климат Сибири</vt:lpstr>
      <vt:lpstr>Математика в жизни (игра «объясни слово»)</vt:lpstr>
      <vt:lpstr>Задания «А как в реальности?»</vt:lpstr>
      <vt:lpstr>Работа над задачей</vt:lpstr>
      <vt:lpstr>Учитель – это человек, который учится всю жизнь, только в этом случае он обретает право учить.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форми</dc:title>
  <dc:creator>Admin</dc:creator>
  <cp:lastModifiedBy>user</cp:lastModifiedBy>
  <cp:revision>42</cp:revision>
  <dcterms:created xsi:type="dcterms:W3CDTF">2020-03-23T13:45:13Z</dcterms:created>
  <dcterms:modified xsi:type="dcterms:W3CDTF">2021-11-28T20:33:41Z</dcterms:modified>
</cp:coreProperties>
</file>