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F948-C91A-456A-9726-169D1ECEABF5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259C-108F-49AF-9BB0-A67C56F4A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823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F948-C91A-456A-9726-169D1ECEABF5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0259C-108F-49AF-9BB0-A67C56F4A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8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Итоговое сочинение (изложение)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7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Особенности проведения в ППС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9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Особенности проведения вне ППС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6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Спасибо за внимание!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98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Итоговое сочинение (изложение)</vt:lpstr>
      <vt:lpstr>Особенности проведения в ППС</vt:lpstr>
      <vt:lpstr>Особенности проведения вне ППС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(изложение)</dc:title>
  <dc:creator>Косулицкий Евгений Игоревич</dc:creator>
  <cp:lastModifiedBy>Косулицкий Евгений Игоревич</cp:lastModifiedBy>
  <cp:revision>1</cp:revision>
  <dcterms:created xsi:type="dcterms:W3CDTF">2018-11-13T15:02:21Z</dcterms:created>
  <dcterms:modified xsi:type="dcterms:W3CDTF">2018-11-13T15:02:21Z</dcterms:modified>
</cp:coreProperties>
</file>