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8511-4DBE-470E-970D-6B130215A362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C51B-D5A2-4370-BDFD-403250ED6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6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38511-4DBE-470E-970D-6B130215A362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C51B-D5A2-4370-BDFD-403250ED6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  <a:t>Условия, которые могут быть созданы обучающемуся в зависимости от категории участника с ОВЗ или инвалидностью</a:t>
            </a:r>
            <a:endParaRPr lang="ru-RU" sz="2400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  <a:t>Условия, которые могут быть созданы обучающемуся в зависимости от категории участника с ОВЗ или инвалидностью</a:t>
            </a:r>
            <a:endParaRPr lang="ru-RU" sz="2400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67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  <a:t/>
            </a:r>
            <a:b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</a:br>
            <a: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  <a:t>Условия, которые могут быть созданы обучающемуся, имеющему ограничения жизнедеятельности и здоровья или связанные со здоровьем</a:t>
            </a:r>
            <a:endParaRPr lang="ru-RU" sz="2400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ГВЭ-9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6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ГВЭ-9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ГВЭ-11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ГВЭ-11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n w="9525">
                  <a:noFill/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ln w="9525">
                  <a:noFill/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ln w="9525">
                  <a:noFill/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mtClean="0">
                <a:ln w="9525">
                  <a:noFill/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en-US" sz="2800" b="1" dirty="0">
              <a:ln w="9525">
                <a:noFill/>
                <a:prstDash val="solid"/>
              </a:ln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n w="9525">
                  <a:noFill/>
                  <a:prstDash val="solid"/>
                </a:ln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ГИА, которым создаются специализированные условия</a:t>
            </a:r>
            <a:endParaRPr lang="en-US" sz="2800" b="1" dirty="0">
              <a:ln w="9525">
                <a:noFill/>
                <a:prstDash val="solid"/>
              </a:ln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5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экзамена на дому/</a:t>
            </a:r>
            <a:br>
              <a:rPr lang="ru-RU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медицинской организации:</a:t>
            </a:r>
            <a:br>
              <a:rPr lang="ru-RU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1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ПМПК:</a:t>
            </a:r>
            <a:endParaRPr lang="ru-RU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8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которые могут быть созданы обучающемуся 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которые могут быть созданы    обучающемуся при проведении ГИА в ППЭ</a:t>
            </a:r>
            <a:endParaRPr lang="ru-RU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  <a:t>Условия, которые могут быть созданы обучающемуся в зависимости от категории участника с ОВЗ или инвалидностью</a:t>
            </a:r>
            <a:endParaRPr lang="ru-RU" sz="2400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990000"/>
                </a:solidFill>
                <a:latin typeface="Georgia" panose="02040502050405020303" pitchFamily="18" charset="0"/>
              </a:rPr>
              <a:t>Условия, которые могут быть созданы обучающемуся в зависимости от категории участника с ОВЗ или инвалидностью</a:t>
            </a:r>
            <a:endParaRPr lang="ru-RU" sz="2400" b="1" dirty="0">
              <a:solidFill>
                <a:srgbClr val="99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37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Условия допуска участников к ГИА</vt:lpstr>
      <vt:lpstr>Участники ГИА, которым создаются специализированные условия</vt:lpstr>
      <vt:lpstr> Организация экзамена на дому/ в медицинской организации: </vt:lpstr>
      <vt:lpstr>Заключение ПМПК:</vt:lpstr>
      <vt:lpstr>Условия, которые могут быть созданы обучающемуся </vt:lpstr>
      <vt:lpstr>Условия, которые могут быть созданы    обучающемуся при проведении ГИА в ППЭ</vt:lpstr>
      <vt:lpstr>Условия, которые могут быть созданы обучающемуся в зависимости от категории участника с ОВЗ или инвалидностью</vt:lpstr>
      <vt:lpstr>Условия, которые могут быть созданы обучающемуся в зависимости от категории участника с ОВЗ или инвалидностью</vt:lpstr>
      <vt:lpstr>Условия, которые могут быть созданы обучающемуся в зависимости от категории участника с ОВЗ или инвалидностью</vt:lpstr>
      <vt:lpstr>Условия, которые могут быть созданы обучающемуся в зависимости от категории участника с ОВЗ или инвалидностью</vt:lpstr>
      <vt:lpstr> Условия, которые могут быть созданы обучающемуся, имеющему ограничения жизнедеятельности и здоровья или связанные со здоровьем</vt:lpstr>
      <vt:lpstr>Математика ГВЭ-9</vt:lpstr>
      <vt:lpstr>Русский язык ГВЭ-9</vt:lpstr>
      <vt:lpstr>Математика ГВЭ-11</vt:lpstr>
      <vt:lpstr>Русский язык ГВЭ-11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Candidate</dc:creator>
  <cp:lastModifiedBy>Candidate</cp:lastModifiedBy>
  <cp:revision>1</cp:revision>
  <dcterms:created xsi:type="dcterms:W3CDTF">2018-11-16T06:02:09Z</dcterms:created>
  <dcterms:modified xsi:type="dcterms:W3CDTF">2018-11-16T06:02:09Z</dcterms:modified>
</cp:coreProperties>
</file>