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25B-731E-45B3-9410-32CF7A24AEAE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97D-CC62-43D3-AC8B-2F4EA08B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7125B-731E-45B3-9410-32CF7A24AEAE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A97D-CC62-43D3-AC8B-2F4EA08B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1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3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Особенности регистрации участников ГИА-9 по новому проекту расписания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Даты экзаменов в проектах расписания ГИА в 2019 году, выпадающие на нерабочие дни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6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5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 расписания ГИА-9 с правильной расстановкой дат регистрации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10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Особенности регистрации участников ГИА-9 по новому проекту расписания</vt:lpstr>
      <vt:lpstr>Даты экзаменов в проектах расписания ГИА в 2019 году, выпадающие на нерабочие дни</vt:lpstr>
      <vt:lpstr>Презентация PowerPoint</vt:lpstr>
      <vt:lpstr>Проект расписания ГИА-9 с правильной расстановкой дат регистрации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Козликина Ольга Михайловна</dc:creator>
  <cp:lastModifiedBy>Козликина Ольга Михайловна</cp:lastModifiedBy>
  <cp:revision>1</cp:revision>
  <dcterms:created xsi:type="dcterms:W3CDTF">2018-12-26T06:47:30Z</dcterms:created>
  <dcterms:modified xsi:type="dcterms:W3CDTF">2018-12-26T06:47:30Z</dcterms:modified>
</cp:coreProperties>
</file>