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125B-731E-45B3-9410-32CF7A24AEAE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A97D-CC62-43D3-AC8B-2F4EA08BF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047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7125B-731E-45B3-9410-32CF7A24AEAE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DA97D-CC62-43D3-AC8B-2F4EA08BF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218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82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34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2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Особенности регистрации участников ГИА-9 по новому проекту расписания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56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Даты экзаменов в проектах расписания ГИА в 2019 году, выпадающие на нерабочие дни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760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251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Проект расписания ГИА-9 с правильной расстановкой дат регистрации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107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Экран (4:3)</PresentationFormat>
  <Paragraphs>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Тема Office</vt:lpstr>
      <vt:lpstr>Презентация PowerPoint</vt:lpstr>
      <vt:lpstr>Презентация PowerPoint</vt:lpstr>
      <vt:lpstr>Презентация PowerPoint</vt:lpstr>
      <vt:lpstr>Особенности регистрации участников ГИА-9 по новому проекту расписания</vt:lpstr>
      <vt:lpstr>Даты экзаменов в проектах расписания ГИА в 2019 году, выпадающие на нерабочие дни</vt:lpstr>
      <vt:lpstr>Презентация PowerPoint</vt:lpstr>
      <vt:lpstr>Проект расписания ГИА-9 с правильной расстановкой дат регистрации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Козликина Ольга Михайловна</dc:creator>
  <cp:lastModifiedBy>Козликина Ольга Михайловна</cp:lastModifiedBy>
  <cp:revision>1</cp:revision>
  <dcterms:created xsi:type="dcterms:W3CDTF">2018-12-26T06:47:30Z</dcterms:created>
  <dcterms:modified xsi:type="dcterms:W3CDTF">2018-12-26T06:47:30Z</dcterms:modified>
</cp:coreProperties>
</file>