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ACE8-9494-4B8C-9DAD-AC392035B0D6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8A13-5F59-4E0C-B244-A4BD7F87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3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ACE8-9494-4B8C-9DAD-AC392035B0D6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8A13-5F59-4E0C-B244-A4BD7F87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8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проведения ГИА в 2019 году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</a:pPr>
            <a:r>
              <a:rPr lang="ru-RU" sz="6000" b="1" cap="none" smtClean="0">
                <a:ln/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СПАСИБО ЗА ВНИМАНИЕ!</a:t>
            </a:r>
            <a:endParaRPr lang="ru-RU" sz="6000" b="1" cap="none" dirty="0">
              <a:ln/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9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работы в мсу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Технологии при проведении итогового сочинения (изложения)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Технологии при проведении итогового сочинения (изложения)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Технологии при проведении итогового собеседования по русскому языку в 9-классах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Технологии при проведении итогового устного собеседования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Технологические решения при проведении ГИА-11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Проект Графика апробаций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Технологические решения при проведении Гиа-9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5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Особенности проведения ГИА в 2019 году</vt:lpstr>
      <vt:lpstr>Организация работы в мсу</vt:lpstr>
      <vt:lpstr>Технологии при проведении итогового сочинения (изложения)</vt:lpstr>
      <vt:lpstr>Технологии при проведении итогового сочинения (изложения)</vt:lpstr>
      <vt:lpstr>Технологии при проведении итогового собеседования по русскому языку в 9-классах</vt:lpstr>
      <vt:lpstr>Технологии при проведении итогового устного собеседования</vt:lpstr>
      <vt:lpstr>Технологические решения при проведении ГИА-11</vt:lpstr>
      <vt:lpstr>Проект Графика апробаций</vt:lpstr>
      <vt:lpstr>Технологические решения при проведении Гиа-9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ГИА в 2019 году</dc:title>
  <dc:creator>Косулицкий Евгений Игоревич</dc:creator>
  <cp:lastModifiedBy>Косулицкий Евгений Игоревич</cp:lastModifiedBy>
  <cp:revision>1</cp:revision>
  <dcterms:created xsi:type="dcterms:W3CDTF">2018-11-14T06:23:24Z</dcterms:created>
  <dcterms:modified xsi:type="dcterms:W3CDTF">2018-11-14T06:23:24Z</dcterms:modified>
</cp:coreProperties>
</file>