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3"/>
  </p:notesMasterIdLst>
  <p:sldIdLst>
    <p:sldId id="262" r:id="rId2"/>
    <p:sldId id="282" r:id="rId3"/>
    <p:sldId id="283" r:id="rId4"/>
    <p:sldId id="277" r:id="rId5"/>
    <p:sldId id="267" r:id="rId6"/>
    <p:sldId id="265" r:id="rId7"/>
    <p:sldId id="279" r:id="rId8"/>
    <p:sldId id="256" r:id="rId9"/>
    <p:sldId id="266" r:id="rId10"/>
    <p:sldId id="264" r:id="rId11"/>
    <p:sldId id="281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CC66"/>
    <a:srgbClr val="C7456D"/>
    <a:srgbClr val="8ABDFA"/>
    <a:srgbClr val="8689FE"/>
    <a:srgbClr val="7275FE"/>
    <a:srgbClr val="585CFE"/>
    <a:srgbClr val="F8DA9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78" autoAdjust="0"/>
    <p:restoredTop sz="94660"/>
  </p:normalViewPr>
  <p:slideViewPr>
    <p:cSldViewPr>
      <p:cViewPr>
        <p:scale>
          <a:sx n="60" d="100"/>
          <a:sy n="60" d="100"/>
        </p:scale>
        <p:origin x="-882" y="-1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5A9431B-25FC-4551-B2E7-75B9BE71E1BA}" type="datetimeFigureOut">
              <a:rPr lang="ru-RU"/>
              <a:pPr>
                <a:defRPr/>
              </a:pPr>
              <a:t>14.01.2015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52B461-FCE3-43BD-8E92-85F379EE0F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DEC62-A8F1-452D-B578-DF2ECD9A0899}" type="datetimeFigureOut">
              <a:rPr lang="ru-RU"/>
              <a:pPr>
                <a:defRPr/>
              </a:pPr>
              <a:t>14.01.2015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03661-352D-450D-B750-0ED34F8C87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FEB2F-4AAD-4DC9-9971-39873115B991}" type="datetimeFigureOut">
              <a:rPr lang="ru-RU"/>
              <a:pPr>
                <a:defRPr/>
              </a:pPr>
              <a:t>14.01.2015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527FA-8765-411F-A962-A1EA785F6C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99299-C814-4593-B3BD-22C9B2A580D3}" type="datetimeFigureOut">
              <a:rPr lang="ru-RU"/>
              <a:pPr>
                <a:defRPr/>
              </a:pPr>
              <a:t>14.01.2015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A95B8-3F42-41AF-A3C5-F3F6297DA4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F09C5-CD08-400B-B298-DFF803DC47E6}" type="datetimeFigureOut">
              <a:rPr lang="ru-RU"/>
              <a:pPr>
                <a:defRPr/>
              </a:pPr>
              <a:t>14.01.2015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E6299-195B-4C40-8FF8-7ADE810F15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B3158-B7EC-432F-8E12-ADF5953ED684}" type="datetimeFigureOut">
              <a:rPr lang="ru-RU"/>
              <a:pPr>
                <a:defRPr/>
              </a:pPr>
              <a:t>14.01.2015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530C7-FE37-4EB6-8AE8-111579FA2D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CB2B0-AB41-4606-B147-F2F4BE5E89C0}" type="datetimeFigureOut">
              <a:rPr lang="ru-RU"/>
              <a:pPr>
                <a:defRPr/>
              </a:pPr>
              <a:t>14.01.2015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35DA6-476F-4B1E-BCDE-11CF279CB7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0E2BB-5503-49A6-8501-BE6BECC72C4A}" type="datetimeFigureOut">
              <a:rPr lang="ru-RU"/>
              <a:pPr>
                <a:defRPr/>
              </a:pPr>
              <a:t>14.01.2015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DB09C-117D-486E-A7C5-15321AD0C7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57239-4884-47C2-AB15-77FD600B8BE6}" type="datetimeFigureOut">
              <a:rPr lang="ru-RU"/>
              <a:pPr>
                <a:defRPr/>
              </a:pPr>
              <a:t>14.01.2015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AADA7-F8CD-46B0-82BB-35F8214A29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11465-9AD8-4A14-A5BB-F6EE8F774666}" type="datetimeFigureOut">
              <a:rPr lang="ru-RU"/>
              <a:pPr>
                <a:defRPr/>
              </a:pPr>
              <a:t>14.01.2015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BE7E0-6566-4545-A5E7-2BEE01F43D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9BD1F-B8B5-4430-83F7-5974729E52B4}" type="datetimeFigureOut">
              <a:rPr lang="ru-RU"/>
              <a:pPr>
                <a:defRPr/>
              </a:pPr>
              <a:t>14.01.2015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7A221-19AE-4895-B5C8-287A1BBD95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D4A00-35E8-4DE2-9591-66FC9A0C393E}" type="datetimeFigureOut">
              <a:rPr lang="ru-RU"/>
              <a:pPr>
                <a:defRPr/>
              </a:pPr>
              <a:t>14.01.2015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63C7F-82C1-4FFE-BCA5-37C4E03E98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ABDFA"/>
            </a:gs>
            <a:gs pos="100000">
              <a:srgbClr val="F8DA9E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BD6FA1-805C-4AC3-9017-4005A4D5F66B}" type="datetimeFigureOut">
              <a:rPr lang="ru-RU"/>
              <a:pPr>
                <a:defRPr/>
              </a:pPr>
              <a:t>14.01.2015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56B3E24-70AA-4109-BF35-308050D118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5" r:id="rId2"/>
    <p:sldLayoutId id="2147483674" r:id="rId3"/>
    <p:sldLayoutId id="2147483673" r:id="rId4"/>
    <p:sldLayoutId id="2147483672" r:id="rId5"/>
    <p:sldLayoutId id="2147483671" r:id="rId6"/>
    <p:sldLayoutId id="2147483670" r:id="rId7"/>
    <p:sldLayoutId id="2147483669" r:id="rId8"/>
    <p:sldLayoutId id="2147483668" r:id="rId9"/>
    <p:sldLayoutId id="2147483667" r:id="rId10"/>
    <p:sldLayoutId id="214748366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azbez.com/sites/azbez.com/files/images/010_1_0.preview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hyperlink" Target="http://azbez.com/sites/azbez.com/files/images/010_2.preview.jpg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azbez.com/sites/azbez.com/files/images/011_3.preview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hyperlink" Target="http://azbez.com/sites/azbez.com/files/images/012__1kopiya.preview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azbez.com/sites/azbez.com/files/images/009_3.preview.jp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 descr="C:\Users\viki\AppData\Local\Microsoft\Windows\Temporary Internet Files\Content.IE5\TTH7C31N\MC900426274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060575"/>
            <a:ext cx="8321675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Заголовок 2"/>
          <p:cNvPicPr>
            <a:picLocks noGrp="1" noChangeArrowheads="1"/>
          </p:cNvPicPr>
          <p:nvPr>
            <p:ph type="ctrTitle" idx="4294967295"/>
          </p:nvPr>
        </p:nvPicPr>
        <p:blipFill>
          <a:blip r:embed="rId3">
            <a:lum contrast="18000"/>
          </a:blip>
          <a:srcRect/>
          <a:stretch>
            <a:fillRect/>
          </a:stretch>
        </p:blipFill>
        <p:spPr>
          <a:xfrm>
            <a:off x="755650" y="260350"/>
            <a:ext cx="7845425" cy="1712913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ightboxImage" descr="спасенный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0660" y="1809170"/>
            <a:ext cx="7384458" cy="45174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C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4578" name="Прямоугольник 3"/>
          <p:cNvSpPr>
            <a:spLocks noChangeArrowheads="1"/>
          </p:cNvSpPr>
          <p:nvPr/>
        </p:nvSpPr>
        <p:spPr bwMode="auto">
          <a:xfrm>
            <a:off x="468313" y="333375"/>
            <a:ext cx="820737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Человека попавшего в воду надо обязательно согреть и напоить горячим чаем, что бы не заболеть. </a:t>
            </a:r>
            <a:endParaRPr lang="ru-RU" sz="28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Объект 3"/>
          <p:cNvPicPr>
            <a:picLocks noChangeAspect="1"/>
          </p:cNvPicPr>
          <p:nvPr/>
        </p:nvPicPr>
        <p:blipFill>
          <a:blip r:embed="rId2"/>
          <a:srcRect t="11800"/>
          <a:stretch>
            <a:fillRect/>
          </a:stretch>
        </p:blipFill>
        <p:spPr bwMode="auto">
          <a:xfrm>
            <a:off x="827088" y="1341438"/>
            <a:ext cx="7654925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Заголовок 2"/>
          <p:cNvSpPr>
            <a:spLocks noGrp="1"/>
          </p:cNvSpPr>
          <p:nvPr>
            <p:ph type="title" idx="4294967295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ru-RU" sz="3600" b="1" smtClean="0"/>
              <a:t>Что делать, если ты провалился под лед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5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  <a:latin typeface="Brush Script MT" pitchFamily="66" charset="0"/>
              </a:rPr>
              <a:t>Опасные места на водоёме</a:t>
            </a:r>
            <a:b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  <a:latin typeface="Brush Script MT" pitchFamily="66" charset="0"/>
              </a:rPr>
            </a:b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  <a:latin typeface="Brush Script MT" pitchFamily="66" charset="0"/>
              </a:rPr>
              <a:t>зимой</a:t>
            </a:r>
          </a:p>
        </p:txBody>
      </p:sp>
      <p:pic>
        <p:nvPicPr>
          <p:cNvPr id="15362" name="Picture 6" descr="Рисунок2"/>
          <p:cNvPicPr>
            <a:picLocks noChangeAspect="1" noChangeArrowheads="1"/>
          </p:cNvPicPr>
          <p:nvPr/>
        </p:nvPicPr>
        <p:blipFill>
          <a:blip r:embed="rId2"/>
          <a:srcRect l="3152" t="4311" r="3047" b="4633"/>
          <a:stretch>
            <a:fillRect/>
          </a:stretch>
        </p:blipFill>
        <p:spPr bwMode="auto">
          <a:xfrm>
            <a:off x="250825" y="1557338"/>
            <a:ext cx="8501063" cy="492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8313" y="765175"/>
            <a:ext cx="8229600" cy="5154613"/>
          </a:xfrm>
        </p:spPr>
        <p:txBody>
          <a:bodyPr/>
          <a:lstStyle/>
          <a:p>
            <a:pPr eaLnBrk="1" hangingPunct="1">
              <a:defRPr/>
            </a:pPr>
            <a:r>
              <a:rPr lang="ru-RU" sz="6000" b="1" i="1">
                <a:solidFill>
                  <a:srgbClr val="C7456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Правила поведения на водоемах зимой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Переходить по льду можно, только в разрешенных местах.</a:t>
            </a:r>
            <a:endParaRPr lang="ru-RU" sz="2800" b="1" smtClean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 l="4951" t="5542" r="4774" b="19186"/>
          <a:stretch>
            <a:fillRect/>
          </a:stretch>
        </p:blipFill>
        <p:spPr bwMode="auto">
          <a:xfrm>
            <a:off x="827088" y="1484313"/>
            <a:ext cx="7777162" cy="508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3"/>
          <p:cNvSpPr>
            <a:spLocks noGrp="1"/>
          </p:cNvSpPr>
          <p:nvPr>
            <p:ph type="title" idx="4294967295"/>
          </p:nvPr>
        </p:nvSpPr>
        <p:spPr>
          <a:xfrm>
            <a:off x="395288" y="260350"/>
            <a:ext cx="8497887" cy="1668463"/>
          </a:xfrm>
        </p:spPr>
        <p:txBody>
          <a:bodyPr anchor="b"/>
          <a:lstStyle/>
          <a:p>
            <a:pPr eaLnBrk="1" hangingPunct="1"/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Не выходите на лед в одиночку. Не проверяйте прочность льда ногой.</a:t>
            </a:r>
            <a:br>
              <a:rPr lang="ru-RU" sz="28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Переходя по льду с берега на берег , надо соблюдать дистанцию между людьми 5-6 метров.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 l="3802" t="4433" r="3802" b="24139"/>
          <a:stretch>
            <a:fillRect/>
          </a:stretch>
        </p:blipFill>
        <p:spPr bwMode="auto">
          <a:xfrm>
            <a:off x="1258888" y="2060575"/>
            <a:ext cx="6929437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Дети на льду">
            <a:hlinkClick r:id="rId2"/>
          </p:cNvPr>
          <p:cNvPicPr>
            <a:picLocks/>
          </p:cNvPicPr>
          <p:nvPr/>
        </p:nvPicPr>
        <p:blipFill>
          <a:blip r:embed="rId3" cstate="print"/>
          <a:srcRect l="11832" r="11832"/>
          <a:stretch>
            <a:fillRect/>
          </a:stretch>
        </p:blipFill>
        <p:spPr bwMode="auto">
          <a:xfrm>
            <a:off x="117446" y="1724014"/>
            <a:ext cx="4390778" cy="30226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Рисунок 3" descr="Лед треснул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65323" y="3814591"/>
            <a:ext cx="4252972" cy="29067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9459" name="Прямоугольник 4"/>
          <p:cNvSpPr>
            <a:spLocks noChangeArrowheads="1"/>
          </p:cNvSpPr>
          <p:nvPr/>
        </p:nvSpPr>
        <p:spPr bwMode="auto">
          <a:xfrm>
            <a:off x="395288" y="442913"/>
            <a:ext cx="84629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Times New Roman" pitchFamily="18" charset="0"/>
                <a:cs typeface="Times New Roman" pitchFamily="18" charset="0"/>
              </a:rPr>
              <a:t>Нельзя находиться на льду </a:t>
            </a:r>
          </a:p>
          <a:p>
            <a:pPr algn="ctr"/>
            <a:r>
              <a:rPr lang="ru-RU" sz="3200" b="1">
                <a:latin typeface="Times New Roman" pitchFamily="18" charset="0"/>
                <a:cs typeface="Times New Roman" pitchFamily="18" charset="0"/>
              </a:rPr>
              <a:t>с тяжелыми предметами.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714375" y="214313"/>
            <a:ext cx="7743825" cy="1500187"/>
          </a:xfrm>
        </p:spPr>
        <p:txBody>
          <a:bodyPr/>
          <a:lstStyle/>
          <a:p>
            <a:pPr eaLnBrk="1" hangingPunct="1"/>
            <a:r>
              <a:rPr lang="ru-RU" sz="3600" b="1" smtClean="0"/>
              <a:t>Будьте осторожны! Под снегом  могут быть трещины, ямы или лунки</a:t>
            </a:r>
          </a:p>
        </p:txBody>
      </p:sp>
      <p:pic>
        <p:nvPicPr>
          <p:cNvPr id="20482" name="Picture 3"/>
          <p:cNvPicPr>
            <a:picLocks noChangeAspect="1" noChangeArrowheads="1"/>
          </p:cNvPicPr>
          <p:nvPr/>
        </p:nvPicPr>
        <p:blipFill>
          <a:blip r:embed="rId2"/>
          <a:srcRect l="6358" t="6232" r="6113" b="25938"/>
          <a:stretch>
            <a:fillRect/>
          </a:stretch>
        </p:blipFill>
        <p:spPr bwMode="auto">
          <a:xfrm>
            <a:off x="539750" y="1628775"/>
            <a:ext cx="8208963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опасный съезд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70" y="2233602"/>
            <a:ext cx="4320480" cy="25922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C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4" name="Рисунок 13" descr="лед треснул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14416" y="3914006"/>
            <a:ext cx="4176464" cy="28083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C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1507" name="Прямоугольник 14"/>
          <p:cNvSpPr>
            <a:spLocks noChangeArrowheads="1"/>
          </p:cNvSpPr>
          <p:nvPr/>
        </p:nvSpPr>
        <p:spPr bwMode="auto">
          <a:xfrm>
            <a:off x="395288" y="260350"/>
            <a:ext cx="82804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Нельзя скатываться с горки на лед и кататься по льду на коньках в начале зимы и , так как лед еще не замерз, а только покрылся не большой коркой.</a:t>
            </a:r>
            <a:endParaRPr lang="ru-RU" sz="28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Держись!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3464" y="2085966"/>
            <a:ext cx="6552728" cy="432047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3554" name="Заголовок 13"/>
          <p:cNvSpPr>
            <a:spLocks noGrp="1"/>
          </p:cNvSpPr>
          <p:nvPr>
            <p:ph type="title" idx="4294967295"/>
          </p:nvPr>
        </p:nvSpPr>
        <p:spPr>
          <a:xfrm>
            <a:off x="214313" y="142875"/>
            <a:ext cx="8858250" cy="1714500"/>
          </a:xfrm>
        </p:spPr>
        <p:txBody>
          <a:bodyPr anchor="b"/>
          <a:lstStyle/>
          <a:p>
            <a:pPr eaLnBrk="1" hangingPunct="1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Если вы увидели, что под человеком треснул лед- надо бросить ему веревку на конце которой есть петля, чтоб человек надел на пояс и его могли вытянуть на безопасное место.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Words>139</Words>
  <Application>Microsoft Office PowerPoint</Application>
  <PresentationFormat>Экран (4:3)</PresentationFormat>
  <Paragraphs>11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Brush Script MT</vt:lpstr>
      <vt:lpstr>Times New Roman</vt:lpstr>
      <vt:lpstr>Тема Office</vt:lpstr>
      <vt:lpstr>Слайд 1</vt:lpstr>
      <vt:lpstr>Опасные места на водоёме зимой</vt:lpstr>
      <vt:lpstr>Правила поведения на водоемах зимой</vt:lpstr>
      <vt:lpstr>Переходить по льду можно, только в разрешенных местах.</vt:lpstr>
      <vt:lpstr>Не выходите на лед в одиночку. Не проверяйте прочность льда ногой. Переходя по льду с берега на берег , надо соблюдать дистанцию между людьми 5-6 метров.</vt:lpstr>
      <vt:lpstr>Слайд 6</vt:lpstr>
      <vt:lpstr>Будьте осторожны! Под снегом  могут быть трещины, ямы или лунки</vt:lpstr>
      <vt:lpstr>Слайд 8</vt:lpstr>
      <vt:lpstr> Если вы увидели, что под человеком треснул лед- надо бросить ему веревку на конце которой есть петля, чтоб человек надел на пояс и его могли вытянуть на безопасное место.</vt:lpstr>
      <vt:lpstr>Слайд 10</vt:lpstr>
      <vt:lpstr>Что делать, если ты провалился под лед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поведения зимой и летом на воде для дошкольников</dc:title>
  <dc:creator>User</dc:creator>
  <cp:lastModifiedBy>VALERA</cp:lastModifiedBy>
  <cp:revision>36</cp:revision>
  <dcterms:created xsi:type="dcterms:W3CDTF">2012-03-15T06:36:48Z</dcterms:created>
  <dcterms:modified xsi:type="dcterms:W3CDTF">2015-01-14T14:50:40Z</dcterms:modified>
</cp:coreProperties>
</file>