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24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DC17-3C92-45C0-BD6C-C2C8B7C40CB6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1344-30C3-4432-A001-D5E09D4ED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66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DC17-3C92-45C0-BD6C-C2C8B7C40CB6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1344-30C3-4432-A001-D5E09D4ED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04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DC17-3C92-45C0-BD6C-C2C8B7C40CB6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1344-30C3-4432-A001-D5E09D4ED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29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DC17-3C92-45C0-BD6C-C2C8B7C40CB6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1344-30C3-4432-A001-D5E09D4ED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05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DC17-3C92-45C0-BD6C-C2C8B7C40CB6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1344-30C3-4432-A001-D5E09D4ED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6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DC17-3C92-45C0-BD6C-C2C8B7C40CB6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1344-30C3-4432-A001-D5E09D4ED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7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DC17-3C92-45C0-BD6C-C2C8B7C40CB6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1344-30C3-4432-A001-D5E09D4ED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5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DC17-3C92-45C0-BD6C-C2C8B7C40CB6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1344-30C3-4432-A001-D5E09D4ED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30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DC17-3C92-45C0-BD6C-C2C8B7C40CB6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1344-30C3-4432-A001-D5E09D4ED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84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DC17-3C92-45C0-BD6C-C2C8B7C40CB6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1344-30C3-4432-A001-D5E09D4ED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8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DC17-3C92-45C0-BD6C-C2C8B7C40CB6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1344-30C3-4432-A001-D5E09D4ED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02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ADC17-3C92-45C0-BD6C-C2C8B7C40CB6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41344-30C3-4432-A001-D5E09D4ED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6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4A73EB-253A-CB1E-E23D-539650FDD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16" y="0"/>
            <a:ext cx="862263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9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A49781-D476-F5F7-8F62-D2E856E17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16" y="0"/>
            <a:ext cx="862263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5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05931B-D9D9-B4FA-8E4C-BD2F8782F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16" y="0"/>
            <a:ext cx="862263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59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26BF4D-745F-A3EC-612A-0168BA828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16" y="0"/>
            <a:ext cx="862263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2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39D101-3A4D-5535-E020-5E7AE6425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16" y="0"/>
            <a:ext cx="862263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9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4FE4F8-8F24-F53B-9085-4E0C5D47A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16" y="0"/>
            <a:ext cx="862263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7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FCCF44-87A9-81D2-98CB-7159A74E3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16" y="0"/>
            <a:ext cx="862263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9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16A261-1767-41E7-B71C-A7BF86DF3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16" y="0"/>
            <a:ext cx="862263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270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asrock</dc:creator>
  <cp:lastModifiedBy>Алёна Суханик</cp:lastModifiedBy>
  <cp:revision>2</cp:revision>
  <dcterms:created xsi:type="dcterms:W3CDTF">2025-12-08T06:53:36Z</dcterms:created>
  <dcterms:modified xsi:type="dcterms:W3CDTF">2025-12-08T10:15:49Z</dcterms:modified>
</cp:coreProperties>
</file>