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70" r:id="rId6"/>
    <p:sldId id="269" r:id="rId7"/>
    <p:sldId id="268" r:id="rId8"/>
    <p:sldId id="265" r:id="rId9"/>
    <p:sldId id="267" r:id="rId10"/>
    <p:sldId id="272" r:id="rId11"/>
    <p:sldId id="260" r:id="rId12"/>
    <p:sldId id="258" r:id="rId13"/>
    <p:sldId id="259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1916-1FA2-4CBD-BECC-1239F0894552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AC45-0793-417C-AD73-EAC6C2364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phonoteka.org/uploads/posts/2021-04/1618905669_28-phonoteka_org-p-fon-rozovie-rozi-nezhni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i.pinimg.com/originals/16/35/7e/16357e8d3c75d3655e59029f8bd4b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883" y="-92728"/>
            <a:ext cx="5119117" cy="695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phonoteka.org/uploads/posts/2021-04/1618905669_28-phonoteka_org-p-fon-rozovie-rozi-nezhnii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Минус 11"/>
          <p:cNvSpPr/>
          <p:nvPr/>
        </p:nvSpPr>
        <p:spPr>
          <a:xfrm rot="5400000">
            <a:off x="-612576" y="5085184"/>
            <a:ext cx="3672408" cy="504056"/>
          </a:xfrm>
          <a:prstGeom prst="mathMin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004481" flipH="1">
            <a:off x="755576" y="4509120"/>
            <a:ext cx="360040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439837" flipH="1">
            <a:off x="1378265" y="4811236"/>
            <a:ext cx="360040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0686331">
            <a:off x="727053" y="2613803"/>
            <a:ext cx="498811" cy="9461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7094806">
            <a:off x="258293" y="3120376"/>
            <a:ext cx="535448" cy="9461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704122">
            <a:off x="370124" y="3863922"/>
            <a:ext cx="519201" cy="9461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55765" y="4105688"/>
            <a:ext cx="519891" cy="946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8329342">
            <a:off x="1540097" y="3805284"/>
            <a:ext cx="530312" cy="9461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5573470">
            <a:off x="1704990" y="3144506"/>
            <a:ext cx="536202" cy="94610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3455509">
            <a:off x="1377127" y="2671424"/>
            <a:ext cx="483640" cy="9461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7584" y="3429000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i.pinimg.com/originals/16/35/7e/16357e8d3c75d3655e59029f8bd4b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883" y="-92728"/>
            <a:ext cx="5119117" cy="695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catherineasquithgallery.com/uploads/posts/2021-03/1614581345_22-p-vorobei-na-belom-fone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2066870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s://clipart-best.com/img/pigeon/pigeon-clip-art-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206385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https://documents.infourok.ru/6c43de37-aed5-467b-a0b9-df82c050029e/1/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229388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https://pickimage.ru/wp-content/uploads/images/detskie/butterfly/babochka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88640"/>
            <a:ext cx="1872208" cy="179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https://priority-posuda.ru/upload/iblock/9b7/9b783fbe63f2c4e8b57ea4629f2a49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178628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https://avatars.mds.yandex.net/get-zen_doc/1855206/pub_5d4abc69d11ba200aead4ff6_5d4abd33c7e50c00adc23e40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348880"/>
            <a:ext cx="2416159" cy="161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8" name="Picture 20" descr="https://ds05.infourok.ru/uploads/ex/0ba6/001604a5-62dc854b/hello_html_m778c19a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204864"/>
            <a:ext cx="209294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70" name="AutoShape 22" descr="https://cdn1.ozone.ru/multimedia/c1200/10181870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2" name="Picture 24" descr="https://www.sevchern.ru/upload/iblock/544/544fa33fdced61981b56dff5c97b98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3984" y="2204864"/>
            <a:ext cx="1830016" cy="183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4" name="Picture 26" descr="https://212d.ru/site_ds/files/58/document/66-%D1%80%D0%BE%D0%BC%D0%B0%D1%88%D0%BA%D0%B8.jpg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313529" y="4534617"/>
            <a:ext cx="2411760" cy="178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6" name="Picture 28" descr="https://phonoteka.org/uploads/posts/2021-04/1619702516_9-phonoteka_org-p-fon-berezka-dlya-detei-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221088"/>
            <a:ext cx="2026696" cy="207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8" name="Picture 30" descr="https://w7.pngwing.com/pngs/393/83/png-transparent-pine-tree-illustration-pine-tree-pine-tree-leaf-christmas-decoration-desktop-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4149080"/>
            <a:ext cx="1944216" cy="229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80" name="Picture 32" descr="https://pickimage.ru/wp-content/uploads/images/detskie/chestnut/kashtan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6814150" y="4067170"/>
            <a:ext cx="1782510" cy="237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mg2.freepng.ru/20180323/dqe/kisspng-tomato-drawing-vegetable-clip-art-tomato-5ab51357c01f89.4002538715218164077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789263" cy="18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lh3.googleusercontent.com/tDUbbZoOYZrvdgqJBcilPbn91uVP_07ToJEJPuiJELjDOgHhMYkpDDuUOscKU8ipTCoiqiooXfyBMVQffkoyDbJYcj8KW-a296XS5igVH0qXZ4K0dn8wfqjjLSv3t4VPCbzbVCjYJ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2060408" cy="184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https://catherineasquithgallery.com/uploads/posts/2021-03/1614554372_16-p-morkovka-kartinka-na-belom-fone-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1872208" cy="196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8" name="Picture 12" descr="https://i.siteapi.org/4R9hS7_78kyIVDHvj5PUiFrta6I=/0x0:980x812/d1f50234cab7c3f.ru.s.siteapi.org/img/1egamlcp7pggoowkk84gowkgkcggk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184960" cy="181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0" name="Picture 14" descr="https://printonic.ru/uploads/images/2016/04/15/img_5710aa1fede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1922445" cy="196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2" name="Picture 16" descr="https://i.pinimg.com/736x/48/57/c6/4857c66ab4553e660e58b711cbc65f32--red-berets-french-fash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348880"/>
            <a:ext cx="1965201" cy="196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4" name="Picture 18" descr="https://img2.freepng.ru/20180418/vdw/kisspng-sun-hat-clip-art-hat-5ad70a2f3a9598.970094121524042287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492896"/>
            <a:ext cx="219039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6" name="Picture 20" descr="https://mensocks.ru/upload/iblock/b85/b85ff68a3e76c093a8dc84113566a5b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89756" y="4363380"/>
            <a:ext cx="1738536" cy="231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8" name="Picture 22" descr="https://drasler.ru/wp-content/uploads/2019/05/%D0%9C%D0%B5%D0%B4%D0%B2%D0%B5%D0%B4%D1%8C-%D0%B1%D1%83%D1%80%D1%8B%D0%B9-%D0%BA%D0%B0%D1%80%D1%82%D0%B8%D0%BD%D0%BA%D0%B8-%D0%B4%D0%BB%D1%8F-%D0%B4%D0%B5%D1%82%D0%B5%D0%B9-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492896"/>
            <a:ext cx="1792809" cy="179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20" name="Picture 24" descr="https://semyaivera.ru/wp-content/uploads/2019/11/lisa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2250773" y="4742115"/>
            <a:ext cx="2199540" cy="158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22" name="Picture 26" descr="https://avatars.mds.yandex.net/i?id=4d69f433978ef7e1c39ddddb6edc6cad-4394910-images-thumbs&amp;n=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0756" y="4725144"/>
            <a:ext cx="208710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24" name="Picture 28" descr="https://loveflowers64.ru/wp-content/uploads/2017/12/plyushevyy-mishka-sredni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725144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ndykinder.ru/upload/resize_cache/iblock/a6c/340_340_140cd750bba9870f18aada2478b24840a/a6c8b5480ac3ee4691ec5a58d583c9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835695" cy="183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www.cdiscount.com/pdt2/7/4/3/1/700x700/mp03499743/rw/ballerines-chaussures-bebe-et-enfant-fille-rou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1770956" cy="1770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s://magazin77.ru/wa-data/public/shop/products/38/06/638/images/966/966.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https://static.kiddyday.ru/resize/media/upload_product/set_image_3/06ba12a5-7541-11e7-7a69-93a70020c84a-1.39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1767497" cy="179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https://printonic.ru/uploads/images/2016/03/26/img_56f6e5344a2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1763688" cy="176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14" descr="https://pickimage.ru/wp-content/uploads/images/detskie/raspberry/malina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276872"/>
            <a:ext cx="1649593" cy="176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https://1.bp.blogspot.com/-xkWgZRlF5uU/X5V4nwVVNOI/AAAAAAAABJ0/mRHLhRES0-Qfy7zqGIhMlnQ5GNdkEgAQgCLcBGAsYHQ/s1200/%25D0%259A%25D0%25BB%25D1%2583%25D0%25B1%25D0%25BD%25D0%25B8%25D0%25BA%25D0%25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211960" y="2348880"/>
            <a:ext cx="2062496" cy="162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https://phonoteka.org/uploads/posts/2021-05/1620244929_25-phonoteka_org-p-chernaya-smorodina-fon-3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348880"/>
            <a:ext cx="2108198" cy="151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2" name="Picture 20" descr="https://yt3.ggpht.com/a/AATXAJzfUTfwybYbmaUZeGowMJOnRup_7y6DXYWQySEW=s900-c-k-c0xffffffff-no-rj-m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81128"/>
            <a:ext cx="1855168" cy="185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4" name="Picture 22" descr="https://avatars.mds.yandex.net/get-zen_doc/3524532/pub_5f2a95cb5ca7b3768af4e8ab_5f2a95cc167fe438649d2482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581128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6" name="Picture 24" descr="https://s7.eshoper.ru/ko/01eeffbff2a2e304240e3cb37905ab6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4581128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00" name="Picture 28" descr="https://e7.pngegg.com/pngimages/647/788/png-clipart-animated-brown-bed-with-pink-bed-sheet-illustration-furniture-puzzle-for-kids-bed-android-beds-game-mattres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581128"/>
            <a:ext cx="1855168" cy="185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4.infourok.ru/uploads/ex/0af2/0005ead9-135a2690/hello_html_12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26" cy="3603655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0af2/0005ead9-135a2690/hello_html_12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071926" cy="3603655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0af2/0005ead9-135a2690/hello_html_12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4345"/>
            <a:ext cx="4071926" cy="3603655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0af2/0005ead9-135a2690/hello_html_12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4071926" cy="3603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189131.selcdn.ru/leonardo/assets/uploads/attachments/f1bc_nWGkQsCpFSPe8tXoJH5VRI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9714" y="-329714"/>
            <a:ext cx="3000396" cy="3659824"/>
          </a:xfrm>
          <a:prstGeom prst="rect">
            <a:avLst/>
          </a:prstGeom>
          <a:noFill/>
        </p:spPr>
      </p:pic>
      <p:pic>
        <p:nvPicPr>
          <p:cNvPr id="5" name="Picture 2" descr="https://189131.selcdn.ru/leonardo/assets/uploads/attachments/f1bc_nWGkQsCpFSPe8tXoJH5VRI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8310" y="3027848"/>
            <a:ext cx="3000396" cy="3659824"/>
          </a:xfrm>
          <a:prstGeom prst="rect">
            <a:avLst/>
          </a:prstGeom>
          <a:noFill/>
        </p:spPr>
      </p:pic>
      <p:pic>
        <p:nvPicPr>
          <p:cNvPr id="6" name="Picture 2" descr="https://189131.selcdn.ru/leonardo/assets/uploads/attachments/f1bc_nWGkQsCpFSPe8tXoJH5VRI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30342" y="3170724"/>
            <a:ext cx="3000396" cy="3659824"/>
          </a:xfrm>
          <a:prstGeom prst="rect">
            <a:avLst/>
          </a:prstGeom>
          <a:noFill/>
        </p:spPr>
      </p:pic>
      <p:pic>
        <p:nvPicPr>
          <p:cNvPr id="7" name="Picture 2" descr="https://189131.selcdn.ru/leonardo/assets/uploads/attachments/f1bc_nWGkQsCpFSPe8tXoJH5VRI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73218" y="-329714"/>
            <a:ext cx="3000396" cy="365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285852" y="185736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929322" y="192880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643174" y="35716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14876" y="35716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858016" y="35716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714744" y="200024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1214414" y="21429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3714744" y="14285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5786446" y="14285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2643174" y="178592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4786314" y="178592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7143736" y="185736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0" y="185736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5929322" y="335756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3714744" y="342900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1500166" y="3214686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571736" y="342900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14282" y="328612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14282" y="521495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4857752" y="364331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143736" y="335756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786578" y="521495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286248" y="521495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143108" y="5286388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0800000">
            <a:off x="1214414" y="4857760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3214678" y="5072074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5572132" y="5143512"/>
            <a:ext cx="2000264" cy="128588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otvet.imgsmail.ru/download/875a8375f91de049494d6073098e8a2f_0ecd82c2518a971d93de31ebbc0e6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12" name="Минус 11"/>
          <p:cNvSpPr/>
          <p:nvPr/>
        </p:nvSpPr>
        <p:spPr>
          <a:xfrm rot="5400000">
            <a:off x="-612576" y="5085184"/>
            <a:ext cx="3672408" cy="504056"/>
          </a:xfrm>
          <a:prstGeom prst="mathMin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004481" flipH="1">
            <a:off x="755576" y="4509120"/>
            <a:ext cx="360040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439837" flipH="1">
            <a:off x="1378265" y="4811236"/>
            <a:ext cx="360040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0686331">
            <a:off x="727053" y="2613803"/>
            <a:ext cx="498811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7094806">
            <a:off x="258293" y="3120376"/>
            <a:ext cx="535448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704122">
            <a:off x="370124" y="3863922"/>
            <a:ext cx="519201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55765" y="4105688"/>
            <a:ext cx="519891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8329342">
            <a:off x="1540097" y="3805284"/>
            <a:ext cx="530312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5573470">
            <a:off x="1704990" y="3144506"/>
            <a:ext cx="536202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3455509">
            <a:off x="1377127" y="2671424"/>
            <a:ext cx="483640" cy="9461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7584" y="3429000"/>
            <a:ext cx="79208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9" y="1988840"/>
            <a:ext cx="8806171" cy="25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4" y="1844824"/>
            <a:ext cx="8880885" cy="25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2" y="2132856"/>
            <a:ext cx="84550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29004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419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8206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4020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21</cp:revision>
  <dcterms:created xsi:type="dcterms:W3CDTF">2021-10-09T14:59:16Z</dcterms:created>
  <dcterms:modified xsi:type="dcterms:W3CDTF">2021-10-26T12:39:19Z</dcterms:modified>
</cp:coreProperties>
</file>