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authors.xml" ContentType="application/vnd.ms-powerpoint.author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92" r:id="rId5"/>
    <p:sldId id="312" r:id="rId6"/>
    <p:sldId id="299" r:id="rId7"/>
    <p:sldId id="321" r:id="rId8"/>
    <p:sldId id="324" r:id="rId9"/>
    <p:sldId id="322" r:id="rId10"/>
    <p:sldId id="323" r:id="rId11"/>
    <p:sldId id="327" r:id="rId12"/>
    <p:sldId id="329" r:id="rId13"/>
    <p:sldId id="330" r:id="rId14"/>
    <p:sldId id="331" r:id="rId15"/>
    <p:sldId id="332" r:id="rId16"/>
    <p:sldId id="333" r:id="rId17"/>
    <p:sldId id="334" r:id="rId18"/>
    <p:sldId id="335" r:id="rId19"/>
    <p:sldId id="336" r:id="rId20"/>
    <p:sldId id="320" r:id="rId21"/>
    <p:sldId id="289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36" userDrawn="1">
          <p15:clr>
            <a:srgbClr val="A4A3A4"/>
          </p15:clr>
        </p15:guide>
        <p15:guide id="2" pos="31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DDEBB"/>
    <a:srgbClr val="728DAB"/>
    <a:srgbClr val="446992"/>
    <a:srgbClr val="D6E0EB"/>
    <a:srgbClr val="AEC2D8"/>
    <a:srgbClr val="98432A"/>
    <a:srgbClr val="D84400"/>
    <a:srgbClr val="44678D"/>
    <a:srgbClr val="263E5A"/>
    <a:srgbClr val="C95B3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879" autoAdjust="0"/>
  </p:normalViewPr>
  <p:slideViewPr>
    <p:cSldViewPr snapToGrid="0" showGuides="1">
      <p:cViewPr>
        <p:scale>
          <a:sx n="80" d="100"/>
          <a:sy n="80" d="100"/>
        </p:scale>
        <p:origin x="-782" y="-62"/>
      </p:cViewPr>
      <p:guideLst>
        <p:guide orient="horz" pos="1536"/>
        <p:guide pos="3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491" y="67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26A2A-0A96-0647-84E5-C82F2EFD9474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DC1D1-B6C2-C644-8BF1-C34DBFFE1C7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CF20C-6BCC-41A4-8C16-5A346425718D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0679C-80C7-4E7D-9614-ABA41C5B285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1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2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3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4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5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6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7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8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9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10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11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12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13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14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15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16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17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pPr/>
              <a:t>18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4764" y="1986926"/>
            <a:ext cx="5257793" cy="2057441"/>
          </a:xfrm>
        </p:spPr>
        <p:txBody>
          <a:bodyPr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cxnSp>
        <p:nvCxnSpPr>
          <p:cNvPr id="24" name="Straight Connector 2"/>
          <p:cNvCxnSpPr/>
          <p:nvPr userDrawn="1"/>
        </p:nvCxnSpPr>
        <p:spPr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Content placeholder 47" descr="Click icon to add picture"/>
          <p:cNvSpPr>
            <a:spLocks noGrp="1"/>
          </p:cNvSpPr>
          <p:nvPr>
            <p:ph type="body" sz="quarter" idx="28" hasCustomPrompt="1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/>
              <a:t>Click to edit Master title style </a:t>
            </a:r>
          </a:p>
        </p:txBody>
      </p:sp>
      <p:sp>
        <p:nvSpPr>
          <p:cNvPr id="47" name="Content placeholder 47"/>
          <p:cNvSpPr>
            <a:spLocks noGrp="1"/>
          </p:cNvSpPr>
          <p:nvPr>
            <p:ph type="pic" sz="quarter" idx="47" hasCustomPrompt="1"/>
          </p:nvPr>
        </p:nvSpPr>
        <p:spPr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 noProof="0" dirty="0"/>
              <a:t>Click icon to add picture≈≈</a:t>
            </a:r>
          </a:p>
        </p:txBody>
      </p:sp>
      <p:sp>
        <p:nvSpPr>
          <p:cNvPr id="9" name="Freeform: Shape 11"/>
          <p:cNvSpPr/>
          <p:nvPr userDrawn="1"/>
        </p:nvSpPr>
        <p:spPr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12572" y="3435545"/>
            <a:ext cx="4253399" cy="1740114"/>
          </a:xfrm>
        </p:spPr>
        <p:txBody>
          <a:bodyPr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7" name="Freeform: Shape 4"/>
          <p:cNvSpPr/>
          <p:nvPr userDrawn="1"/>
        </p:nvSpPr>
        <p:spPr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noProof="0" dirty="0"/>
          </a:p>
        </p:txBody>
      </p:sp>
      <p:sp>
        <p:nvSpPr>
          <p:cNvPr id="13" name="Freeform: Shape 12"/>
          <p:cNvSpPr/>
          <p:nvPr userDrawn="1"/>
        </p:nvSpPr>
        <p:spPr>
          <a:xfrm>
            <a:off x="8375472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noProof="0" dirty="0"/>
          </a:p>
        </p:txBody>
      </p:sp>
      <p:sp>
        <p:nvSpPr>
          <p:cNvPr id="14" name="Freeform: Shape 13"/>
          <p:cNvSpPr/>
          <p:nvPr userDrawn="1"/>
        </p:nvSpPr>
        <p:spPr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noProof="0" dirty="0"/>
          </a:p>
        </p:txBody>
      </p:sp>
      <p:sp>
        <p:nvSpPr>
          <p:cNvPr id="15" name="Freeform: Shape 14"/>
          <p:cNvSpPr/>
          <p:nvPr userDrawn="1"/>
        </p:nvSpPr>
        <p:spPr>
          <a:xfrm>
            <a:off x="8375472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Freeform: Shape 15"/>
          <p:cNvSpPr/>
          <p:nvPr userDrawn="1"/>
        </p:nvSpPr>
        <p:spPr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noProof="0" dirty="0"/>
          </a:p>
        </p:txBody>
      </p:sp>
      <p:sp>
        <p:nvSpPr>
          <p:cNvPr id="24" name="Content placeholder 47" descr="Click icon to add picture"/>
          <p:cNvSpPr>
            <a:spLocks noGrp="1"/>
          </p:cNvSpPr>
          <p:nvPr>
            <p:ph type="body" sz="quarter" idx="28" hasCustomPrompt="1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 dirty="0"/>
              <a:t>Click to edit Master title style </a:t>
            </a:r>
          </a:p>
        </p:txBody>
      </p:sp>
      <p:sp>
        <p:nvSpPr>
          <p:cNvPr id="26" name="Content placeholder 47" descr="Click icon to add picture"/>
          <p:cNvSpPr>
            <a:spLocks noGrp="1"/>
          </p:cNvSpPr>
          <p:nvPr>
            <p:ph type="body" sz="quarter" idx="29" hasCustomPrompt="1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 dirty="0"/>
              <a:t>Click to edit  Master title style </a:t>
            </a:r>
          </a:p>
        </p:txBody>
      </p:sp>
      <p:sp>
        <p:nvSpPr>
          <p:cNvPr id="33" name="Content placeholder 47" descr="Click icon to add picture"/>
          <p:cNvSpPr>
            <a:spLocks noGrp="1"/>
          </p:cNvSpPr>
          <p:nvPr>
            <p:ph type="body" sz="quarter" idx="30" hasCustomPrompt="1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 dirty="0"/>
              <a:t>Click to edit Master title style </a:t>
            </a:r>
          </a:p>
        </p:txBody>
      </p:sp>
      <p:sp>
        <p:nvSpPr>
          <p:cNvPr id="34" name="Content placeholder 47" descr="Click icon to add picture"/>
          <p:cNvSpPr>
            <a:spLocks noGrp="1"/>
          </p:cNvSpPr>
          <p:nvPr>
            <p:ph type="body" sz="quarter" idx="31" hasCustomPrompt="1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 dirty="0"/>
              <a:t>Click to edit Master title style </a:t>
            </a:r>
          </a:p>
        </p:txBody>
      </p:sp>
      <p:sp>
        <p:nvSpPr>
          <p:cNvPr id="35" name="Content placeholder 47" descr="Click icon to add picture"/>
          <p:cNvSpPr>
            <a:spLocks noGrp="1"/>
          </p:cNvSpPr>
          <p:nvPr>
            <p:ph type="body" sz="quarter" idx="32" hasCustomPrompt="1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bg1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 dirty="0"/>
              <a:t>Click to edit Master title style </a:t>
            </a:r>
          </a:p>
        </p:txBody>
      </p:sp>
      <p:sp>
        <p:nvSpPr>
          <p:cNvPr id="6" name="Freeform: Shape 6"/>
          <p:cNvSpPr/>
          <p:nvPr userDrawn="1"/>
        </p:nvSpPr>
        <p:spPr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9" name="Freeform 28"/>
          <p:cNvSpPr/>
          <p:nvPr userDrawn="1"/>
        </p:nvSpPr>
        <p:spPr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8" name="Freeform 27"/>
          <p:cNvSpPr/>
          <p:nvPr userDrawn="1"/>
        </p:nvSpPr>
        <p:spPr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 29"/>
          <p:cNvSpPr/>
          <p:nvPr userDrawn="1"/>
        </p:nvSpPr>
        <p:spPr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1" name="Freeform: Shape 10"/>
          <p:cNvSpPr/>
          <p:nvPr userDrawn="1"/>
        </p:nvSpPr>
        <p:spPr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/>
          <p:cNvSpPr/>
          <p:nvPr userDrawn="1"/>
        </p:nvSpPr>
        <p:spPr>
          <a:xfrm>
            <a:off x="6310033" y="405642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09574" y="2096892"/>
            <a:ext cx="5117162" cy="1325563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51"/>
          </p:nvPr>
        </p:nvSpPr>
        <p:spPr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-1" fmla="*/ 2530205 w 6463478"/>
              <a:gd name="connsiteY0-2" fmla="*/ 0 h 6858000"/>
              <a:gd name="connsiteX1-3" fmla="*/ 4318428 w 6463478"/>
              <a:gd name="connsiteY1-4" fmla="*/ 0 h 6858000"/>
              <a:gd name="connsiteX2-5" fmla="*/ 6463478 w 6463478"/>
              <a:gd name="connsiteY2-6" fmla="*/ 1338386 h 6858000"/>
              <a:gd name="connsiteX3-7" fmla="*/ 6463478 w 6463478"/>
              <a:gd name="connsiteY3-8" fmla="*/ 5624376 h 6858000"/>
              <a:gd name="connsiteX4-9" fmla="*/ 4358603 w 6463478"/>
              <a:gd name="connsiteY4-10" fmla="*/ 6858000 h 6858000"/>
              <a:gd name="connsiteX5-11" fmla="*/ 2570400 w 6463478"/>
              <a:gd name="connsiteY5-12" fmla="*/ 6858000 h 6858000"/>
              <a:gd name="connsiteX6-13" fmla="*/ 17140 w 6463478"/>
              <a:gd name="connsiteY6-14" fmla="*/ 5339864 h 6858000"/>
              <a:gd name="connsiteX7-15" fmla="*/ 0 w 6463478"/>
              <a:gd name="connsiteY7-16" fmla="*/ 1404433 h 6858000"/>
              <a:gd name="connsiteX8" fmla="*/ 2530205 w 6463478"/>
              <a:gd name="connsiteY8" fmla="*/ 0 h 6858000"/>
              <a:gd name="connsiteX0-17" fmla="*/ 2513726 w 6446999"/>
              <a:gd name="connsiteY0-18" fmla="*/ 0 h 6858000"/>
              <a:gd name="connsiteX1-19" fmla="*/ 4301949 w 6446999"/>
              <a:gd name="connsiteY1-20" fmla="*/ 0 h 6858000"/>
              <a:gd name="connsiteX2-21" fmla="*/ 6446999 w 6446999"/>
              <a:gd name="connsiteY2-22" fmla="*/ 1338386 h 6858000"/>
              <a:gd name="connsiteX3-23" fmla="*/ 6446999 w 6446999"/>
              <a:gd name="connsiteY3-24" fmla="*/ 5624376 h 6858000"/>
              <a:gd name="connsiteX4-25" fmla="*/ 4342124 w 6446999"/>
              <a:gd name="connsiteY4-26" fmla="*/ 6858000 h 6858000"/>
              <a:gd name="connsiteX5-27" fmla="*/ 2553921 w 6446999"/>
              <a:gd name="connsiteY5-28" fmla="*/ 6858000 h 6858000"/>
              <a:gd name="connsiteX6-29" fmla="*/ 661 w 6446999"/>
              <a:gd name="connsiteY6-30" fmla="*/ 5339864 h 6858000"/>
              <a:gd name="connsiteX7-31" fmla="*/ 299 w 6446999"/>
              <a:gd name="connsiteY7-32" fmla="*/ 1396044 h 6858000"/>
              <a:gd name="connsiteX8-33" fmla="*/ 2513726 w 6446999"/>
              <a:gd name="connsiteY8-34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lang="en-US" dirty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dirty="0"/>
              <a:t>Click icon to add picture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2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3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"/>
          <p:cNvSpPr>
            <a:spLocks noGrp="1"/>
          </p:cNvSpPr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Hexagon 17"/>
          <p:cNvSpPr/>
          <p:nvPr userDrawn="1"/>
        </p:nvSpPr>
        <p:spPr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Text 47" descr="Click icon to add picture"/>
          <p:cNvSpPr>
            <a:spLocks noGrp="1"/>
          </p:cNvSpPr>
          <p:nvPr>
            <p:ph type="body" sz="quarter" idx="28" hasCustomPrompt="1"/>
          </p:nvPr>
        </p:nvSpPr>
        <p:spPr>
          <a:xfrm>
            <a:off x="2319235" y="2911781"/>
            <a:ext cx="1570612" cy="107082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1" cap="all" baseline="0">
                <a:solidFill>
                  <a:schemeClr val="tx2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47"/>
          </p:nvPr>
        </p:nvSpPr>
        <p:spPr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829" y="507076"/>
            <a:ext cx="10515600" cy="11154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47"/>
          <p:cNvSpPr>
            <a:spLocks noGrp="1"/>
          </p:cNvSpPr>
          <p:nvPr>
            <p:ph type="chart" sz="quarter" idx="27" hasCustomPrompt="1"/>
          </p:nvPr>
        </p:nvSpPr>
        <p:spPr>
          <a:xfrm>
            <a:off x="587829" y="1622510"/>
            <a:ext cx="10889796" cy="415575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4"/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able placeholder"/>
          <p:cNvSpPr>
            <a:spLocks noGrp="1"/>
          </p:cNvSpPr>
          <p:nvPr>
            <p:ph type="tbl" sz="quarter" idx="27" hasCustomPrompt="1"/>
          </p:nvPr>
        </p:nvSpPr>
        <p:spPr>
          <a:xfrm>
            <a:off x="581709" y="1614198"/>
            <a:ext cx="10889796" cy="43178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9" name="Freeform: Shape 5"/>
          <p:cNvSpPr/>
          <p:nvPr userDrawn="1"/>
        </p:nvSpPr>
        <p:spPr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 userDrawn="1"/>
        </p:nvSpPr>
        <p:spPr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1"/>
          <p:cNvSpPr/>
          <p:nvPr userDrawn="1"/>
        </p:nvSpPr>
        <p:spPr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8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9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99079" y="1856195"/>
            <a:ext cx="4518122" cy="1688906"/>
          </a:xfrm>
        </p:spPr>
        <p:txBody>
          <a:bodyPr anchor="b">
            <a:noAutofit/>
          </a:bodyPr>
          <a:lstStyle>
            <a:lvl1pPr>
              <a:defRPr sz="2700">
                <a:latin typeface="+mn-lt"/>
              </a:defRPr>
            </a:lvl1pPr>
          </a:lstStyle>
          <a:p>
            <a:r>
              <a:rPr lang="en-US" noProof="0" dirty="0"/>
              <a:t>Click to edit </a:t>
            </a:r>
            <a:r>
              <a:rPr lang="en-US" altLang="zh-CN" noProof="0" dirty="0"/>
              <a:t>Text </a:t>
            </a:r>
            <a:r>
              <a:rPr lang="en-US" noProof="0" dirty="0"/>
              <a:t>style</a:t>
            </a:r>
          </a:p>
        </p:txBody>
      </p:sp>
      <p:sp>
        <p:nvSpPr>
          <p:cNvPr id="11" name="subtitle 47"/>
          <p:cNvSpPr>
            <a:spLocks noGrp="1"/>
          </p:cNvSpPr>
          <p:nvPr>
            <p:ph type="body" sz="quarter" idx="29" hasCustomPrompt="1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2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 dirty="0"/>
              <a:t>Click to edit Master text styles </a:t>
            </a:r>
          </a:p>
        </p:txBody>
      </p:sp>
      <p:sp>
        <p:nvSpPr>
          <p:cNvPr id="4" name="Freeform: Shape 5"/>
          <p:cNvSpPr/>
          <p:nvPr userDrawn="1"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" name="Freeform: Shape 6"/>
          <p:cNvSpPr/>
          <p:nvPr userDrawn="1"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600" noProof="0" dirty="0"/>
          </a:p>
        </p:txBody>
      </p:sp>
      <p:sp>
        <p:nvSpPr>
          <p:cNvPr id="6" name="Freeform: Shape 7"/>
          <p:cNvSpPr/>
          <p:nvPr userDrawn="1"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1"/>
          <p:cNvSpPr/>
          <p:nvPr userDrawn="1"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0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31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0" name="Content placeholder 47"/>
          <p:cNvSpPr>
            <a:spLocks noGrp="1"/>
          </p:cNvSpPr>
          <p:nvPr>
            <p:ph type="pic" sz="quarter" idx="48"/>
          </p:nvPr>
        </p:nvSpPr>
        <p:spPr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</a:p>
        </p:txBody>
      </p:sp>
      <p:sp>
        <p:nvSpPr>
          <p:cNvPr id="52" name="Content placeholder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3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1214003" y="5295180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/>
          <p:cNvSpPr>
            <a:spLocks noGrp="1"/>
          </p:cNvSpPr>
          <p:nvPr>
            <p:ph type="pic" sz="quarter" idx="49"/>
          </p:nvPr>
        </p:nvSpPr>
        <p:spPr>
          <a:xfrm>
            <a:off x="3623536" y="1840730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</a:p>
        </p:txBody>
      </p:sp>
      <p:sp>
        <p:nvSpPr>
          <p:cNvPr id="21" name="Content placeholder 47" descr="Click icon to add picture"/>
          <p:cNvSpPr>
            <a:spLocks noGrp="1"/>
          </p:cNvSpPr>
          <p:nvPr>
            <p:ph type="body" sz="quarter" idx="54" hasCustomPrompt="1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Content placeholder 47"/>
          <p:cNvSpPr>
            <a:spLocks noGrp="1"/>
          </p:cNvSpPr>
          <p:nvPr>
            <p:ph type="body" sz="quarter" idx="55" hasCustomPrompt="1"/>
          </p:nvPr>
        </p:nvSpPr>
        <p:spPr>
          <a:xfrm>
            <a:off x="3720440" y="4576723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/>
          <p:cNvSpPr>
            <a:spLocks noGrp="1"/>
          </p:cNvSpPr>
          <p:nvPr>
            <p:ph type="pic" sz="quarter" idx="50"/>
          </p:nvPr>
        </p:nvSpPr>
        <p:spPr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</a:p>
        </p:txBody>
      </p:sp>
      <p:sp>
        <p:nvSpPr>
          <p:cNvPr id="19" name="Content placeholder 47" descr="Click icon to add picture"/>
          <p:cNvSpPr>
            <a:spLocks noGrp="1"/>
          </p:cNvSpPr>
          <p:nvPr>
            <p:ph type="body" sz="quarter" idx="52" hasCustomPrompt="1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/>
          <p:cNvSpPr>
            <a:spLocks noGrp="1"/>
          </p:cNvSpPr>
          <p:nvPr>
            <p:ph type="body" sz="quarter" idx="53" hasCustomPrompt="1"/>
          </p:nvPr>
        </p:nvSpPr>
        <p:spPr>
          <a:xfrm>
            <a:off x="6218710" y="5295180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/>
          <p:cNvSpPr>
            <a:spLocks noGrp="1"/>
          </p:cNvSpPr>
          <p:nvPr>
            <p:ph type="pic" sz="quarter" idx="51"/>
          </p:nvPr>
        </p:nvSpPr>
        <p:spPr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</a:p>
        </p:txBody>
      </p:sp>
      <p:sp>
        <p:nvSpPr>
          <p:cNvPr id="25" name="Content placeholder 47" descr="Click icon to add picture"/>
          <p:cNvSpPr>
            <a:spLocks noGrp="1"/>
          </p:cNvSpPr>
          <p:nvPr>
            <p:ph type="body" sz="quarter" idx="56" hasCustomPrompt="1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6" name="Content placeholder 47"/>
          <p:cNvSpPr>
            <a:spLocks noGrp="1"/>
          </p:cNvSpPr>
          <p:nvPr>
            <p:ph type="body" sz="quarter" idx="57" hasCustomPrompt="1"/>
          </p:nvPr>
        </p:nvSpPr>
        <p:spPr>
          <a:xfrm>
            <a:off x="8635340" y="4576723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58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59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9574" y="2367293"/>
            <a:ext cx="3909993" cy="3629708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Content placeholder 47"/>
          <p:cNvSpPr>
            <a:spLocks noGrp="1"/>
          </p:cNvSpPr>
          <p:nvPr>
            <p:ph type="pic" sz="quarter" idx="48"/>
          </p:nvPr>
        </p:nvSpPr>
        <p:spPr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39" name="Content placeholder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56" name="Content placeholder 47"/>
          <p:cNvSpPr>
            <a:spLocks noGrp="1"/>
          </p:cNvSpPr>
          <p:nvPr>
            <p:ph type="pic" sz="quarter" idx="72"/>
          </p:nvPr>
        </p:nvSpPr>
        <p:spPr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41" name="Content placeholder 47" descr="Click icon to add picture"/>
          <p:cNvSpPr>
            <a:spLocks noGrp="1"/>
          </p:cNvSpPr>
          <p:nvPr>
            <p:ph type="body" sz="quarter" idx="55" hasCustomPrompt="1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2" name="Content placeholder 47"/>
          <p:cNvSpPr>
            <a:spLocks noGrp="1"/>
          </p:cNvSpPr>
          <p:nvPr>
            <p:ph type="body" sz="quarter" idx="56" hasCustomPrompt="1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8" name="Content placeholder 47"/>
          <p:cNvSpPr>
            <a:spLocks noGrp="1"/>
          </p:cNvSpPr>
          <p:nvPr>
            <p:ph type="pic" sz="quarter" idx="69"/>
          </p:nvPr>
        </p:nvSpPr>
        <p:spPr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43" name="Content placeholder 47" descr="Click icon to add picture"/>
          <p:cNvSpPr>
            <a:spLocks noGrp="1"/>
          </p:cNvSpPr>
          <p:nvPr>
            <p:ph type="body" sz="quarter" idx="57" hasCustomPrompt="1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4" name="Content placeholder 47"/>
          <p:cNvSpPr>
            <a:spLocks noGrp="1"/>
          </p:cNvSpPr>
          <p:nvPr>
            <p:ph type="body" sz="quarter" idx="58" hasCustomPrompt="1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/>
          <p:cNvSpPr>
            <a:spLocks noGrp="1"/>
          </p:cNvSpPr>
          <p:nvPr>
            <p:ph type="pic" sz="quarter" idx="73"/>
          </p:nvPr>
        </p:nvSpPr>
        <p:spPr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 dirty="0"/>
          </a:p>
        </p:txBody>
      </p:sp>
      <p:sp>
        <p:nvSpPr>
          <p:cNvPr id="45" name="Content placeholder 47" descr="Click icon to add picture"/>
          <p:cNvSpPr>
            <a:spLocks noGrp="1"/>
          </p:cNvSpPr>
          <p:nvPr>
            <p:ph type="body" sz="quarter" idx="59" hasCustomPrompt="1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6" name="Content placeholder 47"/>
          <p:cNvSpPr>
            <a:spLocks noGrp="1"/>
          </p:cNvSpPr>
          <p:nvPr>
            <p:ph type="body" sz="quarter" idx="60" hasCustomPrompt="1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9" name="Content placeholder 47"/>
          <p:cNvSpPr>
            <a:spLocks noGrp="1"/>
          </p:cNvSpPr>
          <p:nvPr>
            <p:ph type="pic" sz="quarter" idx="70"/>
          </p:nvPr>
        </p:nvSpPr>
        <p:spPr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47" name="Content placeholder 47" descr="Click icon to add picture"/>
          <p:cNvSpPr>
            <a:spLocks noGrp="1"/>
          </p:cNvSpPr>
          <p:nvPr>
            <p:ph type="body" sz="quarter" idx="61" hasCustomPrompt="1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0" name="Content placeholder 47"/>
          <p:cNvSpPr>
            <a:spLocks noGrp="1"/>
          </p:cNvSpPr>
          <p:nvPr>
            <p:ph type="body" sz="quarter" idx="62" hasCustomPrompt="1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/>
          <p:cNvSpPr>
            <a:spLocks noGrp="1"/>
          </p:cNvSpPr>
          <p:nvPr>
            <p:ph type="pic" sz="quarter" idx="74"/>
          </p:nvPr>
        </p:nvSpPr>
        <p:spPr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51" name="Content placeholder 47" descr="Click icon to add picture"/>
          <p:cNvSpPr>
            <a:spLocks noGrp="1"/>
          </p:cNvSpPr>
          <p:nvPr>
            <p:ph type="body" sz="quarter" idx="63" hasCustomPrompt="1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2" name="Content placeholder 47"/>
          <p:cNvSpPr>
            <a:spLocks noGrp="1"/>
          </p:cNvSpPr>
          <p:nvPr>
            <p:ph type="body" sz="quarter" idx="64" hasCustomPrompt="1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5" name="Content placeholder 47"/>
          <p:cNvSpPr>
            <a:spLocks noGrp="1"/>
          </p:cNvSpPr>
          <p:nvPr>
            <p:ph type="pic" sz="quarter" idx="71"/>
          </p:nvPr>
        </p:nvSpPr>
        <p:spPr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53" name="Content placeholder 47" descr="Click icon to add picture"/>
          <p:cNvSpPr>
            <a:spLocks noGrp="1"/>
          </p:cNvSpPr>
          <p:nvPr>
            <p:ph type="body" sz="quarter" idx="65" hasCustomPrompt="1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8" name="Content placeholder 47"/>
          <p:cNvSpPr>
            <a:spLocks noGrp="1"/>
          </p:cNvSpPr>
          <p:nvPr>
            <p:ph type="body" sz="quarter" idx="66" hasCustomPrompt="1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/>
          <p:cNvSpPr>
            <a:spLocks noGrp="1"/>
          </p:cNvSpPr>
          <p:nvPr>
            <p:ph type="pic" sz="quarter" idx="75"/>
          </p:nvPr>
        </p:nvSpPr>
        <p:spPr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59" name="Content placeholder 47" descr="Click icon to add picture"/>
          <p:cNvSpPr>
            <a:spLocks noGrp="1"/>
          </p:cNvSpPr>
          <p:nvPr>
            <p:ph type="body" sz="quarter" idx="67" hasCustomPrompt="1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60" name="Content placeholder 47"/>
          <p:cNvSpPr>
            <a:spLocks noGrp="1"/>
          </p:cNvSpPr>
          <p:nvPr>
            <p:ph type="body" sz="quarter" idx="68" hasCustomPrompt="1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76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77"/>
          </p:nvPr>
        </p:nvSpPr>
        <p:spPr/>
        <p:txBody>
          <a:bodyPr>
            <a:noAutofit/>
          </a:bodyPr>
          <a:lstStyle>
            <a:lvl1pPr>
              <a:defRPr b="0"/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6"/>
          <p:cNvSpPr/>
          <p:nvPr userDrawn="1"/>
        </p:nvSpPr>
        <p:spPr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: Shape 7"/>
          <p:cNvSpPr/>
          <p:nvPr userDrawn="1"/>
        </p:nvSpPr>
        <p:spPr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: Shape 8"/>
          <p:cNvSpPr/>
          <p:nvPr userDrawn="1"/>
        </p:nvSpPr>
        <p:spPr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9"/>
          <p:cNvSpPr/>
          <p:nvPr userDrawn="1"/>
        </p:nvSpPr>
        <p:spPr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" name="Content placeholder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2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3" name="Content placeholder 47" descr="Click icon to add picture"/>
          <p:cNvSpPr>
            <a:spLocks noGrp="1"/>
          </p:cNvSpPr>
          <p:nvPr>
            <p:ph type="body" sz="quarter" idx="49" hasCustomPrompt="1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4" name="Content placeholder 47"/>
          <p:cNvSpPr>
            <a:spLocks noGrp="1"/>
          </p:cNvSpPr>
          <p:nvPr>
            <p:ph type="body" sz="quarter" idx="50" hasCustomPrompt="1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5" name="Content placeholder 47" descr="Click icon to add picture"/>
          <p:cNvSpPr>
            <a:spLocks noGrp="1"/>
          </p:cNvSpPr>
          <p:nvPr>
            <p:ph type="body" sz="quarter" idx="51" hasCustomPrompt="1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6" name="Content placeholder 47"/>
          <p:cNvSpPr>
            <a:spLocks noGrp="1"/>
          </p:cNvSpPr>
          <p:nvPr>
            <p:ph type="body" sz="quarter" idx="52" hasCustomPrompt="1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7" name="Content placeholder 47" descr="Click icon to add picture"/>
          <p:cNvSpPr>
            <a:spLocks noGrp="1"/>
          </p:cNvSpPr>
          <p:nvPr>
            <p:ph type="body" sz="quarter" idx="53" hasCustomPrompt="1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8" name="Content placeholder 47"/>
          <p:cNvSpPr>
            <a:spLocks noGrp="1"/>
          </p:cNvSpPr>
          <p:nvPr>
            <p:ph type="body" sz="quarter" idx="54" hasCustomPrompt="1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9" name="Content placeholder 47" descr="Click icon to add picture"/>
          <p:cNvSpPr>
            <a:spLocks noGrp="1"/>
          </p:cNvSpPr>
          <p:nvPr>
            <p:ph type="body" sz="quarter" idx="55" hasCustomPrompt="1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/>
          <p:cNvSpPr>
            <a:spLocks noGrp="1"/>
          </p:cNvSpPr>
          <p:nvPr>
            <p:ph type="body" sz="quarter" idx="56" hasCustomPrompt="1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bg1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1" name="Content placeholder 47"/>
          <p:cNvSpPr>
            <a:spLocks noGrp="1"/>
          </p:cNvSpPr>
          <p:nvPr>
            <p:ph type="pic" sz="quarter" idx="57"/>
          </p:nvPr>
        </p:nvSpPr>
        <p:spPr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42" name="Content placeholder 47"/>
          <p:cNvSpPr>
            <a:spLocks noGrp="1"/>
          </p:cNvSpPr>
          <p:nvPr>
            <p:ph type="pic" sz="quarter" idx="58"/>
          </p:nvPr>
        </p:nvSpPr>
        <p:spPr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43" name="Content placeholder 47"/>
          <p:cNvSpPr>
            <a:spLocks noGrp="1"/>
          </p:cNvSpPr>
          <p:nvPr>
            <p:ph type="pic" sz="quarter" idx="59"/>
          </p:nvPr>
        </p:nvSpPr>
        <p:spPr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44" name="Content placeholder 47"/>
          <p:cNvSpPr>
            <a:spLocks noGrp="1"/>
          </p:cNvSpPr>
          <p:nvPr>
            <p:ph type="pic" sz="quarter" idx="60"/>
          </p:nvPr>
        </p:nvSpPr>
        <p:spPr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45" name="Content placeholder 47"/>
          <p:cNvSpPr>
            <a:spLocks noGrp="1"/>
          </p:cNvSpPr>
          <p:nvPr>
            <p:ph type="pic" sz="quarter" idx="61"/>
          </p:nvPr>
        </p:nvSpPr>
        <p:spPr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25" name="Title Placeholder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62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63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47"/>
          <p:cNvSpPr>
            <a:spLocks noGrp="1"/>
          </p:cNvSpPr>
          <p:nvPr>
            <p:ph type="body" sz="quarter" idx="32" hasCustomPrompt="1"/>
          </p:nvPr>
        </p:nvSpPr>
        <p:spPr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0" name="Content placeholder 47"/>
          <p:cNvSpPr>
            <a:spLocks noGrp="1"/>
          </p:cNvSpPr>
          <p:nvPr>
            <p:ph type="body" sz="quarter" idx="50" hasCustomPrompt="1"/>
          </p:nvPr>
        </p:nvSpPr>
        <p:spPr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1" name="Content placeholder 47"/>
          <p:cNvSpPr>
            <a:spLocks noGrp="1"/>
          </p:cNvSpPr>
          <p:nvPr>
            <p:ph type="body" sz="quarter" idx="51" hasCustomPrompt="1"/>
          </p:nvPr>
        </p:nvSpPr>
        <p:spPr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3" name="Content placeholder 47"/>
          <p:cNvSpPr>
            <a:spLocks noGrp="1"/>
          </p:cNvSpPr>
          <p:nvPr>
            <p:ph type="body" sz="quarter" idx="52" hasCustomPrompt="1"/>
          </p:nvPr>
        </p:nvSpPr>
        <p:spPr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7" name="Content placeholder 47"/>
          <p:cNvSpPr>
            <a:spLocks noGrp="1"/>
          </p:cNvSpPr>
          <p:nvPr>
            <p:ph type="body" sz="quarter" idx="53" hasCustomPrompt="1"/>
          </p:nvPr>
        </p:nvSpPr>
        <p:spPr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7" name="Content placeholder 47"/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4" name="Title Placeholder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47"/>
          <p:cNvSpPr>
            <a:spLocks noGrp="1"/>
          </p:cNvSpPr>
          <p:nvPr>
            <p:ph type="body" sz="quarter" idx="46" hasCustomPrompt="1"/>
          </p:nvPr>
        </p:nvSpPr>
        <p:spPr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6" name="Content placeholder 47"/>
          <p:cNvSpPr>
            <a:spLocks noGrp="1"/>
          </p:cNvSpPr>
          <p:nvPr>
            <p:ph type="body" sz="quarter" idx="47" hasCustomPrompt="1"/>
          </p:nvPr>
        </p:nvSpPr>
        <p:spPr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8" name="Content placeholder 47"/>
          <p:cNvSpPr>
            <a:spLocks noGrp="1"/>
          </p:cNvSpPr>
          <p:nvPr>
            <p:ph type="body" sz="quarter" idx="48" hasCustomPrompt="1"/>
          </p:nvPr>
        </p:nvSpPr>
        <p:spPr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9" name="Content placeholder 47"/>
          <p:cNvSpPr>
            <a:spLocks noGrp="1"/>
          </p:cNvSpPr>
          <p:nvPr>
            <p:ph type="body" sz="quarter" idx="49" hasCustomPrompt="1"/>
          </p:nvPr>
        </p:nvSpPr>
        <p:spPr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54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25"/>
          <p:cNvSpPr/>
          <p:nvPr userDrawn="1"/>
        </p:nvSpPr>
        <p:spPr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7" name="Freeform: Shape 26"/>
          <p:cNvSpPr/>
          <p:nvPr userDrawn="1"/>
        </p:nvSpPr>
        <p:spPr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8" name="Freeform: Shape 27"/>
          <p:cNvSpPr/>
          <p:nvPr userDrawn="1"/>
        </p:nvSpPr>
        <p:spPr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9" name="Freeform: Shape 28"/>
          <p:cNvSpPr/>
          <p:nvPr userDrawn="1"/>
        </p:nvSpPr>
        <p:spPr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0" name="Freeform: Shape 29"/>
          <p:cNvSpPr/>
          <p:nvPr userDrawn="1"/>
        </p:nvSpPr>
        <p:spPr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1" name="Freeform: Shape 30"/>
          <p:cNvSpPr/>
          <p:nvPr userDrawn="1"/>
        </p:nvSpPr>
        <p:spPr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-1" fmla="*/ 0 w 7159557"/>
              <a:gd name="connsiteY0-2" fmla="*/ 2052536 h 2733472"/>
              <a:gd name="connsiteX1-3" fmla="*/ 1186774 w 7159557"/>
              <a:gd name="connsiteY1-4" fmla="*/ 1361872 h 2733472"/>
              <a:gd name="connsiteX2-5" fmla="*/ 2368685 w 7159557"/>
              <a:gd name="connsiteY2-6" fmla="*/ 2057400 h 2733472"/>
              <a:gd name="connsiteX3-7" fmla="*/ 2378413 w 7159557"/>
              <a:gd name="connsiteY3-8" fmla="*/ 690664 h 2733472"/>
              <a:gd name="connsiteX4-9" fmla="*/ 3570051 w 7159557"/>
              <a:gd name="connsiteY4-10" fmla="*/ 0 h 2733472"/>
              <a:gd name="connsiteX5-11" fmla="*/ 4761689 w 7159557"/>
              <a:gd name="connsiteY5-12" fmla="*/ 680936 h 2733472"/>
              <a:gd name="connsiteX6-13" fmla="*/ 4756825 w 7159557"/>
              <a:gd name="connsiteY6-14" fmla="*/ 2052536 h 2733472"/>
              <a:gd name="connsiteX7-15" fmla="*/ 5958191 w 7159557"/>
              <a:gd name="connsiteY7-16" fmla="*/ 2733472 h 2733472"/>
              <a:gd name="connsiteX8-17" fmla="*/ 7159557 w 7159557"/>
              <a:gd name="connsiteY8-18" fmla="*/ 2067128 h 2733472"/>
              <a:gd name="connsiteX0-19" fmla="*/ 0 w 7164420"/>
              <a:gd name="connsiteY0-20" fmla="*/ 2052536 h 2733472"/>
              <a:gd name="connsiteX1-21" fmla="*/ 1186774 w 7164420"/>
              <a:gd name="connsiteY1-22" fmla="*/ 1361872 h 2733472"/>
              <a:gd name="connsiteX2-23" fmla="*/ 2368685 w 7164420"/>
              <a:gd name="connsiteY2-24" fmla="*/ 2057400 h 2733472"/>
              <a:gd name="connsiteX3-25" fmla="*/ 2378413 w 7164420"/>
              <a:gd name="connsiteY3-26" fmla="*/ 690664 h 2733472"/>
              <a:gd name="connsiteX4-27" fmla="*/ 3570051 w 7164420"/>
              <a:gd name="connsiteY4-28" fmla="*/ 0 h 2733472"/>
              <a:gd name="connsiteX5-29" fmla="*/ 4761689 w 7164420"/>
              <a:gd name="connsiteY5-30" fmla="*/ 680936 h 2733472"/>
              <a:gd name="connsiteX6-31" fmla="*/ 4756825 w 7164420"/>
              <a:gd name="connsiteY6-32" fmla="*/ 2052536 h 2733472"/>
              <a:gd name="connsiteX7-33" fmla="*/ 5958191 w 7164420"/>
              <a:gd name="connsiteY7-34" fmla="*/ 2733472 h 2733472"/>
              <a:gd name="connsiteX8-35" fmla="*/ 7164420 w 7164420"/>
              <a:gd name="connsiteY8-36" fmla="*/ 2062264 h 2733472"/>
              <a:gd name="connsiteX0-37" fmla="*/ 0 w 7164420"/>
              <a:gd name="connsiteY0-38" fmla="*/ 2052536 h 2733472"/>
              <a:gd name="connsiteX1-39" fmla="*/ 1186774 w 7164420"/>
              <a:gd name="connsiteY1-40" fmla="*/ 1361872 h 2733472"/>
              <a:gd name="connsiteX2-41" fmla="*/ 2368685 w 7164420"/>
              <a:gd name="connsiteY2-42" fmla="*/ 2057400 h 2733472"/>
              <a:gd name="connsiteX3-43" fmla="*/ 2378413 w 7164420"/>
              <a:gd name="connsiteY3-44" fmla="*/ 690664 h 2733472"/>
              <a:gd name="connsiteX4-45" fmla="*/ 3570051 w 7164420"/>
              <a:gd name="connsiteY4-46" fmla="*/ 0 h 2733472"/>
              <a:gd name="connsiteX5-47" fmla="*/ 4761689 w 7164420"/>
              <a:gd name="connsiteY5-48" fmla="*/ 680936 h 2733472"/>
              <a:gd name="connsiteX6-49" fmla="*/ 4756825 w 7164420"/>
              <a:gd name="connsiteY6-50" fmla="*/ 2052536 h 2733472"/>
              <a:gd name="connsiteX7-51" fmla="*/ 5958191 w 7164420"/>
              <a:gd name="connsiteY7-52" fmla="*/ 2733472 h 2733472"/>
              <a:gd name="connsiteX8-53" fmla="*/ 7164420 w 7164420"/>
              <a:gd name="connsiteY8-54" fmla="*/ 2057400 h 2733472"/>
              <a:gd name="connsiteX0-55" fmla="*/ 0 w 7164420"/>
              <a:gd name="connsiteY0-56" fmla="*/ 2052536 h 2733472"/>
              <a:gd name="connsiteX1-57" fmla="*/ 1186774 w 7164420"/>
              <a:gd name="connsiteY1-58" fmla="*/ 1361872 h 2733472"/>
              <a:gd name="connsiteX2-59" fmla="*/ 2368685 w 7164420"/>
              <a:gd name="connsiteY2-60" fmla="*/ 2057400 h 2733472"/>
              <a:gd name="connsiteX3-61" fmla="*/ 2378413 w 7164420"/>
              <a:gd name="connsiteY3-62" fmla="*/ 690664 h 2733472"/>
              <a:gd name="connsiteX4-63" fmla="*/ 3570051 w 7164420"/>
              <a:gd name="connsiteY4-64" fmla="*/ 0 h 2733472"/>
              <a:gd name="connsiteX5-65" fmla="*/ 4761689 w 7164420"/>
              <a:gd name="connsiteY5-66" fmla="*/ 680936 h 2733472"/>
              <a:gd name="connsiteX6-67" fmla="*/ 4756825 w 7164420"/>
              <a:gd name="connsiteY6-68" fmla="*/ 2052536 h 2733472"/>
              <a:gd name="connsiteX7-69" fmla="*/ 5958191 w 7164420"/>
              <a:gd name="connsiteY7-70" fmla="*/ 2733472 h 2733472"/>
              <a:gd name="connsiteX8-71" fmla="*/ 7164420 w 7164420"/>
              <a:gd name="connsiteY8-72" fmla="*/ 2052536 h 2733472"/>
              <a:gd name="connsiteX0-73" fmla="*/ 0 w 7159556"/>
              <a:gd name="connsiteY0-74" fmla="*/ 2052536 h 2733472"/>
              <a:gd name="connsiteX1-75" fmla="*/ 1186774 w 7159556"/>
              <a:gd name="connsiteY1-76" fmla="*/ 1361872 h 2733472"/>
              <a:gd name="connsiteX2-77" fmla="*/ 2368685 w 7159556"/>
              <a:gd name="connsiteY2-78" fmla="*/ 2057400 h 2733472"/>
              <a:gd name="connsiteX3-79" fmla="*/ 2378413 w 7159556"/>
              <a:gd name="connsiteY3-80" fmla="*/ 690664 h 2733472"/>
              <a:gd name="connsiteX4-81" fmla="*/ 3570051 w 7159556"/>
              <a:gd name="connsiteY4-82" fmla="*/ 0 h 2733472"/>
              <a:gd name="connsiteX5-83" fmla="*/ 4761689 w 7159556"/>
              <a:gd name="connsiteY5-84" fmla="*/ 680936 h 2733472"/>
              <a:gd name="connsiteX6-85" fmla="*/ 4756825 w 7159556"/>
              <a:gd name="connsiteY6-86" fmla="*/ 2052536 h 2733472"/>
              <a:gd name="connsiteX7-87" fmla="*/ 5958191 w 7159556"/>
              <a:gd name="connsiteY7-88" fmla="*/ 2733472 h 2733472"/>
              <a:gd name="connsiteX8-89" fmla="*/ 7159556 w 7159556"/>
              <a:gd name="connsiteY8-90" fmla="*/ 2052536 h 2733472"/>
              <a:gd name="connsiteX0-91" fmla="*/ 0 w 7145649"/>
              <a:gd name="connsiteY0-92" fmla="*/ 2049060 h 2733472"/>
              <a:gd name="connsiteX1-93" fmla="*/ 1172867 w 7145649"/>
              <a:gd name="connsiteY1-94" fmla="*/ 1361872 h 2733472"/>
              <a:gd name="connsiteX2-95" fmla="*/ 2354778 w 7145649"/>
              <a:gd name="connsiteY2-96" fmla="*/ 2057400 h 2733472"/>
              <a:gd name="connsiteX3-97" fmla="*/ 2364506 w 7145649"/>
              <a:gd name="connsiteY3-98" fmla="*/ 690664 h 2733472"/>
              <a:gd name="connsiteX4-99" fmla="*/ 3556144 w 7145649"/>
              <a:gd name="connsiteY4-100" fmla="*/ 0 h 2733472"/>
              <a:gd name="connsiteX5-101" fmla="*/ 4747782 w 7145649"/>
              <a:gd name="connsiteY5-102" fmla="*/ 680936 h 2733472"/>
              <a:gd name="connsiteX6-103" fmla="*/ 4742918 w 7145649"/>
              <a:gd name="connsiteY6-104" fmla="*/ 2052536 h 2733472"/>
              <a:gd name="connsiteX7-105" fmla="*/ 5944284 w 7145649"/>
              <a:gd name="connsiteY7-106" fmla="*/ 2733472 h 2733472"/>
              <a:gd name="connsiteX8-107" fmla="*/ 7145649 w 7145649"/>
              <a:gd name="connsiteY8-108" fmla="*/ 2052536 h 2733472"/>
              <a:gd name="connsiteX0-109" fmla="*/ 0 w 7156079"/>
              <a:gd name="connsiteY0-110" fmla="*/ 2035152 h 2733472"/>
              <a:gd name="connsiteX1-111" fmla="*/ 1183297 w 7156079"/>
              <a:gd name="connsiteY1-112" fmla="*/ 1361872 h 2733472"/>
              <a:gd name="connsiteX2-113" fmla="*/ 2365208 w 7156079"/>
              <a:gd name="connsiteY2-114" fmla="*/ 2057400 h 2733472"/>
              <a:gd name="connsiteX3-115" fmla="*/ 2374936 w 7156079"/>
              <a:gd name="connsiteY3-116" fmla="*/ 690664 h 2733472"/>
              <a:gd name="connsiteX4-117" fmla="*/ 3566574 w 7156079"/>
              <a:gd name="connsiteY4-118" fmla="*/ 0 h 2733472"/>
              <a:gd name="connsiteX5-119" fmla="*/ 4758212 w 7156079"/>
              <a:gd name="connsiteY5-120" fmla="*/ 680936 h 2733472"/>
              <a:gd name="connsiteX6-121" fmla="*/ 4753348 w 7156079"/>
              <a:gd name="connsiteY6-122" fmla="*/ 2052536 h 2733472"/>
              <a:gd name="connsiteX7-123" fmla="*/ 5954714 w 7156079"/>
              <a:gd name="connsiteY7-124" fmla="*/ 2733472 h 2733472"/>
              <a:gd name="connsiteX8-125" fmla="*/ 7156079 w 7156079"/>
              <a:gd name="connsiteY8-126" fmla="*/ 2052536 h 2733472"/>
              <a:gd name="connsiteX0-127" fmla="*/ 0 w 7156079"/>
              <a:gd name="connsiteY0-128" fmla="*/ 2035152 h 2733472"/>
              <a:gd name="connsiteX1-129" fmla="*/ 1183297 w 7156079"/>
              <a:gd name="connsiteY1-130" fmla="*/ 1344488 h 2733472"/>
              <a:gd name="connsiteX2-131" fmla="*/ 2365208 w 7156079"/>
              <a:gd name="connsiteY2-132" fmla="*/ 2057400 h 2733472"/>
              <a:gd name="connsiteX3-133" fmla="*/ 2374936 w 7156079"/>
              <a:gd name="connsiteY3-134" fmla="*/ 690664 h 2733472"/>
              <a:gd name="connsiteX4-135" fmla="*/ 3566574 w 7156079"/>
              <a:gd name="connsiteY4-136" fmla="*/ 0 h 2733472"/>
              <a:gd name="connsiteX5-137" fmla="*/ 4758212 w 7156079"/>
              <a:gd name="connsiteY5-138" fmla="*/ 680936 h 2733472"/>
              <a:gd name="connsiteX6-139" fmla="*/ 4753348 w 7156079"/>
              <a:gd name="connsiteY6-140" fmla="*/ 2052536 h 2733472"/>
              <a:gd name="connsiteX7-141" fmla="*/ 5954714 w 7156079"/>
              <a:gd name="connsiteY7-142" fmla="*/ 2733472 h 2733472"/>
              <a:gd name="connsiteX8-143" fmla="*/ 7156079 w 7156079"/>
              <a:gd name="connsiteY8-144" fmla="*/ 2052536 h 2733472"/>
              <a:gd name="connsiteX0-145" fmla="*/ 0 w 7156079"/>
              <a:gd name="connsiteY0-146" fmla="*/ 2035152 h 2733472"/>
              <a:gd name="connsiteX1-147" fmla="*/ 1183297 w 7156079"/>
              <a:gd name="connsiteY1-148" fmla="*/ 1344488 h 2733472"/>
              <a:gd name="connsiteX2-149" fmla="*/ 2361731 w 7156079"/>
              <a:gd name="connsiteY2-150" fmla="*/ 2029586 h 2733472"/>
              <a:gd name="connsiteX3-151" fmla="*/ 2374936 w 7156079"/>
              <a:gd name="connsiteY3-152" fmla="*/ 690664 h 2733472"/>
              <a:gd name="connsiteX4-153" fmla="*/ 3566574 w 7156079"/>
              <a:gd name="connsiteY4-154" fmla="*/ 0 h 2733472"/>
              <a:gd name="connsiteX5-155" fmla="*/ 4758212 w 7156079"/>
              <a:gd name="connsiteY5-156" fmla="*/ 680936 h 2733472"/>
              <a:gd name="connsiteX6-157" fmla="*/ 4753348 w 7156079"/>
              <a:gd name="connsiteY6-158" fmla="*/ 2052536 h 2733472"/>
              <a:gd name="connsiteX7-159" fmla="*/ 5954714 w 7156079"/>
              <a:gd name="connsiteY7-160" fmla="*/ 2733472 h 2733472"/>
              <a:gd name="connsiteX8-161" fmla="*/ 7156079 w 7156079"/>
              <a:gd name="connsiteY8-162" fmla="*/ 2052536 h 2733472"/>
              <a:gd name="connsiteX0-163" fmla="*/ 0 w 7156079"/>
              <a:gd name="connsiteY0-164" fmla="*/ 2035152 h 2733472"/>
              <a:gd name="connsiteX1-165" fmla="*/ 1183297 w 7156079"/>
              <a:gd name="connsiteY1-166" fmla="*/ 1344488 h 2733472"/>
              <a:gd name="connsiteX2-167" fmla="*/ 2382592 w 7156079"/>
              <a:gd name="connsiteY2-168" fmla="*/ 2033063 h 2733472"/>
              <a:gd name="connsiteX3-169" fmla="*/ 2374936 w 7156079"/>
              <a:gd name="connsiteY3-170" fmla="*/ 690664 h 2733472"/>
              <a:gd name="connsiteX4-171" fmla="*/ 3566574 w 7156079"/>
              <a:gd name="connsiteY4-172" fmla="*/ 0 h 2733472"/>
              <a:gd name="connsiteX5-173" fmla="*/ 4758212 w 7156079"/>
              <a:gd name="connsiteY5-174" fmla="*/ 680936 h 2733472"/>
              <a:gd name="connsiteX6-175" fmla="*/ 4753348 w 7156079"/>
              <a:gd name="connsiteY6-176" fmla="*/ 2052536 h 2733472"/>
              <a:gd name="connsiteX7-177" fmla="*/ 5954714 w 7156079"/>
              <a:gd name="connsiteY7-178" fmla="*/ 2733472 h 2733472"/>
              <a:gd name="connsiteX8-179" fmla="*/ 7156079 w 7156079"/>
              <a:gd name="connsiteY8-180" fmla="*/ 2052536 h 2733472"/>
              <a:gd name="connsiteX0-181" fmla="*/ 0 w 7156079"/>
              <a:gd name="connsiteY0-182" fmla="*/ 2035152 h 2733472"/>
              <a:gd name="connsiteX1-183" fmla="*/ 1183297 w 7156079"/>
              <a:gd name="connsiteY1-184" fmla="*/ 1344488 h 2733472"/>
              <a:gd name="connsiteX2-185" fmla="*/ 2372162 w 7156079"/>
              <a:gd name="connsiteY2-186" fmla="*/ 2026110 h 2733472"/>
              <a:gd name="connsiteX3-187" fmla="*/ 2374936 w 7156079"/>
              <a:gd name="connsiteY3-188" fmla="*/ 690664 h 2733472"/>
              <a:gd name="connsiteX4-189" fmla="*/ 3566574 w 7156079"/>
              <a:gd name="connsiteY4-190" fmla="*/ 0 h 2733472"/>
              <a:gd name="connsiteX5-191" fmla="*/ 4758212 w 7156079"/>
              <a:gd name="connsiteY5-192" fmla="*/ 680936 h 2733472"/>
              <a:gd name="connsiteX6-193" fmla="*/ 4753348 w 7156079"/>
              <a:gd name="connsiteY6-194" fmla="*/ 2052536 h 2733472"/>
              <a:gd name="connsiteX7-195" fmla="*/ 5954714 w 7156079"/>
              <a:gd name="connsiteY7-196" fmla="*/ 2733472 h 2733472"/>
              <a:gd name="connsiteX8-197" fmla="*/ 7156079 w 7156079"/>
              <a:gd name="connsiteY8-198" fmla="*/ 2052536 h 2733472"/>
              <a:gd name="connsiteX0-199" fmla="*/ 0 w 7156079"/>
              <a:gd name="connsiteY0-200" fmla="*/ 2062966 h 2761286"/>
              <a:gd name="connsiteX1-201" fmla="*/ 1183297 w 7156079"/>
              <a:gd name="connsiteY1-202" fmla="*/ 1372302 h 2761286"/>
              <a:gd name="connsiteX2-203" fmla="*/ 2372162 w 7156079"/>
              <a:gd name="connsiteY2-204" fmla="*/ 2053924 h 2761286"/>
              <a:gd name="connsiteX3-205" fmla="*/ 2374936 w 7156079"/>
              <a:gd name="connsiteY3-206" fmla="*/ 718478 h 2761286"/>
              <a:gd name="connsiteX4-207" fmla="*/ 3577004 w 7156079"/>
              <a:gd name="connsiteY4-208" fmla="*/ 0 h 2761286"/>
              <a:gd name="connsiteX5-209" fmla="*/ 4758212 w 7156079"/>
              <a:gd name="connsiteY5-210" fmla="*/ 708750 h 2761286"/>
              <a:gd name="connsiteX6-211" fmla="*/ 4753348 w 7156079"/>
              <a:gd name="connsiteY6-212" fmla="*/ 2080350 h 2761286"/>
              <a:gd name="connsiteX7-213" fmla="*/ 5954714 w 7156079"/>
              <a:gd name="connsiteY7-214" fmla="*/ 2761286 h 2761286"/>
              <a:gd name="connsiteX8-215" fmla="*/ 7156079 w 7156079"/>
              <a:gd name="connsiteY8-216" fmla="*/ 2080350 h 2761286"/>
              <a:gd name="connsiteX0-217" fmla="*/ 0 w 7156079"/>
              <a:gd name="connsiteY0-218" fmla="*/ 2062966 h 2761286"/>
              <a:gd name="connsiteX1-219" fmla="*/ 1183297 w 7156079"/>
              <a:gd name="connsiteY1-220" fmla="*/ 1372302 h 2761286"/>
              <a:gd name="connsiteX2-221" fmla="*/ 2372162 w 7156079"/>
              <a:gd name="connsiteY2-222" fmla="*/ 2053924 h 2761286"/>
              <a:gd name="connsiteX3-223" fmla="*/ 2371460 w 7156079"/>
              <a:gd name="connsiteY3-224" fmla="*/ 708048 h 2761286"/>
              <a:gd name="connsiteX4-225" fmla="*/ 3577004 w 7156079"/>
              <a:gd name="connsiteY4-226" fmla="*/ 0 h 2761286"/>
              <a:gd name="connsiteX5-227" fmla="*/ 4758212 w 7156079"/>
              <a:gd name="connsiteY5-228" fmla="*/ 708750 h 2761286"/>
              <a:gd name="connsiteX6-229" fmla="*/ 4753348 w 7156079"/>
              <a:gd name="connsiteY6-230" fmla="*/ 2080350 h 2761286"/>
              <a:gd name="connsiteX7-231" fmla="*/ 5954714 w 7156079"/>
              <a:gd name="connsiteY7-232" fmla="*/ 2761286 h 2761286"/>
              <a:gd name="connsiteX8-233" fmla="*/ 7156079 w 7156079"/>
              <a:gd name="connsiteY8-234" fmla="*/ 2080350 h 2761286"/>
              <a:gd name="connsiteX0-235" fmla="*/ 0 w 7156079"/>
              <a:gd name="connsiteY0-236" fmla="*/ 2035152 h 2733472"/>
              <a:gd name="connsiteX1-237" fmla="*/ 1183297 w 7156079"/>
              <a:gd name="connsiteY1-238" fmla="*/ 1344488 h 2733472"/>
              <a:gd name="connsiteX2-239" fmla="*/ 2372162 w 7156079"/>
              <a:gd name="connsiteY2-240" fmla="*/ 2026110 h 2733472"/>
              <a:gd name="connsiteX3-241" fmla="*/ 2371460 w 7156079"/>
              <a:gd name="connsiteY3-242" fmla="*/ 680234 h 2733472"/>
              <a:gd name="connsiteX4-243" fmla="*/ 3573527 w 7156079"/>
              <a:gd name="connsiteY4-244" fmla="*/ 0 h 2733472"/>
              <a:gd name="connsiteX5-245" fmla="*/ 4758212 w 7156079"/>
              <a:gd name="connsiteY5-246" fmla="*/ 680936 h 2733472"/>
              <a:gd name="connsiteX6-247" fmla="*/ 4753348 w 7156079"/>
              <a:gd name="connsiteY6-248" fmla="*/ 2052536 h 2733472"/>
              <a:gd name="connsiteX7-249" fmla="*/ 5954714 w 7156079"/>
              <a:gd name="connsiteY7-250" fmla="*/ 2733472 h 2733472"/>
              <a:gd name="connsiteX8-251" fmla="*/ 7156079 w 7156079"/>
              <a:gd name="connsiteY8-252" fmla="*/ 2052536 h 2733472"/>
              <a:gd name="connsiteX0-253" fmla="*/ 0 w 7156079"/>
              <a:gd name="connsiteY0-254" fmla="*/ 2062967 h 2761287"/>
              <a:gd name="connsiteX1-255" fmla="*/ 1183297 w 7156079"/>
              <a:gd name="connsiteY1-256" fmla="*/ 1372303 h 2761287"/>
              <a:gd name="connsiteX2-257" fmla="*/ 2372162 w 7156079"/>
              <a:gd name="connsiteY2-258" fmla="*/ 2053925 h 2761287"/>
              <a:gd name="connsiteX3-259" fmla="*/ 2371460 w 7156079"/>
              <a:gd name="connsiteY3-260" fmla="*/ 708049 h 2761287"/>
              <a:gd name="connsiteX4-261" fmla="*/ 3563096 w 7156079"/>
              <a:gd name="connsiteY4-262" fmla="*/ 0 h 2761287"/>
              <a:gd name="connsiteX5-263" fmla="*/ 4758212 w 7156079"/>
              <a:gd name="connsiteY5-264" fmla="*/ 708751 h 2761287"/>
              <a:gd name="connsiteX6-265" fmla="*/ 4753348 w 7156079"/>
              <a:gd name="connsiteY6-266" fmla="*/ 2080351 h 2761287"/>
              <a:gd name="connsiteX7-267" fmla="*/ 5954714 w 7156079"/>
              <a:gd name="connsiteY7-268" fmla="*/ 2761287 h 2761287"/>
              <a:gd name="connsiteX8-269" fmla="*/ 7156079 w 7156079"/>
              <a:gd name="connsiteY8-270" fmla="*/ 2080351 h 2761287"/>
              <a:gd name="connsiteX0-271" fmla="*/ 0 w 7156079"/>
              <a:gd name="connsiteY0-272" fmla="*/ 2045583 h 2743903"/>
              <a:gd name="connsiteX1-273" fmla="*/ 1183297 w 7156079"/>
              <a:gd name="connsiteY1-274" fmla="*/ 1354919 h 2743903"/>
              <a:gd name="connsiteX2-275" fmla="*/ 2372162 w 7156079"/>
              <a:gd name="connsiteY2-276" fmla="*/ 2036541 h 2743903"/>
              <a:gd name="connsiteX3-277" fmla="*/ 2371460 w 7156079"/>
              <a:gd name="connsiteY3-278" fmla="*/ 690665 h 2743903"/>
              <a:gd name="connsiteX4-279" fmla="*/ 3563096 w 7156079"/>
              <a:gd name="connsiteY4-280" fmla="*/ 0 h 2743903"/>
              <a:gd name="connsiteX5-281" fmla="*/ 4758212 w 7156079"/>
              <a:gd name="connsiteY5-282" fmla="*/ 691367 h 2743903"/>
              <a:gd name="connsiteX6-283" fmla="*/ 4753348 w 7156079"/>
              <a:gd name="connsiteY6-284" fmla="*/ 2062967 h 2743903"/>
              <a:gd name="connsiteX7-285" fmla="*/ 5954714 w 7156079"/>
              <a:gd name="connsiteY7-286" fmla="*/ 2743903 h 2743903"/>
              <a:gd name="connsiteX8-287" fmla="*/ 7156079 w 7156079"/>
              <a:gd name="connsiteY8-288" fmla="*/ 2062967 h 2743903"/>
              <a:gd name="connsiteX0-289" fmla="*/ 0 w 7156079"/>
              <a:gd name="connsiteY0-290" fmla="*/ 2052537 h 2750857"/>
              <a:gd name="connsiteX1-291" fmla="*/ 1183297 w 7156079"/>
              <a:gd name="connsiteY1-292" fmla="*/ 1361873 h 2750857"/>
              <a:gd name="connsiteX2-293" fmla="*/ 2372162 w 7156079"/>
              <a:gd name="connsiteY2-294" fmla="*/ 2043495 h 2750857"/>
              <a:gd name="connsiteX3-295" fmla="*/ 2371460 w 7156079"/>
              <a:gd name="connsiteY3-296" fmla="*/ 697619 h 2750857"/>
              <a:gd name="connsiteX4-297" fmla="*/ 3559620 w 7156079"/>
              <a:gd name="connsiteY4-298" fmla="*/ 0 h 2750857"/>
              <a:gd name="connsiteX5-299" fmla="*/ 4758212 w 7156079"/>
              <a:gd name="connsiteY5-300" fmla="*/ 698321 h 2750857"/>
              <a:gd name="connsiteX6-301" fmla="*/ 4753348 w 7156079"/>
              <a:gd name="connsiteY6-302" fmla="*/ 2069921 h 2750857"/>
              <a:gd name="connsiteX7-303" fmla="*/ 5954714 w 7156079"/>
              <a:gd name="connsiteY7-304" fmla="*/ 2750857 h 2750857"/>
              <a:gd name="connsiteX8-305" fmla="*/ 7156079 w 7156079"/>
              <a:gd name="connsiteY8-306" fmla="*/ 2069921 h 2750857"/>
              <a:gd name="connsiteX0-307" fmla="*/ 0 w 7156079"/>
              <a:gd name="connsiteY0-308" fmla="*/ 2052537 h 2750857"/>
              <a:gd name="connsiteX1-309" fmla="*/ 1183297 w 7156079"/>
              <a:gd name="connsiteY1-310" fmla="*/ 1361873 h 2750857"/>
              <a:gd name="connsiteX2-311" fmla="*/ 2372162 w 7156079"/>
              <a:gd name="connsiteY2-312" fmla="*/ 2043495 h 2750857"/>
              <a:gd name="connsiteX3-313" fmla="*/ 2371460 w 7156079"/>
              <a:gd name="connsiteY3-314" fmla="*/ 697619 h 2750857"/>
              <a:gd name="connsiteX4-315" fmla="*/ 3559620 w 7156079"/>
              <a:gd name="connsiteY4-316" fmla="*/ 0 h 2750857"/>
              <a:gd name="connsiteX5-317" fmla="*/ 4751259 w 7156079"/>
              <a:gd name="connsiteY5-318" fmla="*/ 698321 h 2750857"/>
              <a:gd name="connsiteX6-319" fmla="*/ 4753348 w 7156079"/>
              <a:gd name="connsiteY6-320" fmla="*/ 2069921 h 2750857"/>
              <a:gd name="connsiteX7-321" fmla="*/ 5954714 w 7156079"/>
              <a:gd name="connsiteY7-322" fmla="*/ 2750857 h 2750857"/>
              <a:gd name="connsiteX8-323" fmla="*/ 7156079 w 7156079"/>
              <a:gd name="connsiteY8-324" fmla="*/ 2069921 h 2750857"/>
              <a:gd name="connsiteX0-325" fmla="*/ 0 w 7156079"/>
              <a:gd name="connsiteY0-326" fmla="*/ 2052537 h 2750857"/>
              <a:gd name="connsiteX1-327" fmla="*/ 1183297 w 7156079"/>
              <a:gd name="connsiteY1-328" fmla="*/ 1361873 h 2750857"/>
              <a:gd name="connsiteX2-329" fmla="*/ 2372162 w 7156079"/>
              <a:gd name="connsiteY2-330" fmla="*/ 2043495 h 2750857"/>
              <a:gd name="connsiteX3-331" fmla="*/ 2371460 w 7156079"/>
              <a:gd name="connsiteY3-332" fmla="*/ 697619 h 2750857"/>
              <a:gd name="connsiteX4-333" fmla="*/ 3559620 w 7156079"/>
              <a:gd name="connsiteY4-334" fmla="*/ 0 h 2750857"/>
              <a:gd name="connsiteX5-335" fmla="*/ 4751259 w 7156079"/>
              <a:gd name="connsiteY5-336" fmla="*/ 698321 h 2750857"/>
              <a:gd name="connsiteX6-337" fmla="*/ 4742917 w 7156079"/>
              <a:gd name="connsiteY6-338" fmla="*/ 2062967 h 2750857"/>
              <a:gd name="connsiteX7-339" fmla="*/ 5954714 w 7156079"/>
              <a:gd name="connsiteY7-340" fmla="*/ 2750857 h 2750857"/>
              <a:gd name="connsiteX8-341" fmla="*/ 7156079 w 7156079"/>
              <a:gd name="connsiteY8-342" fmla="*/ 2069921 h 2750857"/>
              <a:gd name="connsiteX0-343" fmla="*/ 0 w 7156079"/>
              <a:gd name="connsiteY0-344" fmla="*/ 2052537 h 2736950"/>
              <a:gd name="connsiteX1-345" fmla="*/ 1183297 w 7156079"/>
              <a:gd name="connsiteY1-346" fmla="*/ 1361873 h 2736950"/>
              <a:gd name="connsiteX2-347" fmla="*/ 2372162 w 7156079"/>
              <a:gd name="connsiteY2-348" fmla="*/ 2043495 h 2736950"/>
              <a:gd name="connsiteX3-349" fmla="*/ 2371460 w 7156079"/>
              <a:gd name="connsiteY3-350" fmla="*/ 697619 h 2736950"/>
              <a:gd name="connsiteX4-351" fmla="*/ 3559620 w 7156079"/>
              <a:gd name="connsiteY4-352" fmla="*/ 0 h 2736950"/>
              <a:gd name="connsiteX5-353" fmla="*/ 4751259 w 7156079"/>
              <a:gd name="connsiteY5-354" fmla="*/ 698321 h 2736950"/>
              <a:gd name="connsiteX6-355" fmla="*/ 4742917 w 7156079"/>
              <a:gd name="connsiteY6-356" fmla="*/ 2062967 h 2736950"/>
              <a:gd name="connsiteX7-357" fmla="*/ 5954714 w 7156079"/>
              <a:gd name="connsiteY7-358" fmla="*/ 2736950 h 2736950"/>
              <a:gd name="connsiteX8-359" fmla="*/ 7156079 w 7156079"/>
              <a:gd name="connsiteY8-360" fmla="*/ 2069921 h 2736950"/>
              <a:gd name="connsiteX0-361" fmla="*/ 0 w 7156079"/>
              <a:gd name="connsiteY0-362" fmla="*/ 2052537 h 2736950"/>
              <a:gd name="connsiteX1-363" fmla="*/ 1183297 w 7156079"/>
              <a:gd name="connsiteY1-364" fmla="*/ 1361873 h 2736950"/>
              <a:gd name="connsiteX2-365" fmla="*/ 2372162 w 7156079"/>
              <a:gd name="connsiteY2-366" fmla="*/ 2043495 h 2736950"/>
              <a:gd name="connsiteX3-367" fmla="*/ 2371460 w 7156079"/>
              <a:gd name="connsiteY3-368" fmla="*/ 697619 h 2736950"/>
              <a:gd name="connsiteX4-369" fmla="*/ 3559620 w 7156079"/>
              <a:gd name="connsiteY4-370" fmla="*/ 0 h 2736950"/>
              <a:gd name="connsiteX5-371" fmla="*/ 4751259 w 7156079"/>
              <a:gd name="connsiteY5-372" fmla="*/ 698321 h 2736950"/>
              <a:gd name="connsiteX6-373" fmla="*/ 4760301 w 7156079"/>
              <a:gd name="connsiteY6-374" fmla="*/ 2052536 h 2736950"/>
              <a:gd name="connsiteX7-375" fmla="*/ 5954714 w 7156079"/>
              <a:gd name="connsiteY7-376" fmla="*/ 2736950 h 2736950"/>
              <a:gd name="connsiteX8-377" fmla="*/ 7156079 w 7156079"/>
              <a:gd name="connsiteY8-378" fmla="*/ 2069921 h 2736950"/>
              <a:gd name="connsiteX0-379" fmla="*/ 0 w 7156079"/>
              <a:gd name="connsiteY0-380" fmla="*/ 2052537 h 2736950"/>
              <a:gd name="connsiteX1-381" fmla="*/ 1183297 w 7156079"/>
              <a:gd name="connsiteY1-382" fmla="*/ 1361873 h 2736950"/>
              <a:gd name="connsiteX2-383" fmla="*/ 2372162 w 7156079"/>
              <a:gd name="connsiteY2-384" fmla="*/ 2043495 h 2736950"/>
              <a:gd name="connsiteX3-385" fmla="*/ 2371460 w 7156079"/>
              <a:gd name="connsiteY3-386" fmla="*/ 697619 h 2736950"/>
              <a:gd name="connsiteX4-387" fmla="*/ 3559620 w 7156079"/>
              <a:gd name="connsiteY4-388" fmla="*/ 0 h 2736950"/>
              <a:gd name="connsiteX5-389" fmla="*/ 4751259 w 7156079"/>
              <a:gd name="connsiteY5-390" fmla="*/ 698321 h 2736950"/>
              <a:gd name="connsiteX6-391" fmla="*/ 4742917 w 7156079"/>
              <a:gd name="connsiteY6-392" fmla="*/ 2052536 h 2736950"/>
              <a:gd name="connsiteX7-393" fmla="*/ 5954714 w 7156079"/>
              <a:gd name="connsiteY7-394" fmla="*/ 2736950 h 2736950"/>
              <a:gd name="connsiteX8-395" fmla="*/ 7156079 w 7156079"/>
              <a:gd name="connsiteY8-396" fmla="*/ 2069921 h 2736950"/>
              <a:gd name="connsiteX0-397" fmla="*/ 0 w 7135218"/>
              <a:gd name="connsiteY0-398" fmla="*/ 2052537 h 2736950"/>
              <a:gd name="connsiteX1-399" fmla="*/ 1183297 w 7135218"/>
              <a:gd name="connsiteY1-400" fmla="*/ 1361873 h 2736950"/>
              <a:gd name="connsiteX2-401" fmla="*/ 2372162 w 7135218"/>
              <a:gd name="connsiteY2-402" fmla="*/ 2043495 h 2736950"/>
              <a:gd name="connsiteX3-403" fmla="*/ 2371460 w 7135218"/>
              <a:gd name="connsiteY3-404" fmla="*/ 697619 h 2736950"/>
              <a:gd name="connsiteX4-405" fmla="*/ 3559620 w 7135218"/>
              <a:gd name="connsiteY4-406" fmla="*/ 0 h 2736950"/>
              <a:gd name="connsiteX5-407" fmla="*/ 4751259 w 7135218"/>
              <a:gd name="connsiteY5-408" fmla="*/ 698321 h 2736950"/>
              <a:gd name="connsiteX6-409" fmla="*/ 4742917 w 7135218"/>
              <a:gd name="connsiteY6-410" fmla="*/ 2052536 h 2736950"/>
              <a:gd name="connsiteX7-411" fmla="*/ 5954714 w 7135218"/>
              <a:gd name="connsiteY7-412" fmla="*/ 2736950 h 2736950"/>
              <a:gd name="connsiteX8-413" fmla="*/ 7135218 w 7135218"/>
              <a:gd name="connsiteY8-414" fmla="*/ 2056014 h 2736950"/>
              <a:gd name="connsiteX0-415" fmla="*/ 0 w 7124788"/>
              <a:gd name="connsiteY0-416" fmla="*/ 2052537 h 2736950"/>
              <a:gd name="connsiteX1-417" fmla="*/ 1183297 w 7124788"/>
              <a:gd name="connsiteY1-418" fmla="*/ 1361873 h 2736950"/>
              <a:gd name="connsiteX2-419" fmla="*/ 2372162 w 7124788"/>
              <a:gd name="connsiteY2-420" fmla="*/ 2043495 h 2736950"/>
              <a:gd name="connsiteX3-421" fmla="*/ 2371460 w 7124788"/>
              <a:gd name="connsiteY3-422" fmla="*/ 697619 h 2736950"/>
              <a:gd name="connsiteX4-423" fmla="*/ 3559620 w 7124788"/>
              <a:gd name="connsiteY4-424" fmla="*/ 0 h 2736950"/>
              <a:gd name="connsiteX5-425" fmla="*/ 4751259 w 7124788"/>
              <a:gd name="connsiteY5-426" fmla="*/ 698321 h 2736950"/>
              <a:gd name="connsiteX6-427" fmla="*/ 4742917 w 7124788"/>
              <a:gd name="connsiteY6-428" fmla="*/ 2052536 h 2736950"/>
              <a:gd name="connsiteX7-429" fmla="*/ 5954714 w 7124788"/>
              <a:gd name="connsiteY7-430" fmla="*/ 2736950 h 2736950"/>
              <a:gd name="connsiteX8-431" fmla="*/ 7124788 w 7124788"/>
              <a:gd name="connsiteY8-432" fmla="*/ 2045583 h 2736950"/>
              <a:gd name="connsiteX0-433" fmla="*/ 0 w 7135218"/>
              <a:gd name="connsiteY0-434" fmla="*/ 2052537 h 2736950"/>
              <a:gd name="connsiteX1-435" fmla="*/ 1183297 w 7135218"/>
              <a:gd name="connsiteY1-436" fmla="*/ 1361873 h 2736950"/>
              <a:gd name="connsiteX2-437" fmla="*/ 2372162 w 7135218"/>
              <a:gd name="connsiteY2-438" fmla="*/ 2043495 h 2736950"/>
              <a:gd name="connsiteX3-439" fmla="*/ 2371460 w 7135218"/>
              <a:gd name="connsiteY3-440" fmla="*/ 697619 h 2736950"/>
              <a:gd name="connsiteX4-441" fmla="*/ 3559620 w 7135218"/>
              <a:gd name="connsiteY4-442" fmla="*/ 0 h 2736950"/>
              <a:gd name="connsiteX5-443" fmla="*/ 4751259 w 7135218"/>
              <a:gd name="connsiteY5-444" fmla="*/ 698321 h 2736950"/>
              <a:gd name="connsiteX6-445" fmla="*/ 4742917 w 7135218"/>
              <a:gd name="connsiteY6-446" fmla="*/ 2052536 h 2736950"/>
              <a:gd name="connsiteX7-447" fmla="*/ 5954714 w 7135218"/>
              <a:gd name="connsiteY7-448" fmla="*/ 2736950 h 2736950"/>
              <a:gd name="connsiteX8-449" fmla="*/ 7135218 w 7135218"/>
              <a:gd name="connsiteY8-450" fmla="*/ 2052536 h 2736950"/>
              <a:gd name="connsiteX0-451" fmla="*/ 0 w 7135218"/>
              <a:gd name="connsiteY0-452" fmla="*/ 2052537 h 2736950"/>
              <a:gd name="connsiteX1-453" fmla="*/ 1183297 w 7135218"/>
              <a:gd name="connsiteY1-454" fmla="*/ 1361873 h 2736950"/>
              <a:gd name="connsiteX2-455" fmla="*/ 2376070 w 7135218"/>
              <a:gd name="connsiteY2-456" fmla="*/ 2055218 h 2736950"/>
              <a:gd name="connsiteX3-457" fmla="*/ 2371460 w 7135218"/>
              <a:gd name="connsiteY3-458" fmla="*/ 697619 h 2736950"/>
              <a:gd name="connsiteX4-459" fmla="*/ 3559620 w 7135218"/>
              <a:gd name="connsiteY4-460" fmla="*/ 0 h 2736950"/>
              <a:gd name="connsiteX5-461" fmla="*/ 4751259 w 7135218"/>
              <a:gd name="connsiteY5-462" fmla="*/ 698321 h 2736950"/>
              <a:gd name="connsiteX6-463" fmla="*/ 4742917 w 7135218"/>
              <a:gd name="connsiteY6-464" fmla="*/ 2052536 h 2736950"/>
              <a:gd name="connsiteX7-465" fmla="*/ 5954714 w 7135218"/>
              <a:gd name="connsiteY7-466" fmla="*/ 2736950 h 2736950"/>
              <a:gd name="connsiteX8-467" fmla="*/ 7135218 w 7135218"/>
              <a:gd name="connsiteY8-468" fmla="*/ 2052536 h 2736950"/>
              <a:gd name="connsiteX0-469" fmla="*/ 0 w 7135218"/>
              <a:gd name="connsiteY0-470" fmla="*/ 2067128 h 2736950"/>
              <a:gd name="connsiteX1-471" fmla="*/ 1183297 w 7135218"/>
              <a:gd name="connsiteY1-472" fmla="*/ 1361873 h 2736950"/>
              <a:gd name="connsiteX2-473" fmla="*/ 2376070 w 7135218"/>
              <a:gd name="connsiteY2-474" fmla="*/ 2055218 h 2736950"/>
              <a:gd name="connsiteX3-475" fmla="*/ 2371460 w 7135218"/>
              <a:gd name="connsiteY3-476" fmla="*/ 697619 h 2736950"/>
              <a:gd name="connsiteX4-477" fmla="*/ 3559620 w 7135218"/>
              <a:gd name="connsiteY4-478" fmla="*/ 0 h 2736950"/>
              <a:gd name="connsiteX5-479" fmla="*/ 4751259 w 7135218"/>
              <a:gd name="connsiteY5-480" fmla="*/ 698321 h 2736950"/>
              <a:gd name="connsiteX6-481" fmla="*/ 4742917 w 7135218"/>
              <a:gd name="connsiteY6-482" fmla="*/ 2052536 h 2736950"/>
              <a:gd name="connsiteX7-483" fmla="*/ 5954714 w 7135218"/>
              <a:gd name="connsiteY7-484" fmla="*/ 2736950 h 2736950"/>
              <a:gd name="connsiteX8-485" fmla="*/ 7135218 w 7135218"/>
              <a:gd name="connsiteY8-486" fmla="*/ 2052536 h 2736950"/>
              <a:gd name="connsiteX0-487" fmla="*/ 0 w 7159537"/>
              <a:gd name="connsiteY0-488" fmla="*/ 2062264 h 2736950"/>
              <a:gd name="connsiteX1-489" fmla="*/ 1207616 w 7159537"/>
              <a:gd name="connsiteY1-490" fmla="*/ 1361873 h 2736950"/>
              <a:gd name="connsiteX2-491" fmla="*/ 2400389 w 7159537"/>
              <a:gd name="connsiteY2-492" fmla="*/ 2055218 h 2736950"/>
              <a:gd name="connsiteX3-493" fmla="*/ 2395779 w 7159537"/>
              <a:gd name="connsiteY3-494" fmla="*/ 697619 h 2736950"/>
              <a:gd name="connsiteX4-495" fmla="*/ 3583939 w 7159537"/>
              <a:gd name="connsiteY4-496" fmla="*/ 0 h 2736950"/>
              <a:gd name="connsiteX5-497" fmla="*/ 4775578 w 7159537"/>
              <a:gd name="connsiteY5-498" fmla="*/ 698321 h 2736950"/>
              <a:gd name="connsiteX6-499" fmla="*/ 4767236 w 7159537"/>
              <a:gd name="connsiteY6-500" fmla="*/ 2052536 h 2736950"/>
              <a:gd name="connsiteX7-501" fmla="*/ 5979033 w 7159537"/>
              <a:gd name="connsiteY7-502" fmla="*/ 2736950 h 2736950"/>
              <a:gd name="connsiteX8-503" fmla="*/ 7159537 w 7159537"/>
              <a:gd name="connsiteY8-504" fmla="*/ 2052536 h 2736950"/>
              <a:gd name="connsiteX0-505" fmla="*/ 0 w 7149809"/>
              <a:gd name="connsiteY0-506" fmla="*/ 2071991 h 2736950"/>
              <a:gd name="connsiteX1-507" fmla="*/ 1197888 w 7149809"/>
              <a:gd name="connsiteY1-508" fmla="*/ 1361873 h 2736950"/>
              <a:gd name="connsiteX2-509" fmla="*/ 2390661 w 7149809"/>
              <a:gd name="connsiteY2-510" fmla="*/ 2055218 h 2736950"/>
              <a:gd name="connsiteX3-511" fmla="*/ 2386051 w 7149809"/>
              <a:gd name="connsiteY3-512" fmla="*/ 697619 h 2736950"/>
              <a:gd name="connsiteX4-513" fmla="*/ 3574211 w 7149809"/>
              <a:gd name="connsiteY4-514" fmla="*/ 0 h 2736950"/>
              <a:gd name="connsiteX5-515" fmla="*/ 4765850 w 7149809"/>
              <a:gd name="connsiteY5-516" fmla="*/ 698321 h 2736950"/>
              <a:gd name="connsiteX6-517" fmla="*/ 4757508 w 7149809"/>
              <a:gd name="connsiteY6-518" fmla="*/ 2052536 h 2736950"/>
              <a:gd name="connsiteX7-519" fmla="*/ 5969305 w 7149809"/>
              <a:gd name="connsiteY7-520" fmla="*/ 2736950 h 2736950"/>
              <a:gd name="connsiteX8-521" fmla="*/ 7149809 w 7149809"/>
              <a:gd name="connsiteY8-522" fmla="*/ 2052536 h 2736950"/>
              <a:gd name="connsiteX0-523" fmla="*/ 0 w 7149809"/>
              <a:gd name="connsiteY0-524" fmla="*/ 2071991 h 2736950"/>
              <a:gd name="connsiteX1-525" fmla="*/ 1222208 w 7149809"/>
              <a:gd name="connsiteY1-526" fmla="*/ 1357009 h 2736950"/>
              <a:gd name="connsiteX2-527" fmla="*/ 2390661 w 7149809"/>
              <a:gd name="connsiteY2-528" fmla="*/ 2055218 h 2736950"/>
              <a:gd name="connsiteX3-529" fmla="*/ 2386051 w 7149809"/>
              <a:gd name="connsiteY3-530" fmla="*/ 697619 h 2736950"/>
              <a:gd name="connsiteX4-531" fmla="*/ 3574211 w 7149809"/>
              <a:gd name="connsiteY4-532" fmla="*/ 0 h 2736950"/>
              <a:gd name="connsiteX5-533" fmla="*/ 4765850 w 7149809"/>
              <a:gd name="connsiteY5-534" fmla="*/ 698321 h 2736950"/>
              <a:gd name="connsiteX6-535" fmla="*/ 4757508 w 7149809"/>
              <a:gd name="connsiteY6-536" fmla="*/ 2052536 h 2736950"/>
              <a:gd name="connsiteX7-537" fmla="*/ 5969305 w 7149809"/>
              <a:gd name="connsiteY7-538" fmla="*/ 2736950 h 2736950"/>
              <a:gd name="connsiteX8-539" fmla="*/ 7149809 w 7149809"/>
              <a:gd name="connsiteY8-540" fmla="*/ 2052536 h 2736950"/>
              <a:gd name="connsiteX0-541" fmla="*/ 0 w 7149809"/>
              <a:gd name="connsiteY0-542" fmla="*/ 2071991 h 2736950"/>
              <a:gd name="connsiteX1-543" fmla="*/ 1217344 w 7149809"/>
              <a:gd name="connsiteY1-544" fmla="*/ 1376465 h 2736950"/>
              <a:gd name="connsiteX2-545" fmla="*/ 2390661 w 7149809"/>
              <a:gd name="connsiteY2-546" fmla="*/ 2055218 h 2736950"/>
              <a:gd name="connsiteX3-547" fmla="*/ 2386051 w 7149809"/>
              <a:gd name="connsiteY3-548" fmla="*/ 697619 h 2736950"/>
              <a:gd name="connsiteX4-549" fmla="*/ 3574211 w 7149809"/>
              <a:gd name="connsiteY4-550" fmla="*/ 0 h 2736950"/>
              <a:gd name="connsiteX5-551" fmla="*/ 4765850 w 7149809"/>
              <a:gd name="connsiteY5-552" fmla="*/ 698321 h 2736950"/>
              <a:gd name="connsiteX6-553" fmla="*/ 4757508 w 7149809"/>
              <a:gd name="connsiteY6-554" fmla="*/ 2052536 h 2736950"/>
              <a:gd name="connsiteX7-555" fmla="*/ 5969305 w 7149809"/>
              <a:gd name="connsiteY7-556" fmla="*/ 2736950 h 2736950"/>
              <a:gd name="connsiteX8-557" fmla="*/ 7149809 w 7149809"/>
              <a:gd name="connsiteY8-558" fmla="*/ 2052536 h 2736950"/>
              <a:gd name="connsiteX0-559" fmla="*/ 0 w 7149809"/>
              <a:gd name="connsiteY0-560" fmla="*/ 2071991 h 2736950"/>
              <a:gd name="connsiteX1-561" fmla="*/ 1217344 w 7149809"/>
              <a:gd name="connsiteY1-562" fmla="*/ 1376465 h 2736950"/>
              <a:gd name="connsiteX2-563" fmla="*/ 2390661 w 7149809"/>
              <a:gd name="connsiteY2-564" fmla="*/ 2055218 h 2736950"/>
              <a:gd name="connsiteX3-565" fmla="*/ 2386051 w 7149809"/>
              <a:gd name="connsiteY3-566" fmla="*/ 697619 h 2736950"/>
              <a:gd name="connsiteX4-567" fmla="*/ 3574211 w 7149809"/>
              <a:gd name="connsiteY4-568" fmla="*/ 0 h 2736950"/>
              <a:gd name="connsiteX5-569" fmla="*/ 4765850 w 7149809"/>
              <a:gd name="connsiteY5-570" fmla="*/ 698321 h 2736950"/>
              <a:gd name="connsiteX6-571" fmla="*/ 4757508 w 7149809"/>
              <a:gd name="connsiteY6-572" fmla="*/ 2052536 h 2736950"/>
              <a:gd name="connsiteX7-573" fmla="*/ 5969305 w 7149809"/>
              <a:gd name="connsiteY7-574" fmla="*/ 2736950 h 2736950"/>
              <a:gd name="connsiteX8-575" fmla="*/ 7149809 w 7149809"/>
              <a:gd name="connsiteY8-576" fmla="*/ 2052536 h 2736950"/>
              <a:gd name="connsiteX0-577" fmla="*/ 0 w 7149809"/>
              <a:gd name="connsiteY0-578" fmla="*/ 2071991 h 2736950"/>
              <a:gd name="connsiteX1-579" fmla="*/ 1212480 w 7149809"/>
              <a:gd name="connsiteY1-580" fmla="*/ 1376465 h 2736950"/>
              <a:gd name="connsiteX2-581" fmla="*/ 2390661 w 7149809"/>
              <a:gd name="connsiteY2-582" fmla="*/ 2055218 h 2736950"/>
              <a:gd name="connsiteX3-583" fmla="*/ 2386051 w 7149809"/>
              <a:gd name="connsiteY3-584" fmla="*/ 697619 h 2736950"/>
              <a:gd name="connsiteX4-585" fmla="*/ 3574211 w 7149809"/>
              <a:gd name="connsiteY4-586" fmla="*/ 0 h 2736950"/>
              <a:gd name="connsiteX5-587" fmla="*/ 4765850 w 7149809"/>
              <a:gd name="connsiteY5-588" fmla="*/ 698321 h 2736950"/>
              <a:gd name="connsiteX6-589" fmla="*/ 4757508 w 7149809"/>
              <a:gd name="connsiteY6-590" fmla="*/ 2052536 h 2736950"/>
              <a:gd name="connsiteX7-591" fmla="*/ 5969305 w 7149809"/>
              <a:gd name="connsiteY7-592" fmla="*/ 2736950 h 2736950"/>
              <a:gd name="connsiteX8-593" fmla="*/ 7149809 w 7149809"/>
              <a:gd name="connsiteY8-594" fmla="*/ 2052536 h 2736950"/>
              <a:gd name="connsiteX0-595" fmla="*/ 0 w 7149809"/>
              <a:gd name="connsiteY0-596" fmla="*/ 2071991 h 2736950"/>
              <a:gd name="connsiteX1-597" fmla="*/ 1212480 w 7149809"/>
              <a:gd name="connsiteY1-598" fmla="*/ 1376465 h 2736950"/>
              <a:gd name="connsiteX2-599" fmla="*/ 2390661 w 7149809"/>
              <a:gd name="connsiteY2-600" fmla="*/ 2055218 h 2736950"/>
              <a:gd name="connsiteX3-601" fmla="*/ 2386051 w 7149809"/>
              <a:gd name="connsiteY3-602" fmla="*/ 697619 h 2736950"/>
              <a:gd name="connsiteX4-603" fmla="*/ 3574211 w 7149809"/>
              <a:gd name="connsiteY4-604" fmla="*/ 0 h 2736950"/>
              <a:gd name="connsiteX5-605" fmla="*/ 4765850 w 7149809"/>
              <a:gd name="connsiteY5-606" fmla="*/ 698321 h 2736950"/>
              <a:gd name="connsiteX6-607" fmla="*/ 4757508 w 7149809"/>
              <a:gd name="connsiteY6-608" fmla="*/ 2052536 h 2736950"/>
              <a:gd name="connsiteX7-609" fmla="*/ 5969305 w 7149809"/>
              <a:gd name="connsiteY7-610" fmla="*/ 2736950 h 2736950"/>
              <a:gd name="connsiteX8-611" fmla="*/ 7149809 w 7149809"/>
              <a:gd name="connsiteY8-612" fmla="*/ 2052536 h 2736950"/>
              <a:gd name="connsiteX0-613" fmla="*/ 0 w 7149809"/>
              <a:gd name="connsiteY0-614" fmla="*/ 2071991 h 2736950"/>
              <a:gd name="connsiteX1-615" fmla="*/ 1194700 w 7149809"/>
              <a:gd name="connsiteY1-616" fmla="*/ 1371385 h 2736950"/>
              <a:gd name="connsiteX2-617" fmla="*/ 2390661 w 7149809"/>
              <a:gd name="connsiteY2-618" fmla="*/ 2055218 h 2736950"/>
              <a:gd name="connsiteX3-619" fmla="*/ 2386051 w 7149809"/>
              <a:gd name="connsiteY3-620" fmla="*/ 697619 h 2736950"/>
              <a:gd name="connsiteX4-621" fmla="*/ 3574211 w 7149809"/>
              <a:gd name="connsiteY4-622" fmla="*/ 0 h 2736950"/>
              <a:gd name="connsiteX5-623" fmla="*/ 4765850 w 7149809"/>
              <a:gd name="connsiteY5-624" fmla="*/ 698321 h 2736950"/>
              <a:gd name="connsiteX6-625" fmla="*/ 4757508 w 7149809"/>
              <a:gd name="connsiteY6-626" fmla="*/ 2052536 h 2736950"/>
              <a:gd name="connsiteX7-627" fmla="*/ 5969305 w 7149809"/>
              <a:gd name="connsiteY7-628" fmla="*/ 2736950 h 2736950"/>
              <a:gd name="connsiteX8-629" fmla="*/ 7149809 w 7149809"/>
              <a:gd name="connsiteY8-630" fmla="*/ 2052536 h 2736950"/>
              <a:gd name="connsiteX0-631" fmla="*/ 0 w 7149809"/>
              <a:gd name="connsiteY0-632" fmla="*/ 2071991 h 2736950"/>
              <a:gd name="connsiteX1-633" fmla="*/ 1194700 w 7149809"/>
              <a:gd name="connsiteY1-634" fmla="*/ 1371385 h 2736950"/>
              <a:gd name="connsiteX2-635" fmla="*/ 2390661 w 7149809"/>
              <a:gd name="connsiteY2-636" fmla="*/ 2055218 h 2736950"/>
              <a:gd name="connsiteX3-637" fmla="*/ 2386051 w 7149809"/>
              <a:gd name="connsiteY3-638" fmla="*/ 697619 h 2736950"/>
              <a:gd name="connsiteX4-639" fmla="*/ 3574211 w 7149809"/>
              <a:gd name="connsiteY4-640" fmla="*/ 0 h 2736950"/>
              <a:gd name="connsiteX5-641" fmla="*/ 4765850 w 7149809"/>
              <a:gd name="connsiteY5-642" fmla="*/ 698321 h 2736950"/>
              <a:gd name="connsiteX6-643" fmla="*/ 4757508 w 7149809"/>
              <a:gd name="connsiteY6-644" fmla="*/ 2052536 h 2736950"/>
              <a:gd name="connsiteX7-645" fmla="*/ 5969305 w 7149809"/>
              <a:gd name="connsiteY7-646" fmla="*/ 2736950 h 2736950"/>
              <a:gd name="connsiteX8-647" fmla="*/ 7149809 w 7149809"/>
              <a:gd name="connsiteY8-648" fmla="*/ 2052536 h 2736950"/>
              <a:gd name="connsiteX0-649" fmla="*/ 0 w 7149809"/>
              <a:gd name="connsiteY0-650" fmla="*/ 2071991 h 2736950"/>
              <a:gd name="connsiteX1-651" fmla="*/ 1194700 w 7149809"/>
              <a:gd name="connsiteY1-652" fmla="*/ 1371385 h 2736950"/>
              <a:gd name="connsiteX2-653" fmla="*/ 2390661 w 7149809"/>
              <a:gd name="connsiteY2-654" fmla="*/ 2055218 h 2736950"/>
              <a:gd name="connsiteX3-655" fmla="*/ 2386051 w 7149809"/>
              <a:gd name="connsiteY3-656" fmla="*/ 697619 h 2736950"/>
              <a:gd name="connsiteX4-657" fmla="*/ 3574211 w 7149809"/>
              <a:gd name="connsiteY4-658" fmla="*/ 0 h 2736950"/>
              <a:gd name="connsiteX5-659" fmla="*/ 4765850 w 7149809"/>
              <a:gd name="connsiteY5-660" fmla="*/ 698321 h 2736950"/>
              <a:gd name="connsiteX6-661" fmla="*/ 4757508 w 7149809"/>
              <a:gd name="connsiteY6-662" fmla="*/ 2052536 h 2736950"/>
              <a:gd name="connsiteX7-663" fmla="*/ 5969305 w 7149809"/>
              <a:gd name="connsiteY7-664" fmla="*/ 2736950 h 2736950"/>
              <a:gd name="connsiteX8-665" fmla="*/ 7149809 w 7149809"/>
              <a:gd name="connsiteY8-666" fmla="*/ 2052536 h 2736950"/>
              <a:gd name="connsiteX0-667" fmla="*/ 0 w 7149809"/>
              <a:gd name="connsiteY0-668" fmla="*/ 2071991 h 2736950"/>
              <a:gd name="connsiteX1-669" fmla="*/ 1194700 w 7149809"/>
              <a:gd name="connsiteY1-670" fmla="*/ 1371385 h 2736950"/>
              <a:gd name="connsiteX2-671" fmla="*/ 2390661 w 7149809"/>
              <a:gd name="connsiteY2-672" fmla="*/ 2055218 h 2736950"/>
              <a:gd name="connsiteX3-673" fmla="*/ 2386051 w 7149809"/>
              <a:gd name="connsiteY3-674" fmla="*/ 697619 h 2736950"/>
              <a:gd name="connsiteX4-675" fmla="*/ 3574211 w 7149809"/>
              <a:gd name="connsiteY4-676" fmla="*/ 0 h 2736950"/>
              <a:gd name="connsiteX5-677" fmla="*/ 4765850 w 7149809"/>
              <a:gd name="connsiteY5-678" fmla="*/ 698321 h 2736950"/>
              <a:gd name="connsiteX6-679" fmla="*/ 4757508 w 7149809"/>
              <a:gd name="connsiteY6-680" fmla="*/ 2052536 h 2736950"/>
              <a:gd name="connsiteX7-681" fmla="*/ 5969305 w 7149809"/>
              <a:gd name="connsiteY7-682" fmla="*/ 2736950 h 2736950"/>
              <a:gd name="connsiteX8-683" fmla="*/ 7149809 w 7149809"/>
              <a:gd name="connsiteY8-684" fmla="*/ 2052536 h 2736950"/>
              <a:gd name="connsiteX0-685" fmla="*/ 0 w 7149809"/>
              <a:gd name="connsiteY0-686" fmla="*/ 2071991 h 2736950"/>
              <a:gd name="connsiteX1-687" fmla="*/ 1194700 w 7149809"/>
              <a:gd name="connsiteY1-688" fmla="*/ 1371385 h 2736950"/>
              <a:gd name="connsiteX2-689" fmla="*/ 2390661 w 7149809"/>
              <a:gd name="connsiteY2-690" fmla="*/ 2055218 h 2736950"/>
              <a:gd name="connsiteX3-691" fmla="*/ 2386051 w 7149809"/>
              <a:gd name="connsiteY3-692" fmla="*/ 697619 h 2736950"/>
              <a:gd name="connsiteX4-693" fmla="*/ 3574211 w 7149809"/>
              <a:gd name="connsiteY4-694" fmla="*/ 0 h 2736950"/>
              <a:gd name="connsiteX5-695" fmla="*/ 4765850 w 7149809"/>
              <a:gd name="connsiteY5-696" fmla="*/ 698321 h 2736950"/>
              <a:gd name="connsiteX6-697" fmla="*/ 4757508 w 7149809"/>
              <a:gd name="connsiteY6-698" fmla="*/ 2052536 h 2736950"/>
              <a:gd name="connsiteX7-699" fmla="*/ 5969305 w 7149809"/>
              <a:gd name="connsiteY7-700" fmla="*/ 2736950 h 2736950"/>
              <a:gd name="connsiteX8-701" fmla="*/ 7149809 w 7149809"/>
              <a:gd name="connsiteY8-702" fmla="*/ 2052536 h 2736950"/>
              <a:gd name="connsiteX0-703" fmla="*/ 0 w 7149809"/>
              <a:gd name="connsiteY0-704" fmla="*/ 2071991 h 2736950"/>
              <a:gd name="connsiteX1-705" fmla="*/ 1194700 w 7149809"/>
              <a:gd name="connsiteY1-706" fmla="*/ 1371385 h 2736950"/>
              <a:gd name="connsiteX2-707" fmla="*/ 2390661 w 7149809"/>
              <a:gd name="connsiteY2-708" fmla="*/ 2055218 h 2736950"/>
              <a:gd name="connsiteX3-709" fmla="*/ 2386051 w 7149809"/>
              <a:gd name="connsiteY3-710" fmla="*/ 697619 h 2736950"/>
              <a:gd name="connsiteX4-711" fmla="*/ 3574211 w 7149809"/>
              <a:gd name="connsiteY4-712" fmla="*/ 0 h 2736950"/>
              <a:gd name="connsiteX5-713" fmla="*/ 4758230 w 7149809"/>
              <a:gd name="connsiteY5-714" fmla="*/ 698321 h 2736950"/>
              <a:gd name="connsiteX6-715" fmla="*/ 4757508 w 7149809"/>
              <a:gd name="connsiteY6-716" fmla="*/ 2052536 h 2736950"/>
              <a:gd name="connsiteX7-717" fmla="*/ 5969305 w 7149809"/>
              <a:gd name="connsiteY7-718" fmla="*/ 2736950 h 2736950"/>
              <a:gd name="connsiteX8-719" fmla="*/ 7149809 w 7149809"/>
              <a:gd name="connsiteY8-720" fmla="*/ 2052536 h 2736950"/>
              <a:gd name="connsiteX0-721" fmla="*/ 0 w 7149809"/>
              <a:gd name="connsiteY0-722" fmla="*/ 2071991 h 2736950"/>
              <a:gd name="connsiteX1-723" fmla="*/ 1194700 w 7149809"/>
              <a:gd name="connsiteY1-724" fmla="*/ 1371385 h 2736950"/>
              <a:gd name="connsiteX2-725" fmla="*/ 2390661 w 7149809"/>
              <a:gd name="connsiteY2-726" fmla="*/ 2055218 h 2736950"/>
              <a:gd name="connsiteX3-727" fmla="*/ 2386051 w 7149809"/>
              <a:gd name="connsiteY3-728" fmla="*/ 697619 h 2736950"/>
              <a:gd name="connsiteX4-729" fmla="*/ 3574211 w 7149809"/>
              <a:gd name="connsiteY4-730" fmla="*/ 0 h 2736950"/>
              <a:gd name="connsiteX5-731" fmla="*/ 4770930 w 7149809"/>
              <a:gd name="connsiteY5-732" fmla="*/ 698321 h 2736950"/>
              <a:gd name="connsiteX6-733" fmla="*/ 4757508 w 7149809"/>
              <a:gd name="connsiteY6-734" fmla="*/ 2052536 h 2736950"/>
              <a:gd name="connsiteX7-735" fmla="*/ 5969305 w 7149809"/>
              <a:gd name="connsiteY7-736" fmla="*/ 2736950 h 2736950"/>
              <a:gd name="connsiteX8-737" fmla="*/ 7149809 w 7149809"/>
              <a:gd name="connsiteY8-738" fmla="*/ 2052536 h 2736950"/>
              <a:gd name="connsiteX0-739" fmla="*/ 0 w 7149809"/>
              <a:gd name="connsiteY0-740" fmla="*/ 2071991 h 2736950"/>
              <a:gd name="connsiteX1-741" fmla="*/ 1194700 w 7149809"/>
              <a:gd name="connsiteY1-742" fmla="*/ 1371385 h 2736950"/>
              <a:gd name="connsiteX2-743" fmla="*/ 2390661 w 7149809"/>
              <a:gd name="connsiteY2-744" fmla="*/ 2055218 h 2736950"/>
              <a:gd name="connsiteX3-745" fmla="*/ 2386051 w 7149809"/>
              <a:gd name="connsiteY3-746" fmla="*/ 697619 h 2736950"/>
              <a:gd name="connsiteX4-747" fmla="*/ 3574211 w 7149809"/>
              <a:gd name="connsiteY4-748" fmla="*/ 0 h 2736950"/>
              <a:gd name="connsiteX5-749" fmla="*/ 4770930 w 7149809"/>
              <a:gd name="connsiteY5-750" fmla="*/ 698321 h 2736950"/>
              <a:gd name="connsiteX6-751" fmla="*/ 4757508 w 7149809"/>
              <a:gd name="connsiteY6-752" fmla="*/ 2047456 h 2736950"/>
              <a:gd name="connsiteX7-753" fmla="*/ 5969305 w 7149809"/>
              <a:gd name="connsiteY7-754" fmla="*/ 2736950 h 2736950"/>
              <a:gd name="connsiteX8-755" fmla="*/ 7149809 w 7149809"/>
              <a:gd name="connsiteY8-756" fmla="*/ 2052536 h 2736950"/>
              <a:gd name="connsiteX0-757" fmla="*/ 0 w 7152768"/>
              <a:gd name="connsiteY0-758" fmla="*/ 2063113 h 2736950"/>
              <a:gd name="connsiteX1-759" fmla="*/ 1197659 w 7152768"/>
              <a:gd name="connsiteY1-760" fmla="*/ 1371385 h 2736950"/>
              <a:gd name="connsiteX2-761" fmla="*/ 2393620 w 7152768"/>
              <a:gd name="connsiteY2-762" fmla="*/ 2055218 h 2736950"/>
              <a:gd name="connsiteX3-763" fmla="*/ 2389010 w 7152768"/>
              <a:gd name="connsiteY3-764" fmla="*/ 697619 h 2736950"/>
              <a:gd name="connsiteX4-765" fmla="*/ 3577170 w 7152768"/>
              <a:gd name="connsiteY4-766" fmla="*/ 0 h 2736950"/>
              <a:gd name="connsiteX5-767" fmla="*/ 4773889 w 7152768"/>
              <a:gd name="connsiteY5-768" fmla="*/ 698321 h 2736950"/>
              <a:gd name="connsiteX6-769" fmla="*/ 4760467 w 7152768"/>
              <a:gd name="connsiteY6-770" fmla="*/ 2047456 h 2736950"/>
              <a:gd name="connsiteX7-771" fmla="*/ 5972264 w 7152768"/>
              <a:gd name="connsiteY7-772" fmla="*/ 2736950 h 2736950"/>
              <a:gd name="connsiteX8-773" fmla="*/ 7152768 w 7152768"/>
              <a:gd name="connsiteY8-774" fmla="*/ 2052536 h 27369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7152768" h="273695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2" name="Freeform: Shape 31"/>
          <p:cNvSpPr/>
          <p:nvPr userDrawn="1"/>
        </p:nvSpPr>
        <p:spPr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rgbClr val="44678D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3" name="Freeform: Shape 34"/>
          <p:cNvSpPr/>
          <p:nvPr userDrawn="1"/>
        </p:nvSpPr>
        <p:spPr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4" name="Freeform: Shape 45"/>
          <p:cNvSpPr/>
          <p:nvPr userDrawn="1"/>
        </p:nvSpPr>
        <p:spPr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5" name="Freeform: Shape 46"/>
          <p:cNvSpPr/>
          <p:nvPr userDrawn="1"/>
        </p:nvSpPr>
        <p:spPr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6" name="Freeform: Shape 47"/>
          <p:cNvSpPr/>
          <p:nvPr userDrawn="1"/>
        </p:nvSpPr>
        <p:spPr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7" name="Freeform: Shape 48"/>
          <p:cNvSpPr/>
          <p:nvPr userDrawn="1"/>
        </p:nvSpPr>
        <p:spPr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8" name="Freeform: Shape 49"/>
          <p:cNvSpPr/>
          <p:nvPr userDrawn="1"/>
        </p:nvSpPr>
        <p:spPr>
          <a:xfrm flipH="1">
            <a:off x="5937847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9" name="Freeform: Shape 50"/>
          <p:cNvSpPr/>
          <p:nvPr userDrawn="1"/>
        </p:nvSpPr>
        <p:spPr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0" name="Freeform: Shape 51"/>
          <p:cNvSpPr/>
          <p:nvPr userDrawn="1"/>
        </p:nvSpPr>
        <p:spPr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1" name="Freeform: Shape 52"/>
          <p:cNvSpPr/>
          <p:nvPr userDrawn="1"/>
        </p:nvSpPr>
        <p:spPr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2" name="Freeform: Shape 53"/>
          <p:cNvSpPr/>
          <p:nvPr userDrawn="1"/>
        </p:nvSpPr>
        <p:spPr>
          <a:xfrm flipH="1">
            <a:off x="3565952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3" name="Freeform: Shape 54"/>
          <p:cNvSpPr/>
          <p:nvPr userDrawn="1"/>
        </p:nvSpPr>
        <p:spPr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4" name="Freeform: Shape 55"/>
          <p:cNvSpPr/>
          <p:nvPr userDrawn="1"/>
        </p:nvSpPr>
        <p:spPr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5" name="Content placeholder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1507136" y="386500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86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1507136" y="444707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87" name="Content placeholder 47" descr="Click icon to add picture"/>
          <p:cNvSpPr>
            <a:spLocks noGrp="1"/>
          </p:cNvSpPr>
          <p:nvPr>
            <p:ph type="body" sz="quarter" idx="38" hasCustomPrompt="1"/>
          </p:nvPr>
        </p:nvSpPr>
        <p:spPr>
          <a:xfrm>
            <a:off x="3889942" y="235564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88" name="Content placeholder 47"/>
          <p:cNvSpPr>
            <a:spLocks noGrp="1"/>
          </p:cNvSpPr>
          <p:nvPr>
            <p:ph type="body" sz="quarter" idx="39" hasCustomPrompt="1"/>
          </p:nvPr>
        </p:nvSpPr>
        <p:spPr>
          <a:xfrm>
            <a:off x="3889942" y="293771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lang="en-US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89" name="Content placeholder 47" descr="Click icon to add picture"/>
          <p:cNvSpPr>
            <a:spLocks noGrp="1"/>
          </p:cNvSpPr>
          <p:nvPr>
            <p:ph type="body" sz="quarter" idx="40" hasCustomPrompt="1"/>
          </p:nvPr>
        </p:nvSpPr>
        <p:spPr>
          <a:xfrm>
            <a:off x="5107230" y="4469081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0" name="Content placeholder 47"/>
          <p:cNvSpPr>
            <a:spLocks noGrp="1"/>
          </p:cNvSpPr>
          <p:nvPr>
            <p:ph type="body" sz="quarter" idx="41" hasCustomPrompt="1"/>
          </p:nvPr>
        </p:nvSpPr>
        <p:spPr>
          <a:xfrm>
            <a:off x="5107230" y="5051157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91" name="Content placeholder 47" descr="Click icon to add picture"/>
          <p:cNvSpPr>
            <a:spLocks noGrp="1"/>
          </p:cNvSpPr>
          <p:nvPr>
            <p:ph type="body" sz="quarter" idx="42" hasCustomPrompt="1"/>
          </p:nvPr>
        </p:nvSpPr>
        <p:spPr>
          <a:xfrm>
            <a:off x="7501941" y="4469081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2" name="Content placeholder 47"/>
          <p:cNvSpPr>
            <a:spLocks noGrp="1"/>
          </p:cNvSpPr>
          <p:nvPr>
            <p:ph type="body" sz="quarter" idx="43" hasCustomPrompt="1"/>
          </p:nvPr>
        </p:nvSpPr>
        <p:spPr>
          <a:xfrm>
            <a:off x="7501941" y="5051157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93" name="Content placeholder 47" descr="Click icon to add picture"/>
          <p:cNvSpPr>
            <a:spLocks noGrp="1"/>
          </p:cNvSpPr>
          <p:nvPr>
            <p:ph type="body" sz="quarter" idx="44" hasCustomPrompt="1"/>
          </p:nvPr>
        </p:nvSpPr>
        <p:spPr>
          <a:xfrm>
            <a:off x="8734718" y="235564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4" name="Content placeholder 47"/>
          <p:cNvSpPr>
            <a:spLocks noGrp="1"/>
          </p:cNvSpPr>
          <p:nvPr>
            <p:ph type="body" sz="quarter" idx="45" hasCustomPrompt="1"/>
          </p:nvPr>
        </p:nvSpPr>
        <p:spPr>
          <a:xfrm>
            <a:off x="8734718" y="293771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bg1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914" y="726705"/>
            <a:ext cx="10515600" cy="1205058"/>
          </a:xfrm>
        </p:spPr>
        <p:txBody>
          <a:bodyPr anchor="t"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6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7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/>
          <p:nvPr userDrawn="1"/>
        </p:nvSpPr>
        <p:spPr>
          <a:xfrm>
            <a:off x="636161" y="5854024"/>
            <a:ext cx="2330137" cy="708120"/>
          </a:xfrm>
          <a:prstGeom prst="rect">
            <a:avLst/>
          </a:prstGeom>
          <a:solidFill>
            <a:srgbClr val="0F2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7" name="Freeform: Shape 19"/>
          <p:cNvSpPr/>
          <p:nvPr userDrawn="1"/>
        </p:nvSpPr>
        <p:spPr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24"/>
          <p:cNvSpPr/>
          <p:nvPr userDrawn="1"/>
        </p:nvSpPr>
        <p:spPr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 14"/>
          <p:cNvSpPr/>
          <p:nvPr userDrawn="1"/>
        </p:nvSpPr>
        <p:spPr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Subtitle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 dirty="0"/>
              <a:t>Click to edit Master title style </a:t>
            </a:r>
          </a:p>
        </p:txBody>
      </p:sp>
      <p:sp>
        <p:nvSpPr>
          <p:cNvPr id="23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 dirty="0"/>
              <a:t>Click to edit Master text styles </a:t>
            </a:r>
          </a:p>
        </p:txBody>
      </p:sp>
      <p:sp>
        <p:nvSpPr>
          <p:cNvPr id="37" name="Picture placeholder"/>
          <p:cNvSpPr>
            <a:spLocks noGrp="1"/>
          </p:cNvSpPr>
          <p:nvPr>
            <p:ph type="pic" sz="quarter" idx="51"/>
          </p:nvPr>
        </p:nvSpPr>
        <p:spPr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altLang="zh-CN" noProof="0" dirty="0"/>
              <a:t>Click icon to add picture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550704" y="1690878"/>
            <a:ext cx="6599429" cy="1325563"/>
          </a:xfrm>
        </p:spPr>
        <p:txBody>
          <a:bodyPr anchor="b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18" name="Subtitle 47" descr="Click icon to add picture"/>
          <p:cNvSpPr>
            <a:spLocks noGrp="1"/>
          </p:cNvSpPr>
          <p:nvPr>
            <p:ph type="body" sz="quarter" idx="52" hasCustomPrompt="1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 dirty="0"/>
              <a:t>Click to edit Master title style </a:t>
            </a:r>
          </a:p>
        </p:txBody>
      </p:sp>
      <p:sp>
        <p:nvSpPr>
          <p:cNvPr id="20" name="Content placeholder 47"/>
          <p:cNvSpPr>
            <a:spLocks noGrp="1"/>
          </p:cNvSpPr>
          <p:nvPr>
            <p:ph type="body" sz="quarter" idx="53" hasCustomPrompt="1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 dirty="0"/>
              <a:t>Click to edit Master text styles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 userDrawn="1"/>
        </p:nvSpPr>
        <p:spPr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 15"/>
          <p:cNvSpPr/>
          <p:nvPr userDrawn="1"/>
        </p:nvSpPr>
        <p:spPr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Content Placeholder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5271609" y="1025236"/>
            <a:ext cx="5162709" cy="4206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3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5271608" y="1469069"/>
            <a:ext cx="5162709" cy="15061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4" name="Content Placeholder 47" descr="Click icon to add picture"/>
          <p:cNvSpPr>
            <a:spLocks noGrp="1"/>
          </p:cNvSpPr>
          <p:nvPr>
            <p:ph type="body" sz="quarter" idx="29" hasCustomPrompt="1"/>
          </p:nvPr>
        </p:nvSpPr>
        <p:spPr>
          <a:xfrm>
            <a:off x="5271609" y="2984685"/>
            <a:ext cx="5162709" cy="4206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6" name="Content Placeholder 47" descr="Click icon to add picture"/>
          <p:cNvSpPr>
            <a:spLocks noGrp="1"/>
          </p:cNvSpPr>
          <p:nvPr>
            <p:ph type="body" sz="quarter" idx="31" hasCustomPrompt="1"/>
          </p:nvPr>
        </p:nvSpPr>
        <p:spPr>
          <a:xfrm>
            <a:off x="5271607" y="4597473"/>
            <a:ext cx="5162709" cy="421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bg1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/>
          <p:cNvSpPr>
            <a:spLocks noGrp="1"/>
          </p:cNvSpPr>
          <p:nvPr>
            <p:ph type="body" sz="quarter" idx="34" hasCustomPrompt="1"/>
          </p:nvPr>
        </p:nvSpPr>
        <p:spPr>
          <a:xfrm>
            <a:off x="5271608" y="3419684"/>
            <a:ext cx="5162709" cy="11777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8" name="Content Placeholder 47"/>
          <p:cNvSpPr>
            <a:spLocks noGrp="1"/>
          </p:cNvSpPr>
          <p:nvPr>
            <p:ph type="body" sz="quarter" idx="35" hasCustomPrompt="1"/>
          </p:nvPr>
        </p:nvSpPr>
        <p:spPr>
          <a:xfrm>
            <a:off x="5271608" y="5041922"/>
            <a:ext cx="5162709" cy="16359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7" name="Freeform: Shape 24"/>
          <p:cNvSpPr/>
          <p:nvPr userDrawn="1"/>
        </p:nvSpPr>
        <p:spPr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02665" y="707105"/>
            <a:ext cx="3994173" cy="2277580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4734172" y="1141669"/>
            <a:ext cx="507778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800"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dirty="0"/>
              <a:t>Click icon to add picture</a:t>
            </a:r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4724705" y="3105650"/>
            <a:ext cx="536270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800"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dirty="0"/>
              <a:t>Click icon to add picture</a:t>
            </a:r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4714069" y="4716041"/>
            <a:ext cx="536270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800"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 dirty="0"/>
              <a:t>Click icon to add picture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0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7"/>
          <p:cNvSpPr>
            <a:spLocks noGrp="1"/>
          </p:cNvSpPr>
          <p:nvPr>
            <p:ph type="pic" sz="quarter" idx="48"/>
          </p:nvPr>
        </p:nvSpPr>
        <p:spPr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  <a:endParaRPr lang="zh-CN" altLang="en-US"/>
          </a:p>
        </p:txBody>
      </p:sp>
      <p:sp>
        <p:nvSpPr>
          <p:cNvPr id="18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517427" y="3253120"/>
            <a:ext cx="4959822" cy="20071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bg1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19" name="Freeform: Shape 25"/>
          <p:cNvSpPr/>
          <p:nvPr userDrawn="1"/>
        </p:nvSpPr>
        <p:spPr>
          <a:xfrm flipH="1">
            <a:off x="7400972" y="4594440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1"/>
          <p:cNvSpPr/>
          <p:nvPr userDrawn="1"/>
        </p:nvSpPr>
        <p:spPr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7427" y="2497488"/>
            <a:ext cx="9823998" cy="1325563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9"/>
          </p:nvPr>
        </p:nvSpPr>
        <p:spPr/>
        <p:txBody>
          <a:bodyPr>
            <a:noAutofit/>
          </a:bodyPr>
          <a:lstStyle/>
          <a:p>
            <a:r>
              <a:rPr lang="en-US" noProof="0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0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46"/>
          <p:cNvSpPr/>
          <p:nvPr userDrawn="1"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Hexagon 15"/>
          <p:cNvSpPr/>
          <p:nvPr userDrawn="1"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Hexagon 17"/>
          <p:cNvSpPr/>
          <p:nvPr userDrawn="1"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Hexagon 19"/>
          <p:cNvSpPr/>
          <p:nvPr userDrawn="1"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Hexagon 21"/>
          <p:cNvSpPr/>
          <p:nvPr userDrawn="1"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4" name="Freeform 43"/>
          <p:cNvSpPr/>
          <p:nvPr userDrawn="1"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Hexagon 27"/>
          <p:cNvSpPr/>
          <p:nvPr userDrawn="1"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Hexagon 28"/>
          <p:cNvSpPr/>
          <p:nvPr userDrawn="1"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Freeform 42"/>
          <p:cNvSpPr/>
          <p:nvPr userDrawn="1"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Hexagon 31"/>
          <p:cNvSpPr/>
          <p:nvPr userDrawn="1"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Freeform 45"/>
          <p:cNvSpPr/>
          <p:nvPr userDrawn="1"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rgbClr val="984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Content Placeholder 47"/>
          <p:cNvSpPr>
            <a:spLocks noGrp="1"/>
          </p:cNvSpPr>
          <p:nvPr>
            <p:ph type="pic" sz="quarter" idx="48"/>
          </p:nvPr>
        </p:nvSpPr>
        <p:spPr>
          <a:xfrm>
            <a:off x="2754948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</a:p>
        </p:txBody>
      </p:sp>
      <p:sp>
        <p:nvSpPr>
          <p:cNvPr id="29" name="Content Placeholder 47"/>
          <p:cNvSpPr>
            <a:spLocks noGrp="1"/>
          </p:cNvSpPr>
          <p:nvPr>
            <p:ph type="pic" sz="quarter" idx="49"/>
          </p:nvPr>
        </p:nvSpPr>
        <p:spPr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</a:p>
        </p:txBody>
      </p:sp>
      <p:sp>
        <p:nvSpPr>
          <p:cNvPr id="30" name="Content Placeholder 47"/>
          <p:cNvSpPr>
            <a:spLocks noGrp="1"/>
          </p:cNvSpPr>
          <p:nvPr>
            <p:ph type="pic" sz="quarter" idx="50"/>
          </p:nvPr>
        </p:nvSpPr>
        <p:spPr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</a:p>
        </p:txBody>
      </p:sp>
      <p:sp>
        <p:nvSpPr>
          <p:cNvPr id="31" name="Content Placeholder 47"/>
          <p:cNvSpPr>
            <a:spLocks noGrp="1"/>
          </p:cNvSpPr>
          <p:nvPr>
            <p:ph type="pic" sz="quarter" idx="51"/>
          </p:nvPr>
        </p:nvSpPr>
        <p:spPr>
          <a:xfrm>
            <a:off x="3948599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icon to add picture</a:t>
            </a:r>
          </a:p>
        </p:txBody>
      </p:sp>
      <p:sp>
        <p:nvSpPr>
          <p:cNvPr id="21" name="Content Placeholder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6096000" y="1703538"/>
            <a:ext cx="5055698" cy="1325563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Freeform 39"/>
          <p:cNvSpPr/>
          <p:nvPr userDrawn="1"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-1" fmla="*/ 43961 w 732607"/>
              <a:gd name="connsiteY0-2" fmla="*/ 8793 h 1266696"/>
              <a:gd name="connsiteX1-3" fmla="*/ 372701 w 732607"/>
              <a:gd name="connsiteY1-4" fmla="*/ 0 h 1266696"/>
              <a:gd name="connsiteX2-5" fmla="*/ 732607 w 732607"/>
              <a:gd name="connsiteY2-6" fmla="*/ 633348 h 1266696"/>
              <a:gd name="connsiteX3-7" fmla="*/ 372701 w 732607"/>
              <a:gd name="connsiteY3-8" fmla="*/ 1266696 h 1266696"/>
              <a:gd name="connsiteX4-9" fmla="*/ 0 w 732607"/>
              <a:gd name="connsiteY4-10" fmla="*/ 1266696 h 1266696"/>
              <a:gd name="connsiteX5" fmla="*/ 43961 w 732607"/>
              <a:gd name="connsiteY5" fmla="*/ 8793 h 1266696"/>
              <a:gd name="connsiteX0-11" fmla="*/ 8792 w 697438"/>
              <a:gd name="connsiteY0-12" fmla="*/ 8793 h 1266696"/>
              <a:gd name="connsiteX1-13" fmla="*/ 337532 w 697438"/>
              <a:gd name="connsiteY1-14" fmla="*/ 0 h 1266696"/>
              <a:gd name="connsiteX2-15" fmla="*/ 697438 w 697438"/>
              <a:gd name="connsiteY2-16" fmla="*/ 633348 h 1266696"/>
              <a:gd name="connsiteX3-17" fmla="*/ 337532 w 697438"/>
              <a:gd name="connsiteY3-18" fmla="*/ 1266696 h 1266696"/>
              <a:gd name="connsiteX4-19" fmla="*/ 0 w 697438"/>
              <a:gd name="connsiteY4-20" fmla="*/ 1266696 h 1266696"/>
              <a:gd name="connsiteX5-21" fmla="*/ 8792 w 697438"/>
              <a:gd name="connsiteY5-22" fmla="*/ 8793 h 126669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7"/>
          <p:cNvSpPr>
            <a:spLocks noGrp="1"/>
          </p:cNvSpPr>
          <p:nvPr>
            <p:ph type="sldNum" sz="quarter" idx="4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 dirty="0"/>
              <a:t>Presentation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53294" y="504826"/>
            <a:ext cx="5733281" cy="2339392"/>
          </a:xfrm>
        </p:spPr>
        <p:txBody>
          <a:bodyPr/>
          <a:lstStyle/>
          <a:p>
            <a:r>
              <a:rPr lang="ru-RU" altLang="zh-CN" dirty="0" smtClean="0"/>
              <a:t>Кадеты - будущее России!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8"/>
          </p:nvPr>
        </p:nvSpPr>
        <p:spPr>
          <a:xfrm>
            <a:off x="1600200" y="2697614"/>
            <a:ext cx="4067175" cy="1371466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DDEBB"/>
                </a:solidFill>
              </a:rPr>
              <a:t>Открытие кадетского класса в МБОУ «</a:t>
            </a:r>
            <a:r>
              <a:rPr lang="ru-RU" sz="3200" b="1" dirty="0" err="1" smtClean="0">
                <a:solidFill>
                  <a:srgbClr val="FDDEBB"/>
                </a:solidFill>
              </a:rPr>
              <a:t>Лобановская</a:t>
            </a:r>
            <a:r>
              <a:rPr lang="ru-RU" sz="3200" b="1" dirty="0" smtClean="0">
                <a:solidFill>
                  <a:srgbClr val="FDDEBB"/>
                </a:solidFill>
              </a:rPr>
              <a:t> </a:t>
            </a:r>
            <a:r>
              <a:rPr lang="ru-RU" sz="3200" b="1" dirty="0" err="1" smtClean="0">
                <a:solidFill>
                  <a:srgbClr val="FDDEBB"/>
                </a:solidFill>
              </a:rPr>
              <a:t>школа-детский</a:t>
            </a:r>
            <a:r>
              <a:rPr lang="ru-RU" sz="3200" b="1" dirty="0" smtClean="0">
                <a:solidFill>
                  <a:srgbClr val="FDDEBB"/>
                </a:solidFill>
              </a:rPr>
              <a:t> сад»</a:t>
            </a:r>
            <a:endParaRPr lang="en-US" sz="3200" b="1" dirty="0">
              <a:solidFill>
                <a:srgbClr val="FDDEBB"/>
              </a:solidFill>
            </a:endParaRPr>
          </a:p>
        </p:txBody>
      </p:sp>
      <p:pic>
        <p:nvPicPr>
          <p:cNvPr id="17" name="Рисунок 16" descr="3296.jpg"/>
          <p:cNvPicPr>
            <a:picLocks noGrp="1" noChangeAspect="1"/>
          </p:cNvPicPr>
          <p:nvPr>
            <p:ph type="pic" sz="quarter" idx="47"/>
          </p:nvPr>
        </p:nvPicPr>
        <p:blipFill>
          <a:blip r:embed="rId3"/>
          <a:srcRect l="21954" r="21954"/>
          <a:stretch>
            <a:fillRect/>
          </a:stretch>
        </p:blipFill>
        <p:spPr>
          <a:xfrm>
            <a:off x="6742557" y="924801"/>
            <a:ext cx="4315968" cy="4963381"/>
          </a:xfrm>
        </p:spPr>
      </p:pic>
      <p:pic>
        <p:nvPicPr>
          <p:cNvPr id="8" name="Shape 31"/>
          <p:cNvPicPr>
            <a:picLocks noChangeAspect="1"/>
          </p:cNvPicPr>
          <p:nvPr/>
        </p:nvPicPr>
        <p:blipFill>
          <a:blip r:embed="rId4" cstate="print"/>
          <a:srcRect t="2555" b="2555"/>
          <a:stretch>
            <a:fillRect/>
          </a:stretch>
        </p:blipFill>
        <p:spPr>
          <a:xfrm>
            <a:off x="7568285" y="216364"/>
            <a:ext cx="1187095" cy="1358062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2" name="Shape 31"/>
          <p:cNvPicPr>
            <a:picLocks noChangeAspect="1"/>
          </p:cNvPicPr>
          <p:nvPr/>
        </p:nvPicPr>
        <p:blipFill>
          <a:blip r:embed="rId4" cstate="print"/>
          <a:srcRect t="2555" b="2555"/>
          <a:stretch>
            <a:fillRect/>
          </a:stretch>
        </p:blipFill>
        <p:spPr>
          <a:xfrm>
            <a:off x="6149688" y="4456223"/>
            <a:ext cx="1375063" cy="1573102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3" name="Shape 3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897686" y="1064464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1" name="Shape 3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884226" y="4794454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4" name="Shape 3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824921" y="841579"/>
            <a:ext cx="1074417" cy="122915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0" name="Shape 31"/>
          <p:cNvPicPr>
            <a:picLocks noChangeAspect="1"/>
          </p:cNvPicPr>
          <p:nvPr/>
        </p:nvPicPr>
        <p:blipFill>
          <a:blip r:embed="rId4" cstate="print"/>
          <a:srcRect t="2555" b="2555"/>
          <a:stretch>
            <a:fillRect/>
          </a:stretch>
        </p:blipFill>
        <p:spPr>
          <a:xfrm>
            <a:off x="10140035" y="4285444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19"/>
          <p:cNvSpPr>
            <a:spLocks noGrp="1"/>
          </p:cNvSpPr>
          <p:nvPr>
            <p:ph type="body" sz="quarter" idx="28"/>
          </p:nvPr>
        </p:nvSpPr>
        <p:spPr>
          <a:xfrm>
            <a:off x="1474470" y="1838326"/>
            <a:ext cx="4650105" cy="3642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Анисимова Людмила Юрьевна</a:t>
            </a:r>
          </a:p>
          <a:p>
            <a:pPr algn="ctr"/>
            <a:r>
              <a:rPr lang="ru-RU" sz="2400" b="1" u="sng" dirty="0" smtClean="0">
                <a:solidFill>
                  <a:schemeClr val="bg1"/>
                </a:solidFill>
              </a:rPr>
              <a:t>Педагог-наставник</a:t>
            </a:r>
          </a:p>
          <a:p>
            <a:pPr algn="ctr"/>
            <a:endParaRPr lang="ru-RU" sz="1000" b="1" u="sng" dirty="0" smtClean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</a:pPr>
            <a:r>
              <a:rPr lang="ru-RU" dirty="0" smtClean="0"/>
              <a:t>ведущий эксперт ФГБУ </a:t>
            </a:r>
            <a:r>
              <a:rPr lang="ru-RU" dirty="0" err="1" smtClean="0"/>
              <a:t>Росдетцентр</a:t>
            </a:r>
            <a:r>
              <a:rPr lang="ru-RU" dirty="0" smtClean="0"/>
              <a:t>, </a:t>
            </a:r>
          </a:p>
          <a:p>
            <a:pPr algn="ctr">
              <a:spcBef>
                <a:spcPts val="0"/>
              </a:spcBef>
            </a:pPr>
            <a:r>
              <a:rPr lang="ru-RU" dirty="0" smtClean="0"/>
              <a:t>муниципальный куратор ученического самоуправления </a:t>
            </a:r>
            <a:r>
              <a:rPr lang="ru-RU" dirty="0" err="1" smtClean="0"/>
              <a:t>Джанкойского</a:t>
            </a:r>
            <a:r>
              <a:rPr lang="ru-RU" dirty="0" smtClean="0"/>
              <a:t> района, </a:t>
            </a:r>
            <a:r>
              <a:rPr lang="ru-RU" dirty="0" smtClean="0"/>
              <a:t>учитель, педагог-организатор</a:t>
            </a:r>
            <a:endParaRPr lang="ru-RU" dirty="0" smtClean="0"/>
          </a:p>
          <a:p>
            <a:pPr algn="ctr">
              <a:spcBef>
                <a:spcPts val="0"/>
              </a:spcBef>
            </a:pPr>
            <a:r>
              <a:rPr lang="ru-RU" dirty="0" smtClean="0"/>
              <a:t>МБОУ «</a:t>
            </a:r>
            <a:r>
              <a:rPr lang="ru-RU" dirty="0" err="1" smtClean="0"/>
              <a:t>Лобановская</a:t>
            </a:r>
            <a:r>
              <a:rPr lang="ru-RU" dirty="0" smtClean="0"/>
              <a:t> </a:t>
            </a:r>
            <a:r>
              <a:rPr lang="ru-RU" dirty="0" err="1" smtClean="0"/>
              <a:t>школа-детский</a:t>
            </a:r>
            <a:r>
              <a:rPr lang="ru-RU" dirty="0" smtClean="0"/>
              <a:t> сад» </a:t>
            </a:r>
          </a:p>
          <a:p>
            <a:pPr algn="ctr">
              <a:spcBef>
                <a:spcPts val="0"/>
              </a:spcBef>
            </a:pPr>
            <a:r>
              <a:rPr lang="ru-RU" dirty="0" err="1" smtClean="0"/>
              <a:t>Джанкойского</a:t>
            </a:r>
            <a:r>
              <a:rPr lang="ru-RU" dirty="0" smtClean="0"/>
              <a:t> района Республики Крым</a:t>
            </a:r>
          </a:p>
        </p:txBody>
      </p:sp>
      <p:pic>
        <p:nvPicPr>
          <p:cNvPr id="8" name="Shape 31"/>
          <p:cNvPicPr>
            <a:picLocks noChangeAspect="1"/>
          </p:cNvPicPr>
          <p:nvPr/>
        </p:nvPicPr>
        <p:blipFill>
          <a:blip r:embed="rId3" cstate="print"/>
          <a:srcRect t="2555" b="2555"/>
          <a:stretch>
            <a:fillRect/>
          </a:stretch>
        </p:blipFill>
        <p:spPr>
          <a:xfrm>
            <a:off x="7385988" y="206879"/>
            <a:ext cx="1348437" cy="154264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4" name="Shap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34396" y="1070179"/>
            <a:ext cx="1074417" cy="122915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3" name="Shap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49146" y="995884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0" name="Shape 31"/>
          <p:cNvPicPr>
            <a:picLocks noChangeAspect="1"/>
          </p:cNvPicPr>
          <p:nvPr/>
        </p:nvPicPr>
        <p:blipFill>
          <a:blip r:embed="rId3" cstate="print"/>
          <a:srcRect t="2555" b="2555"/>
          <a:stretch>
            <a:fillRect/>
          </a:stretch>
        </p:blipFill>
        <p:spPr>
          <a:xfrm>
            <a:off x="10349865" y="3963499"/>
            <a:ext cx="1400792" cy="1602537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1" name="Shap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215696" y="4680154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2" name="Shape 31"/>
          <p:cNvPicPr>
            <a:picLocks noChangeAspect="1"/>
          </p:cNvPicPr>
          <p:nvPr/>
        </p:nvPicPr>
        <p:blipFill>
          <a:blip r:embed="rId3" cstate="print"/>
          <a:srcRect t="2555" b="2555"/>
          <a:stretch>
            <a:fillRect/>
          </a:stretch>
        </p:blipFill>
        <p:spPr>
          <a:xfrm>
            <a:off x="6350991" y="4514849"/>
            <a:ext cx="1448354" cy="1656949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9" name="Рисунок 18" descr="Анисимова_Л_Ю_ — копия.jpg"/>
          <p:cNvPicPr>
            <a:picLocks noGrp="1" noChangeAspect="1"/>
          </p:cNvPicPr>
          <p:nvPr>
            <p:ph type="pic" sz="quarter" idx="47"/>
          </p:nvPr>
        </p:nvPicPr>
        <p:blipFill>
          <a:blip r:embed="rId5"/>
          <a:srcRect l="2073" r="207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4417354" y="633603"/>
            <a:ext cx="6599429" cy="1325563"/>
          </a:xfrm>
        </p:spPr>
        <p:txBody>
          <a:bodyPr/>
          <a:lstStyle/>
          <a:p>
            <a:pPr fontAlgn="base"/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Открытие кадетского класса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27"/>
          </p:nvPr>
        </p:nvSpPr>
        <p:spPr>
          <a:xfrm>
            <a:off x="4309110" y="2466975"/>
            <a:ext cx="7387589" cy="3924300"/>
          </a:xfrm>
        </p:spPr>
        <p:txBody>
          <a:bodyPr/>
          <a:lstStyle/>
          <a:p>
            <a:pPr fontAlgn="base"/>
            <a:r>
              <a:rPr lang="ru-RU" sz="2400" b="0" dirty="0" smtClean="0"/>
              <a:t>Кадеты — это ученики, которые проходят обучение по специальной программе, развивающей дисциплину и лидерские качества. Кадеты получают уникальные навыки и подготовку к будущей карьере.</a:t>
            </a:r>
          </a:p>
          <a:p>
            <a:pPr fontAlgn="base"/>
            <a:r>
              <a:rPr lang="ru-RU" sz="2400" b="0" dirty="0" smtClean="0">
                <a:cs typeface="Times New Roman" panose="02020603050405020304" pitchFamily="18" charset="0"/>
              </a:rPr>
              <a:t>Срок реализации программы - 7 лет, реализация программы начинается с пятого класса. Деятельности кадетских классов осуществляется в соответствии с  Положением о кадетском классе и Программой организации работы кадетских классов.</a:t>
            </a:r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3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10" name="Рисунок 9" descr="photo_2026-01-19_21-40-08 (5) — копия.jpg"/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t="834" b="83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4417354" y="633603"/>
            <a:ext cx="7346021" cy="1325563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  <a:cs typeface="Times New Roman" panose="02020603050405020304" pitchFamily="18" charset="0"/>
              </a:rPr>
              <a:t>Основные задачи кадетского образования: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27"/>
          </p:nvPr>
        </p:nvSpPr>
        <p:spPr>
          <a:xfrm>
            <a:off x="4248150" y="2314575"/>
            <a:ext cx="7305675" cy="393382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0" dirty="0" smtClean="0">
                <a:cs typeface="Times New Roman" panose="02020603050405020304" pitchFamily="18" charset="0"/>
              </a:rPr>
              <a:t>интеллектуальное, культурное, физическое и духовно-нравственное развитие обучающихся, их адаптация к жизни </a:t>
            </a:r>
            <a:r>
              <a:rPr lang="ru-RU" sz="2400" b="0" smtClean="0">
                <a:cs typeface="Times New Roman" panose="02020603050405020304" pitchFamily="18" charset="0"/>
              </a:rPr>
              <a:t>в обществе; </a:t>
            </a:r>
            <a:endParaRPr lang="ru-RU" sz="2400" b="0" dirty="0" smtClean="0"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0" dirty="0" smtClean="0">
                <a:cs typeface="Times New Roman" panose="02020603050405020304" pitchFamily="18" charset="0"/>
              </a:rPr>
              <a:t>создание основы для подготовки граждан к служению Отечеству на поприще государственной, гражданской, военной, правоохранительной, муниципальной служб.</a:t>
            </a:r>
            <a:endParaRPr lang="ru-RU" sz="2400" b="0" dirty="0" smtClean="0"/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4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8" name="Рисунок 7" descr="hr1s5la886ngwykxyz6mfcdfgped7epq.jpg"/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l="25248" r="2524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4417354" y="633603"/>
            <a:ext cx="6599429" cy="1325563"/>
          </a:xfrm>
        </p:spPr>
        <p:txBody>
          <a:bodyPr/>
          <a:lstStyle/>
          <a:p>
            <a:pPr fontAlgn="base"/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дает образование в кадетском классе?</a:t>
            </a:r>
            <a:endParaRPr lang="ru-RU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27"/>
          </p:nvPr>
        </p:nvSpPr>
        <p:spPr>
          <a:xfrm>
            <a:off x="4352924" y="2419350"/>
            <a:ext cx="7277101" cy="3819525"/>
          </a:xfrm>
        </p:spPr>
        <p:txBody>
          <a:bodyPr/>
          <a:lstStyle/>
          <a:p>
            <a:pPr algn="just" fontAlgn="base"/>
            <a:r>
              <a:rPr lang="ru-RU" sz="2400" b="0" dirty="0" smtClean="0">
                <a:cs typeface="Times New Roman" panose="02020603050405020304" pitchFamily="18" charset="0"/>
              </a:rPr>
              <a:t>Получение образования в кадетском классе дает возможность в будущем выбрать профессию офицера. Не все станут военными, но сильными, выносливыми, грамотными и культурными гражданами стараются сделать всех. Ведь помимо серьезного и глубокого изучения предметов во внеурочное время учащиеся изучают историю военного искусства, строевой подготовкой.</a:t>
            </a:r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5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10" name="Рисунок 9" descr="imm_5461.jpg"/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l="20675" r="2067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4417354" y="633603"/>
            <a:ext cx="6599429" cy="1325563"/>
          </a:xfrm>
        </p:spPr>
        <p:txBody>
          <a:bodyPr/>
          <a:lstStyle/>
          <a:p>
            <a:pPr fontAlgn="base"/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Развитие ключевых навыков и качеств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27"/>
          </p:nvPr>
        </p:nvSpPr>
        <p:spPr>
          <a:xfrm>
            <a:off x="4400550" y="2419351"/>
            <a:ext cx="6715125" cy="3390900"/>
          </a:xfrm>
        </p:spPr>
        <p:txBody>
          <a:bodyPr/>
          <a:lstStyle/>
          <a:p>
            <a:pPr fontAlgn="base"/>
            <a:r>
              <a:rPr lang="ru-RU" sz="2400" dirty="0" smtClean="0"/>
              <a:t>1. Развитие дисциплины</a:t>
            </a:r>
          </a:p>
          <a:p>
            <a:pPr fontAlgn="base"/>
            <a:r>
              <a:rPr lang="ru-RU" sz="1600" b="0" dirty="0" smtClean="0"/>
              <a:t>Дисциплина улучшает самоконтроль и организованность.</a:t>
            </a:r>
          </a:p>
          <a:p>
            <a:pPr fontAlgn="base"/>
            <a:r>
              <a:rPr lang="ru-RU" sz="2400" dirty="0" smtClean="0"/>
              <a:t>2. Укрепление лидерских навыков</a:t>
            </a:r>
          </a:p>
          <a:p>
            <a:pPr fontAlgn="base"/>
            <a:r>
              <a:rPr lang="ru-RU" sz="1600" b="0" dirty="0" smtClean="0"/>
              <a:t>Лидерство помогает в эффективном управлении командой.</a:t>
            </a:r>
          </a:p>
          <a:p>
            <a:pPr fontAlgn="base"/>
            <a:r>
              <a:rPr lang="ru-RU" sz="2400" dirty="0" smtClean="0"/>
              <a:t>3. Повышение ответственности</a:t>
            </a:r>
          </a:p>
          <a:p>
            <a:pPr fontAlgn="base"/>
            <a:r>
              <a:rPr lang="ru-RU" sz="1600" b="0" dirty="0" smtClean="0"/>
              <a:t>Ответственность способствует принятию взвешенных решений.</a:t>
            </a:r>
          </a:p>
          <a:p>
            <a:pPr fontAlgn="base"/>
            <a:r>
              <a:rPr lang="ru-RU" sz="2400" dirty="0" smtClean="0"/>
              <a:t>4. Планирование и контроль</a:t>
            </a:r>
          </a:p>
          <a:p>
            <a:pPr fontAlgn="base"/>
            <a:r>
              <a:rPr lang="ru-RU" sz="1600" b="0" dirty="0" smtClean="0"/>
              <a:t>Эти навыки важны для достижения целей и управления задачами.</a:t>
            </a:r>
            <a:endParaRPr lang="ru-RU" sz="1600" b="0" dirty="0"/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7" name="Рисунок 6" descr="2145619-1611234842_56-p-foni-s-kadetami-58.jpg"/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l="20664" r="2066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4417354" y="633604"/>
            <a:ext cx="6599429" cy="1033272"/>
          </a:xfrm>
        </p:spPr>
        <p:txBody>
          <a:bodyPr/>
          <a:lstStyle/>
          <a:p>
            <a:pPr fontAlgn="base"/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Законы кадета: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27"/>
          </p:nvPr>
        </p:nvSpPr>
        <p:spPr>
          <a:xfrm>
            <a:off x="4400550" y="2419351"/>
            <a:ext cx="6715125" cy="3790949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Быть благородным. Быть, а не казаться.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Быть честным во всем.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Соблюдать форму кадетской одежды.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Сохранять строй и выправку.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Подчиняться по доброй воле.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Быть добрым, закалять свою волю.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Быть чистоплотным.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Быть скромным, соблюдать приличие.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Знать свои недостатки.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Не лгать, не хвастать.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Не быть грубым, не хамить.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Не сквернословить.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Не оправдываться.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Не курить</a:t>
            </a:r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7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8" name="Рисунок 7" descr="13e776dfa71085f4bc4a6643bf6bbb00.jpg"/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l="20682" r="2068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4276727" y="633604"/>
            <a:ext cx="5953124" cy="1033272"/>
          </a:xfrm>
        </p:spPr>
        <p:txBody>
          <a:bodyPr/>
          <a:lstStyle/>
          <a:p>
            <a:pPr fontAlgn="base"/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Форма кадета МЧС</a:t>
            </a:r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8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8" name="Рисунок 7" descr="13e776dfa71085f4bc4a6643bf6bbb00.jpg"/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l="20682" r="20682"/>
          <a:stretch>
            <a:fillRect/>
          </a:stretch>
        </p:blipFill>
        <p:spPr/>
      </p:pic>
      <p:pic>
        <p:nvPicPr>
          <p:cNvPr id="1026" name="Picture 2" descr="C:\Users\RAYbook_Si1509\Downloads\QJ86NDau7CmmjCOG_CPVjK3w7DMLxVtqW0JH3wf5kpcx7KtSoZ4PNAWoT07ypG-cuy77zo7-4qcZ8AYmuCv12p_k.jpg"/>
          <p:cNvPicPr>
            <a:picLocks noChangeAspect="1" noChangeArrowheads="1"/>
          </p:cNvPicPr>
          <p:nvPr/>
        </p:nvPicPr>
        <p:blipFill>
          <a:blip r:embed="rId4"/>
          <a:srcRect l="26797" t="12032"/>
          <a:stretch>
            <a:fillRect/>
          </a:stretch>
        </p:blipFill>
        <p:spPr bwMode="auto">
          <a:xfrm>
            <a:off x="4667250" y="1836683"/>
            <a:ext cx="5000625" cy="45069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2867025" y="633604"/>
            <a:ext cx="8877300" cy="1033272"/>
          </a:xfrm>
        </p:spPr>
        <p:txBody>
          <a:bodyPr/>
          <a:lstStyle/>
          <a:p>
            <a:pPr fontAlgn="base"/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Торжественное посвящение </a:t>
            </a:r>
            <a:b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в кадеты МЧС</a:t>
            </a:r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9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8" name="Рисунок 7" descr="13e776dfa71085f4bc4a6643bf6bbb00.jpg"/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l="20682" r="20682"/>
          <a:stretch>
            <a:fillRect/>
          </a:stretch>
        </p:blipFill>
        <p:spPr/>
      </p:pic>
      <p:pic>
        <p:nvPicPr>
          <p:cNvPr id="3074" name="Picture 2" descr="C:\Users\RAYbook_Si1509\Downloads\TrN0mxI9AnYfQgGnM7PWwvQyAaLxZdSfdbPRAYxBnp7OygMpikDRC44DLMP8_ZYZDmYnfWg-rwydIDCRu9CKkco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22950" y="2000249"/>
            <a:ext cx="5397500" cy="4048125"/>
          </a:xfrm>
          <a:prstGeom prst="rect">
            <a:avLst/>
          </a:prstGeom>
          <a:noFill/>
        </p:spPr>
      </p:pic>
      <p:pic>
        <p:nvPicPr>
          <p:cNvPr id="3075" name="Picture 3" descr="C:\Users\RAYbook_Si1509\Downloads\uFY9BP-YRlIzKCjxu5ZMFrGfbiK2nRRrasl0wDM_BXRXyLAOftXy45PomvWkW4dZ_Y-j0DlW5avTvCOD9mb05PW9.jpg"/>
          <p:cNvPicPr>
            <a:picLocks noChangeAspect="1" noChangeArrowheads="1"/>
          </p:cNvPicPr>
          <p:nvPr/>
        </p:nvPicPr>
        <p:blipFill>
          <a:blip r:embed="rId5"/>
          <a:srcRect l="6818" b="7162"/>
          <a:stretch>
            <a:fillRect/>
          </a:stretch>
        </p:blipFill>
        <p:spPr bwMode="auto">
          <a:xfrm>
            <a:off x="1228725" y="2390774"/>
            <a:ext cx="4295775" cy="3209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2619375" y="490729"/>
            <a:ext cx="9382125" cy="1033272"/>
          </a:xfrm>
        </p:spPr>
        <p:txBody>
          <a:bodyPr/>
          <a:lstStyle/>
          <a:p>
            <a:pPr fontAlgn="base"/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Кадеты МЧС МБОУ «</a:t>
            </a:r>
            <a:r>
              <a:rPr lang="ru-RU" sz="40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Лобановская</a:t>
            </a:r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школа-детский</a:t>
            </a:r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сад»</a:t>
            </a:r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10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8" name="Рисунок 7" descr="13e776dfa71085f4bc4a6643bf6bbb00.jpg"/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l="20682" r="20682"/>
          <a:stretch>
            <a:fillRect/>
          </a:stretch>
        </p:blipFill>
        <p:spPr/>
      </p:pic>
      <p:pic>
        <p:nvPicPr>
          <p:cNvPr id="4098" name="Picture 2" descr="C:\Users\RAYbook_Si1509\Downloads\IMG_20260507_06561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6400" y="1695450"/>
            <a:ext cx="6350000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2619375" y="490729"/>
            <a:ext cx="9382125" cy="1033272"/>
          </a:xfrm>
        </p:spPr>
        <p:txBody>
          <a:bodyPr/>
          <a:lstStyle/>
          <a:p>
            <a:pPr fontAlgn="base"/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Кадеты МЧС МБОУ «</a:t>
            </a:r>
            <a:r>
              <a:rPr lang="ru-RU" sz="40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Лобановсккая</a:t>
            </a:r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школа-детский</a:t>
            </a:r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сад»</a:t>
            </a:r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11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8" name="Рисунок 7" descr="13e776dfa71085f4bc4a6643bf6bbb00.jpg"/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l="20682" r="20682"/>
          <a:stretch>
            <a:fillRect/>
          </a:stretch>
        </p:blipFill>
        <p:spPr/>
      </p:pic>
      <p:pic>
        <p:nvPicPr>
          <p:cNvPr id="5122" name="Picture 2" descr="C:\Users\RAYbook_Si1509\Downloads\IMG_20260507_06531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8300" y="2133599"/>
            <a:ext cx="5524500" cy="4143375"/>
          </a:xfrm>
          <a:prstGeom prst="rect">
            <a:avLst/>
          </a:prstGeom>
          <a:noFill/>
        </p:spPr>
      </p:pic>
      <p:pic>
        <p:nvPicPr>
          <p:cNvPr id="5123" name="Picture 3" descr="C:\Users\RAYbook_Si1509\Downloads\APvNa2h0fSzKDSRdn2orNS5GxRS0p0lOLQrqIQU0Sndrs1IoiXN6pkUlSga8mQw3-t3-c_lgKTSW7R4z3nXfhWh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5549" y="2105025"/>
            <a:ext cx="5587999" cy="4190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3190875" y="490729"/>
            <a:ext cx="8810625" cy="1033272"/>
          </a:xfrm>
        </p:spPr>
        <p:txBody>
          <a:bodyPr/>
          <a:lstStyle/>
          <a:p>
            <a:pPr fontAlgn="base"/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Занятия по оказанию первой медицинской помощи</a:t>
            </a:r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12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8" name="Рисунок 7" descr="13e776dfa71085f4bc4a6643bf6bbb00.jpg"/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l="20682" r="20682"/>
          <a:stretch>
            <a:fillRect/>
          </a:stretch>
        </p:blipFill>
        <p:spPr/>
      </p:pic>
      <p:pic>
        <p:nvPicPr>
          <p:cNvPr id="6146" name="Picture 2" descr="C:\Users\RAYbook_Si1509\Downloads\SI0joqV-bt_L3GwqLcq_g3MgBnU-B0K3SDRqvhwV-wG5OQPU8mqzVBW-KdaDa1r12azj6ETPaLo5kk9ZiJV5S5i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0" y="2152649"/>
            <a:ext cx="5448300" cy="4086225"/>
          </a:xfrm>
          <a:prstGeom prst="rect">
            <a:avLst/>
          </a:prstGeom>
          <a:noFill/>
        </p:spPr>
      </p:pic>
      <p:pic>
        <p:nvPicPr>
          <p:cNvPr id="6147" name="Picture 3" descr="C:\Users\RAYbook_Si1509\Downloads\Oo4taVl754f43p1Rt3yYXIeZzy-ARnPrIvMYPLZalFSLaUbxnS2BAqYwIMiLtGoYOdoBUJLWkrYIvpLOtUAlZM7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62699" y="2143124"/>
            <a:ext cx="5486401" cy="4114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2619375" y="490729"/>
            <a:ext cx="9572625" cy="1033272"/>
          </a:xfrm>
        </p:spPr>
        <p:txBody>
          <a:bodyPr/>
          <a:lstStyle/>
          <a:p>
            <a:pPr fontAlgn="base"/>
            <a:r>
              <a:rPr lang="ru-RU" sz="4000" b="0" dirty="0" smtClean="0"/>
              <a:t>Всероссийская военно-патриотическая</a:t>
            </a:r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игра «Зарница 2.0»</a:t>
            </a:r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13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51"/>
          </p:nvPr>
        </p:nvSpPr>
        <p:spPr/>
      </p:sp>
      <p:pic>
        <p:nvPicPr>
          <p:cNvPr id="1026" name="Picture 2" descr="C:\Users\RAYbook_Si1509\Downloads\IMG_20260507_07024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1174" y="1630561"/>
            <a:ext cx="8734425" cy="49131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2857500" y="490729"/>
            <a:ext cx="9144000" cy="1033272"/>
          </a:xfrm>
        </p:spPr>
        <p:txBody>
          <a:bodyPr/>
          <a:lstStyle/>
          <a:p>
            <a:pPr fontAlgn="base"/>
            <a:r>
              <a:rPr lang="ru-RU" sz="3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Кадеты МЧС МБОУ «</a:t>
            </a:r>
            <a:r>
              <a:rPr lang="ru-RU" sz="32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Лобановсккая</a:t>
            </a:r>
            <a:r>
              <a:rPr lang="ru-RU" sz="3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школа-детский</a:t>
            </a:r>
            <a:r>
              <a:rPr lang="ru-RU" sz="3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сад»</a:t>
            </a:r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14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51"/>
          </p:nvPr>
        </p:nvSpPr>
        <p:spPr/>
      </p:sp>
      <p:pic>
        <p:nvPicPr>
          <p:cNvPr id="2050" name="Picture 2" descr="C:\Users\RAYbook_Si1509\Downloads\20260506_0902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7451" y="2352675"/>
            <a:ext cx="5626099" cy="4219574"/>
          </a:xfrm>
          <a:prstGeom prst="rect">
            <a:avLst/>
          </a:prstGeom>
          <a:noFill/>
        </p:spPr>
      </p:pic>
      <p:pic>
        <p:nvPicPr>
          <p:cNvPr id="2051" name="Picture 3" descr="C:\Users\RAYbook_Si1509\Downloads\20260506_0958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101" y="1800223"/>
            <a:ext cx="5765799" cy="43243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2619375" y="490729"/>
            <a:ext cx="9382125" cy="1033272"/>
          </a:xfrm>
        </p:spPr>
        <p:txBody>
          <a:bodyPr/>
          <a:lstStyle/>
          <a:p>
            <a:pPr fontAlgn="base"/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Кадеты МЧС МБОУ «</a:t>
            </a:r>
            <a:r>
              <a:rPr lang="ru-RU" sz="40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Лобановсккая</a:t>
            </a:r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школа-детский</a:t>
            </a:r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сад»</a:t>
            </a:r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15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51"/>
          </p:nvPr>
        </p:nvSpPr>
        <p:spPr/>
      </p:sp>
      <p:pic>
        <p:nvPicPr>
          <p:cNvPr id="3074" name="Picture 2" descr="C:\Users\RAYbook_Si1509\Downloads\IMG_20260507_06555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525" y="1543050"/>
            <a:ext cx="6350000" cy="4762500"/>
          </a:xfrm>
          <a:prstGeom prst="rect">
            <a:avLst/>
          </a:prstGeom>
          <a:noFill/>
        </p:spPr>
      </p:pic>
      <p:pic>
        <p:nvPicPr>
          <p:cNvPr id="3075" name="Picture 3" descr="C:\Users\RAYbook_Si1509\Downloads\IMG_20260507_06553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96174" y="3702844"/>
            <a:ext cx="3724275" cy="2793206"/>
          </a:xfrm>
          <a:prstGeom prst="rect">
            <a:avLst/>
          </a:prstGeom>
          <a:noFill/>
        </p:spPr>
      </p:pic>
      <p:pic>
        <p:nvPicPr>
          <p:cNvPr id="3076" name="Picture 4" descr="C:\Users\RAYbook_Si1509\Downloads\IMG_20260507_065603.png"/>
          <p:cNvPicPr>
            <a:picLocks noChangeAspect="1" noChangeArrowheads="1"/>
          </p:cNvPicPr>
          <p:nvPr/>
        </p:nvPicPr>
        <p:blipFill>
          <a:blip r:embed="rId5"/>
          <a:srcRect t="12787" b="10492"/>
          <a:stretch>
            <a:fillRect/>
          </a:stretch>
        </p:blipFill>
        <p:spPr bwMode="auto">
          <a:xfrm>
            <a:off x="7426325" y="1428750"/>
            <a:ext cx="3873500" cy="2228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2619375" y="490729"/>
            <a:ext cx="9382125" cy="1033272"/>
          </a:xfrm>
        </p:spPr>
        <p:txBody>
          <a:bodyPr/>
          <a:lstStyle/>
          <a:p>
            <a:pPr fontAlgn="base"/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Кадеты МЧС МБОУ «</a:t>
            </a:r>
            <a:r>
              <a:rPr lang="ru-RU" sz="40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Лобановсккая</a:t>
            </a:r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школа-детский</a:t>
            </a:r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сад»</a:t>
            </a:r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16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51"/>
          </p:nvPr>
        </p:nvSpPr>
        <p:spPr/>
      </p:sp>
      <p:pic>
        <p:nvPicPr>
          <p:cNvPr id="4098" name="Picture 2" descr="C:\Users\RAYbook_Si1509\Downloads\IMG_20260507_06550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850" y="1857374"/>
            <a:ext cx="5397500" cy="4048125"/>
          </a:xfrm>
          <a:prstGeom prst="rect">
            <a:avLst/>
          </a:prstGeom>
          <a:noFill/>
        </p:spPr>
      </p:pic>
      <p:pic>
        <p:nvPicPr>
          <p:cNvPr id="4099" name="Picture 3" descr="C:\Users\RAYbook_Si1509\Downloads\bwYJ_tZ1rHYOf7ZhnjTg3yUKJG1-oWL1ezNjwQTprh2XXnonaZPyTLs92zyBTEFE1GoojCNh-Gwf40cKxPoPOt-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1819275"/>
            <a:ext cx="5562600" cy="4171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4322104" y="376428"/>
            <a:ext cx="6599429" cy="2433447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Каковы же цели и задачи патриотического воспитания кадет? 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27"/>
          </p:nvPr>
        </p:nvSpPr>
        <p:spPr>
          <a:xfrm>
            <a:off x="4309111" y="4219958"/>
            <a:ext cx="7040880" cy="1597912"/>
          </a:xfrm>
        </p:spPr>
        <p:txBody>
          <a:bodyPr/>
          <a:lstStyle/>
          <a:p>
            <a:pPr algn="just"/>
            <a:r>
              <a:rPr lang="ru-RU" sz="2400" b="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Здесь есть своя специфика, которую отлично сформулировал А.В. Суворов: </a:t>
            </a:r>
            <a:r>
              <a:rPr lang="ru-RU" sz="2400" b="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«Не руки, не ноги, не бренное человеческое тело одерживают на войне победу, а бессмертная душа, которая правит и руками, и ногами, и оружием - и если душа воина велика и могуча, не предается страху и не падает на войне, то победа несомненна…»</a:t>
            </a:r>
            <a:r>
              <a:rPr lang="ru-RU" sz="2400" b="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400" b="0" dirty="0"/>
          </a:p>
        </p:txBody>
      </p:sp>
      <p:sp>
        <p:nvSpPr>
          <p:cNvPr id="11" name="Slide Number Placeholder 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ctr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FEACEE-25B4-4A2D-B147-27296E36371D}" type="slidenum">
              <a:rPr kumimoji="0" lang="en-US" altLang="zh-CN" sz="120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17</a:t>
            </a:fld>
            <a:endParaRPr kumimoji="0" lang="en-US" altLang="zh-CN" sz="120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9" name="Рисунок 8" descr="Рисунок2.png"/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l="20442" r="2044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внимание)</a:t>
            </a:r>
            <a:endParaRPr lang="en-US" dirty="0"/>
          </a:p>
        </p:txBody>
      </p:sp>
      <p:pic>
        <p:nvPicPr>
          <p:cNvPr id="10" name="Рисунок 9" descr="0_img_1820-min.jpg"/>
          <p:cNvPicPr>
            <a:picLocks noGrp="1" noChangeAspect="1"/>
          </p:cNvPicPr>
          <p:nvPr>
            <p:ph type="pic" sz="quarter" idx="49"/>
          </p:nvPr>
        </p:nvPicPr>
        <p:blipFill>
          <a:blip r:embed="rId3"/>
          <a:srcRect l="12084" r="12084"/>
          <a:stretch>
            <a:fillRect/>
          </a:stretch>
        </p:blipFill>
        <p:spPr/>
      </p:pic>
      <p:pic>
        <p:nvPicPr>
          <p:cNvPr id="14" name="Рисунок 13" descr="imm_5461.jpg"/>
          <p:cNvPicPr>
            <a:picLocks noGrp="1" noChangeAspect="1"/>
          </p:cNvPicPr>
          <p:nvPr>
            <p:ph type="pic" sz="quarter" idx="48"/>
          </p:nvPr>
        </p:nvPicPr>
        <p:blipFill>
          <a:blip r:embed="rId4"/>
          <a:srcRect l="12084" r="12084"/>
          <a:stretch>
            <a:fillRect/>
          </a:stretch>
        </p:blipFill>
        <p:spPr/>
      </p:pic>
      <p:pic>
        <p:nvPicPr>
          <p:cNvPr id="16" name="Рисунок 15" descr="13e776dfa71085f4bc4a6643bf6bbb00.jpg"/>
          <p:cNvPicPr>
            <a:picLocks noGrp="1" noChangeAspect="1"/>
          </p:cNvPicPr>
          <p:nvPr>
            <p:ph type="pic" sz="quarter" idx="51"/>
          </p:nvPr>
        </p:nvPicPr>
        <p:blipFill>
          <a:blip r:embed="rId5"/>
          <a:srcRect l="12092" r="12092"/>
          <a:stretch>
            <a:fillRect/>
          </a:stretch>
        </p:blipFill>
        <p:spPr/>
      </p:pic>
      <p:pic>
        <p:nvPicPr>
          <p:cNvPr id="19" name="Рисунок 18" descr="1535141272669.jpg"/>
          <p:cNvPicPr>
            <a:picLocks noGrp="1" noChangeAspect="1"/>
          </p:cNvPicPr>
          <p:nvPr>
            <p:ph type="pic" sz="quarter" idx="50"/>
          </p:nvPr>
        </p:nvPicPr>
        <p:blipFill>
          <a:blip r:embed="rId6"/>
          <a:srcRect l="12080" r="1208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">
  <a:themeElements>
    <a:clrScheme name="Custom 7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903"/>
      </a:accent2>
      <a:accent3>
        <a:srgbClr val="75262A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Posterama Text Black"/>
        <a:ea typeface=""/>
        <a:cs typeface="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marL="0" indent="0" algn="ctr">
          <a:lnSpc>
            <a:spcPct val="100000"/>
          </a:lnSpc>
          <a:spcBef>
            <a:spcPts val="0"/>
          </a:spcBef>
          <a:buFontTx/>
          <a:buNone/>
          <a:defRPr sz="1800" smtClean="0">
            <a:solidFill>
              <a:prstClr val="white"/>
            </a:solidFill>
            <a:latin typeface="Posterama" panose="020B0504020200020000" pitchFamily="34" charset="0"/>
            <a:ea typeface="Microsoft YaHei" panose="020B0503020204020204" charset="-122"/>
            <a:cs typeface="Posterama" panose="020B0504020200020000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77570E-71D6-4005-B631-1B00A1197B6E}">
  <ds:schemaRefs/>
</ds:datastoreItem>
</file>

<file path=customXml/itemProps2.xml><?xml version="1.0" encoding="utf-8"?>
<ds:datastoreItem xmlns:ds="http://schemas.openxmlformats.org/officeDocument/2006/customXml" ds:itemID="{C8DB3C62-858A-4A01-AFEF-21E0BB8CE262}">
  <ds:schemaRefs/>
</ds:datastoreItem>
</file>

<file path=customXml/itemProps3.xml><?xml version="1.0" encoding="utf-8"?>
<ds:datastoreItem xmlns:ds="http://schemas.openxmlformats.org/officeDocument/2006/customXml" ds:itemID="{B0009351-EDD4-484E-ACD6-D50CCB137637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500</Words>
  <Application>Microsoft Office PowerPoint</Application>
  <PresentationFormat>Произвольный</PresentationFormat>
  <Paragraphs>86</Paragraphs>
  <Slides>18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Custom</vt:lpstr>
      <vt:lpstr>Кадеты - будущее России!</vt:lpstr>
      <vt:lpstr>Слайд 2</vt:lpstr>
      <vt:lpstr>Открытие кадетского класса</vt:lpstr>
      <vt:lpstr>Основные задачи кадетского образования:</vt:lpstr>
      <vt:lpstr>Что дает образование в кадетском классе?</vt:lpstr>
      <vt:lpstr>Развитие ключевых навыков и качеств</vt:lpstr>
      <vt:lpstr>Законы кадета:</vt:lpstr>
      <vt:lpstr>Форма кадета МЧС</vt:lpstr>
      <vt:lpstr>Торжественное посвящение  в кадеты МЧС</vt:lpstr>
      <vt:lpstr>Кадеты МЧС МБОУ «Лобановская школа-детский сад»</vt:lpstr>
      <vt:lpstr>Кадеты МЧС МБОУ «Лобановсккая школа-детский сад»</vt:lpstr>
      <vt:lpstr>Занятия по оказанию первой медицинской помощи</vt:lpstr>
      <vt:lpstr>Всероссийская военно-патриотическая игра «Зарница 2.0»</vt:lpstr>
      <vt:lpstr>Кадеты МЧС МБОУ «Лобановсккая школа-детский сад»</vt:lpstr>
      <vt:lpstr>Кадеты МЧС МБОУ «Лобановсккая школа-детский сад»</vt:lpstr>
      <vt:lpstr>Кадеты МЧС МБОУ «Лобановсккая школа-детский сад»</vt:lpstr>
      <vt:lpstr>Каковы же цели и задачи патриотического воспитания кадет? </vt:lpstr>
      <vt:lpstr>Спасибо за внимание)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created xsi:type="dcterms:W3CDTF">2023-09-14T05:46:00Z</dcterms:created>
  <dcterms:modified xsi:type="dcterms:W3CDTF">2026-08-26T17:27:00Z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  <property fmtid="{D5CDD505-2E9C-101B-9397-08002B2CF9AE}" pid="4" name="ICV">
    <vt:lpwstr>E1A105DB20184E39BFD5C0933001DF9D_13</vt:lpwstr>
  </property>
  <property fmtid="{D5CDD505-2E9C-101B-9397-08002B2CF9AE}" pid="5" name="KSOProductBuildVer">
    <vt:lpwstr>1033-12.1.0.25862</vt:lpwstr>
  </property>
</Properties>
</file>