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539EF-1A2D-812B-5609-BF8B04AD3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823B9D-2324-3DEE-FC81-19D4D0761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5D84A-23A2-9800-7CAB-FE4BA420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85589-D271-F9B0-AB66-5FD911E7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FC833-B7D6-7744-3AF7-B03CB911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03E98-35AC-8D4B-2921-E1FCCFC6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39BD26-B2D2-60D7-AA48-AF710DD06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95B4-8BBA-DD9A-2E26-5B487BBC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64DE9-DEE9-94EC-1063-4BC3B446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89FE1-75D7-6DF3-5CF6-8FD46581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48A9D0-C116-9B77-D731-4EF91BC99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491FD-ADBB-84A5-B434-C2C77649B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01D05-D96C-BF75-217F-7284764D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B3D29-3826-2A90-1441-BEC0F3F2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BD6C0-F70B-7673-0233-3E272A38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0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666F0-1E2C-60D8-0768-A7E89FA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1B55C-1CE7-DE17-3DDC-76C153CD5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DE01B-29D6-BE0F-828C-AEA64DA9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01A7F-4D73-AD6D-8595-E8E2E115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F0D7A-F4EB-A042-0231-9BC711D2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6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14931-7BCA-BBE9-C57E-27282CBE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18CB4-E5DF-47CA-BC71-D151E172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B7FA9-753D-C98D-9E22-499BCF34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210B3-481D-D27C-0264-6C3DCC67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DE930-EF07-FE44-90B2-B7BCC8A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7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3E118-76A7-0E63-1146-E729A54F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B33E1-2C58-C21F-3493-8DD1359E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43331E-ADCD-521F-E063-D561F06A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A5300-867C-BDB4-DAB8-365E3432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6D94D-41A3-D678-9941-93800572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F1037-601B-7257-B9F4-24AFD6ED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8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257E8-61BA-9117-000B-55C25FCE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AEE9B3-53CA-3088-0D41-33E0108EA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3EF5E-A93E-1B8D-529C-E390E36D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9C7F41-3D83-6878-BDD1-1E8AAE002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B165D8-5889-B307-334C-BD05B20A6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6297C3-FFE4-197E-D3D8-FF8B5648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F9AB0E-C381-57A2-AFE9-A582B385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E930BB-1927-6850-8B74-48B58B0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2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46F96-61D8-80CA-7B6F-0C2D3EF4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C77CB-68BB-8CA2-8981-6E4CEF19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F93F22-4BA8-A292-77E5-C21FC064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1F82CA-D862-41FD-7C7D-0C332C43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D85642-04F2-2A19-F41E-4EDA96A1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033D00-949E-F2DD-2893-5383F862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C200BC-6215-F5E5-C73B-6776E1FB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3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47369-9EF8-0951-A9C6-7924683E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EB47E-9AFC-E2DB-494E-BEFE796D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3FD95-F3DE-49CD-D17F-E6672A31E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A7C166-D4D2-1FAD-5BDD-1913165A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474631-B12F-4ED3-F9C1-395C7D49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B6F23-5290-9F62-AE17-7AC74DDB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1B74B-2974-0046-3ABC-83D1334D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3C5460-B92D-0A51-AE37-0DAE06196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4A443-FA4C-5AF1-0BE5-35573A3D5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7E8145-39B7-09C7-6F89-2EEAAA8E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4E440F-7D7C-3E02-007F-981A262D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9F3E65-892C-3FD5-07F2-B07653E2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6560C-CA28-8875-215F-CE9459D7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FB77B-488D-BF79-2D93-1DC7E1FB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68718-03C5-BC62-F1B5-3FA625800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1AA5-0168-427D-AB22-24CB8A89A29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35B71-2D53-1AD8-40C0-4B57BA640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5C7E9-42D6-0A1A-BE14-3EF75CEF6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51F3-262B-4FD0-9B4B-6375E0FCC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CDCC02-67BF-4EFA-AE39-0FFD79C0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52" y="1"/>
            <a:ext cx="12291152" cy="697367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577963-2275-4F11-8CC3-255DB9A9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3184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Музыкально-</a:t>
            </a:r>
            <a:b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подвижные игры </a:t>
            </a:r>
            <a:b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на свежем воздухе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D2C5E29-652E-4C40-B245-28321BF79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02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4903B1-BBD4-DE05-4825-BFA26DC40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4" y="0"/>
            <a:ext cx="8902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7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B07B0-594F-9CC8-B857-DC8FD5BE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7" y="0"/>
            <a:ext cx="909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1C8ED1-137F-8B56-8B6C-B3C37FEC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68" y="0"/>
            <a:ext cx="892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0DC4F-53C4-384A-60AD-4F1441C8B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03" y="0"/>
            <a:ext cx="854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35D389-50CD-07A9-2DB1-85BE1ABE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2" y="0"/>
            <a:ext cx="9200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BD69-A740-BA6A-5C64-9E41EFCF4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71" y="0"/>
            <a:ext cx="911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61CEFF-FDC2-1636-FC80-AAD1F8F8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8" y="0"/>
            <a:ext cx="915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28388-D776-6F1F-E50A-35E63FFFA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68" y="0"/>
            <a:ext cx="892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57961-2E2A-5618-FDF8-6D1087A2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86" y="0"/>
            <a:ext cx="8934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8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Музыкально- подвижные игры  на свежем воздухе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asrock</dc:creator>
  <cp:lastModifiedBy>Алёна Суханик</cp:lastModifiedBy>
  <cp:revision>2</cp:revision>
  <dcterms:created xsi:type="dcterms:W3CDTF">2025-12-08T07:12:55Z</dcterms:created>
  <dcterms:modified xsi:type="dcterms:W3CDTF">2025-12-08T10:25:44Z</dcterms:modified>
</cp:coreProperties>
</file>