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6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5539EF-1A2D-812B-5609-BF8B04AD30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3823B9D-2324-3DEE-FC81-19D4D07613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F5D84A-23A2-9800-7CAB-FE4BA420B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41AA5-0168-427D-AB22-24CB8A89A29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185589-D271-F9B0-AB66-5FD911E72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0FC833-B7D6-7744-3AF7-B03CB9114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51F3-262B-4FD0-9B4B-6375E0FCC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48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7666F0-1E2C-60D8-0768-A7E89FAF8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E1B55C-1CE7-DE17-3DDC-76C153CD50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EDE01B-29D6-BE0F-828C-AEA64DA9F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41AA5-0168-427D-AB22-24CB8A89A29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701A7F-4D73-AD6D-8595-E8E2E1157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AF0D7A-F4EB-A042-0231-9BC711D2A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51F3-262B-4FD0-9B4B-6375E0FCC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366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14931-7BCA-BBE9-C57E-27282CBE1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818CB4-E5DF-47CA-BC71-D151E1729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FB7FA9-753D-C98D-9E22-499BCF349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41AA5-0168-427D-AB22-24CB8A89A29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C210B3-481D-D27C-0264-6C3DCC67A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8DE930-EF07-FE44-90B2-B7BCC8A6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51F3-262B-4FD0-9B4B-6375E0FCC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878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03E118-76A7-0E63-1146-E729A54F1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7B33E1-2C58-C21F-3493-8DD1359E9D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E43331E-ADCD-521F-E063-D561F06AA1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3A5300-867C-BDB4-DAB8-365E34323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41AA5-0168-427D-AB22-24CB8A89A29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06D94D-41A3-D678-9941-938005727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DF1037-601B-7257-B9F4-24AFD6ED4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51F3-262B-4FD0-9B4B-6375E0FCC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886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B257E8-61BA-9117-000B-55C25FCEA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AEE9B3-53CA-3088-0D41-33E0108EA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73EF5E-A93E-1B8D-529C-E390E36D2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99C7F41-3D83-6878-BDD1-1E8AAE002F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CB165D8-5889-B307-334C-BD05B20A6E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56297C3-FFE4-197E-D3D8-FF8B5648E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41AA5-0168-427D-AB22-24CB8A89A29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9F9AB0E-C381-57A2-AFE9-A582B3856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9E930BB-1927-6850-8B74-48B58B06B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51F3-262B-4FD0-9B4B-6375E0FCC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226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446F96-61D8-80CA-7B6F-0C2D3EF4C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2CC77CB-68BB-8CA2-8981-6E4CEF199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41AA5-0168-427D-AB22-24CB8A89A29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4F93F22-4BA8-A292-77E5-C21FC0641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51F82CA-D862-41FD-7C7D-0C332C431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51F3-262B-4FD0-9B4B-6375E0FCC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40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CD85642-04F2-2A19-F41E-4EDA96A1C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41AA5-0168-427D-AB22-24CB8A89A29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1033D00-949E-F2DD-2893-5383F8621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CC200BC-6215-F5E5-C73B-6776E1FBB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51F3-262B-4FD0-9B4B-6375E0FCC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234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D47369-9EF8-0951-A9C6-7924683ED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CEB47E-9AFC-E2DB-494E-BEFE796DC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A93FD95-F3DE-49CD-D17F-E6672A31E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4A7C166-D4D2-1FAD-5BDD-1913165AF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41AA5-0168-427D-AB22-24CB8A89A29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474631-B12F-4ED3-F9C1-395C7D491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D6B6F23-5290-9F62-AE17-7AC74DDB0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51F3-262B-4FD0-9B4B-6375E0FCC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05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11B74B-2974-0046-3ABC-83D1334D5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53C5460-B92D-0A51-AE37-0DAE061962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2F4A443-FA4C-5AF1-0BE5-35573A3D5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7E8145-39B7-09C7-6F89-2EEAAA8E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41AA5-0168-427D-AB22-24CB8A89A29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64E440F-7D7C-3E02-007F-981A262DA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9F3E65-892C-3FD5-07F2-B07653E25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51F3-262B-4FD0-9B4B-6375E0FCC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60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B03E98-35AC-8D4B-2921-E1FCCFC6F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39BD26-B2D2-60D7-AA48-AF710DD06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5195B4-8BBA-DD9A-2E26-5B487BBC3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41AA5-0168-427D-AB22-24CB8A89A29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A64DE9-DEE9-94EC-1063-4BC3B446F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C89FE1-75D7-6DF3-5CF6-8FD46581A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51F3-262B-4FD0-9B4B-6375E0FCC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84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948A9D0-C116-9B77-D731-4EF91BC995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90491FD-ADBB-84A5-B434-C2C77649BF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101D05-D96C-BF75-217F-7284764D7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41AA5-0168-427D-AB22-24CB8A89A29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EFB3D29-3826-2A90-1441-BEC0F3F27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5BD6C0-F70B-7673-0233-3E272A388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151F3-262B-4FD0-9B4B-6375E0FCC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609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6560C-CA28-8875-215F-CE9459D70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D9FB77B-488D-BF79-2D93-1DC7E1FB6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868718-03C5-BC62-F1B5-3FA6258009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B41AA5-0168-427D-AB22-24CB8A89A299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635B71-2D53-1AD8-40C0-4B57BA6406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45C7E9-42D6-0A1A-BE14-3EF75CEF6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151F3-262B-4FD0-9B4B-6375E0FCCD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6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9CDCC02-67BF-4EFA-AE39-0FFD79C08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9152" y="1"/>
            <a:ext cx="12291152" cy="6973676"/>
          </a:xfrm>
          <a:prstGeom prst="rect">
            <a:avLst/>
          </a:prstGeo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6577963-2275-4F11-8CC3-255DB9A9A0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931844"/>
          </a:xfrm>
        </p:spPr>
        <p:txBody>
          <a:bodyPr>
            <a:normAutofit/>
          </a:bodyPr>
          <a:lstStyle/>
          <a:p>
            <a:r>
              <a:rPr lang="ru-RU" i="1" dirty="0">
                <a:solidFill>
                  <a:srgbClr val="FF0000"/>
                </a:solidFill>
                <a:latin typeface="Arial Black" panose="020B0A04020102020204" pitchFamily="34" charset="0"/>
              </a:rPr>
              <a:t>Музыкально-</a:t>
            </a:r>
            <a:br>
              <a:rPr lang="ru-RU" i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i="1" dirty="0">
                <a:solidFill>
                  <a:srgbClr val="FF0000"/>
                </a:solidFill>
                <a:latin typeface="Arial Black" panose="020B0A04020102020204" pitchFamily="34" charset="0"/>
              </a:rPr>
              <a:t>подвижные игры </a:t>
            </a:r>
            <a:br>
              <a:rPr lang="ru-RU" i="1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i="1" dirty="0">
                <a:solidFill>
                  <a:srgbClr val="FF0000"/>
                </a:solidFill>
                <a:latin typeface="Arial Black" panose="020B0A04020102020204" pitchFamily="34" charset="0"/>
              </a:rPr>
              <a:t>на свежем воздухе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5D2C5E29-652E-4C40-B245-28321BF793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020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7B07B0-594F-9CC8-B857-DC8FD5BE5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467" y="0"/>
            <a:ext cx="9099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94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81C8ED1-137F-8B56-8B6C-B3C37FEC5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168" y="0"/>
            <a:ext cx="89236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506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60DC4F-53C4-384A-60AD-4F1441C8B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003" y="0"/>
            <a:ext cx="8543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764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35D389-50CD-07A9-2DB1-85BE1ABE4B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602" y="0"/>
            <a:ext cx="92007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513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D1BD69-A740-BA6A-5C64-9E41EFCF4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871" y="0"/>
            <a:ext cx="91102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45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61CEFF-FDC2-1636-FC80-AAD1F8F81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48" y="0"/>
            <a:ext cx="91553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43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D728388-D776-6F1F-E50A-35E63FFFA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168" y="0"/>
            <a:ext cx="89236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553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E57961-2E2A-5618-FDF8-6D1087A27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786" y="0"/>
            <a:ext cx="8934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78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4903B1-BBD4-DE05-4825-BFA26DC407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894" y="0"/>
            <a:ext cx="89022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775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</Words>
  <Application>Microsoft Office PowerPoint</Application>
  <PresentationFormat>Широкоэкранный</PresentationFormat>
  <Paragraphs>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Тема Office</vt:lpstr>
      <vt:lpstr>Музыкально- подвижные игры  на свежем воздухе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asrock</dc:creator>
  <cp:lastModifiedBy>Алёна Суханик</cp:lastModifiedBy>
  <cp:revision>2</cp:revision>
  <dcterms:created xsi:type="dcterms:W3CDTF">2025-12-08T07:12:55Z</dcterms:created>
  <dcterms:modified xsi:type="dcterms:W3CDTF">2025-12-08T10:25:44Z</dcterms:modified>
</cp:coreProperties>
</file>