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4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438400" y="3159761"/>
            <a:ext cx="6096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6320" y="1219200"/>
            <a:ext cx="100584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44800" y="3375491"/>
            <a:ext cx="82296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DD140-0D4C-4624-9334-EFD5D6564F68}" type="datetimeFigureOut">
              <a:rPr lang="ru-RU" smtClean="0"/>
              <a:t>19.03.2022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47B802-C8E0-421F-B802-935DBAAD0E3F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4800" y="685802"/>
            <a:ext cx="77216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DD140-0D4C-4624-9334-EFD5D6564F68}" type="datetimeFigureOut">
              <a:rPr lang="ru-RU" smtClean="0"/>
              <a:t>19.03.2022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B802-C8E0-421F-B802-935DBAAD0E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2800" y="609601"/>
            <a:ext cx="28448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0800" y="685801"/>
            <a:ext cx="67056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DD140-0D4C-4624-9334-EFD5D6564F68}" type="datetimeFigureOut">
              <a:rPr lang="ru-RU" smtClean="0"/>
              <a:t>19.03.2022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B802-C8E0-421F-B802-935DBAAD0E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DD140-0D4C-4624-9334-EFD5D6564F68}" type="datetimeFigureOut">
              <a:rPr lang="ru-RU" smtClean="0"/>
              <a:t>19.03.2022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47B802-C8E0-421F-B802-935DBAAD0E3F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689600" y="4074498"/>
            <a:ext cx="6096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0" y="4267368"/>
            <a:ext cx="49784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DD140-0D4C-4624-9334-EFD5D6564F68}" type="datetimeFigureOut">
              <a:rPr lang="ru-RU" smtClean="0"/>
              <a:t>19.03.2022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47B802-C8E0-421F-B802-935DBAAD0E3F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0" y="1905000"/>
            <a:ext cx="804672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DD140-0D4C-4624-9334-EFD5D6564F68}" type="datetimeFigureOut">
              <a:rPr lang="ru-RU" smtClean="0"/>
              <a:t>19.03.2022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47B802-C8E0-421F-B802-935DBAAD0E3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792224" y="658368"/>
            <a:ext cx="4364736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6705600" y="658369"/>
            <a:ext cx="4364736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8160" y="661976"/>
            <a:ext cx="4364736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92224" y="1371600"/>
            <a:ext cx="43688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05600" y="661976"/>
            <a:ext cx="4364736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05600" y="1371600"/>
            <a:ext cx="4364736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408853" y="520192"/>
            <a:ext cx="6096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73707" y="520192"/>
            <a:ext cx="6096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DD140-0D4C-4624-9334-EFD5D6564F68}" type="datetimeFigureOut">
              <a:rPr lang="ru-RU" smtClean="0"/>
              <a:t>19.03.2022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47B802-C8E0-421F-B802-935DBAAD0E3F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DD140-0D4C-4624-9334-EFD5D6564F68}" type="datetimeFigureOut">
              <a:rPr lang="ru-RU" smtClean="0"/>
              <a:t>19.03.2022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47B802-C8E0-421F-B802-935DBAAD0E3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DD140-0D4C-4624-9334-EFD5D6564F68}" type="datetimeFigureOut">
              <a:rPr lang="ru-RU" smtClean="0"/>
              <a:t>19.03.2022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47B802-C8E0-421F-B802-935DBAAD0E3F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105227" y="1774588"/>
            <a:ext cx="6096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600" y="685801"/>
            <a:ext cx="57912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0" y="685801"/>
            <a:ext cx="34544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DD140-0D4C-4624-9334-EFD5D6564F68}" type="datetimeFigureOut">
              <a:rPr lang="ru-RU" smtClean="0"/>
              <a:t>19.03.2022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47B802-C8E0-421F-B802-935DBAAD0E3F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25600" y="612776"/>
            <a:ext cx="89408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57600" y="3453047"/>
            <a:ext cx="67056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47136" y="3331464"/>
            <a:ext cx="6096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DD140-0D4C-4624-9334-EFD5D6564F68}" type="datetimeFigureOut">
              <a:rPr lang="ru-RU" smtClean="0"/>
              <a:t>19.03.2022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47B802-C8E0-421F-B802-935DBAAD0E3F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830961" y="1038441"/>
            <a:ext cx="965416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557464" y="419133"/>
            <a:ext cx="5538472" cy="5973945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4370607" y="116855"/>
            <a:ext cx="8639149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6320" y="4876800"/>
            <a:ext cx="100584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44800" y="685802"/>
            <a:ext cx="8128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5473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985DD140-0D4C-4624-9334-EFD5D6564F68}" type="datetimeFigureOut">
              <a:rPr lang="ru-RU" smtClean="0"/>
              <a:t>19.03.2022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80" y="6154739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7280" y="5842000"/>
            <a:ext cx="28448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747B802-C8E0-421F-B802-935DBAAD0E3F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90109" y="1219200"/>
            <a:ext cx="9567135" cy="3706257"/>
          </a:xfrm>
        </p:spPr>
        <p:txBody>
          <a:bodyPr/>
          <a:lstStyle/>
          <a:p>
            <a:pPr marL="182880" indent="0" algn="ctr">
              <a:buNone/>
            </a:pPr>
            <a:r>
              <a:rPr lang="ru-RU" dirty="0" smtClean="0"/>
              <a:t>Федеральный проект </a:t>
            </a:r>
            <a:br>
              <a:rPr lang="ru-RU" dirty="0" smtClean="0"/>
            </a:br>
            <a:r>
              <a:rPr lang="ru-RU" dirty="0" smtClean="0"/>
              <a:t>«Успех каждого ребенка»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974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 smtClean="0"/>
              <a:t>Образовательный интернет-портал ориентирован на старшеклассников.</a:t>
            </a:r>
          </a:p>
          <a:p>
            <a:pPr marL="0" indent="0" algn="ctr">
              <a:buNone/>
            </a:pPr>
            <a:r>
              <a:rPr lang="ru-RU" sz="3600" dirty="0" smtClean="0"/>
              <a:t>Основная цель проекта – сделать осознанный выбор своей профессиональной траектории.</a:t>
            </a:r>
            <a:endParaRPr lang="ru-RU" sz="36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dirty="0" smtClean="0"/>
              <a:t>Всероссийский открытый урок «</a:t>
            </a:r>
            <a:r>
              <a:rPr lang="ru-RU" dirty="0" err="1" smtClean="0"/>
              <a:t>ПроеКТОрия</a:t>
            </a:r>
            <a:r>
              <a:rPr lang="ru-RU" dirty="0"/>
              <a:t>»;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539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94137" y="828675"/>
            <a:ext cx="6029325" cy="33718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 dirty="0" smtClean="0"/>
              <a:t>ИНФОРМАЦИОННЫЙ ПОРТАЛ, ПРЕДОСТАВЛЯЮЩИЙ СВЕДЕНИЯ О СУЩЕСТВУЮЩИХ ПРОГРАММАХ  И ОРГАНИЗАЦИЯХ ДО ДЕТЯМ И РОДИТЕЛЯМ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2826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 smtClean="0"/>
              <a:t>Система </a:t>
            </a:r>
            <a:r>
              <a:rPr lang="ru-RU" sz="3600" dirty="0"/>
              <a:t>персонифицированного дополнительного образования, </a:t>
            </a:r>
            <a:r>
              <a:rPr lang="ru-RU" sz="3600" dirty="0" smtClean="0"/>
              <a:t>позволит детям бесплатно </a:t>
            </a:r>
            <a:r>
              <a:rPr lang="ru-RU" sz="3600" dirty="0"/>
              <a:t>обучаться в любых организациях, в том числе и тех, где ранее родителям приходилось платить свои деньги. 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2800" dirty="0" smtClean="0"/>
              <a:t>Система </a:t>
            </a:r>
            <a:r>
              <a:rPr lang="ru-RU" sz="2800" dirty="0"/>
              <a:t>персонифицированного финансирования дополнительного образования.</a:t>
            </a:r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06150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u-RU" sz="4400" dirty="0" smtClean="0"/>
          </a:p>
          <a:p>
            <a:pPr marL="0" indent="0" algn="ctr">
              <a:buNone/>
            </a:pPr>
            <a:endParaRPr lang="ru-RU" sz="4400" dirty="0"/>
          </a:p>
          <a:p>
            <a:pPr marL="0" indent="0" algn="ctr">
              <a:buNone/>
            </a:pPr>
            <a:r>
              <a:rPr lang="en-US" sz="4400" dirty="0" smtClean="0"/>
              <a:t>https</a:t>
            </a:r>
            <a:r>
              <a:rPr lang="ru-RU" sz="4400" dirty="0" smtClean="0"/>
              <a:t>://р08.навигатор.дети/</a:t>
            </a:r>
            <a:endParaRPr lang="ru-RU" sz="4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868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dirty="0" smtClean="0"/>
              <a:t>Спасибо за внимание!</a:t>
            </a:r>
            <a:endParaRPr lang="ru-RU" sz="4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292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57600" y="685800"/>
            <a:ext cx="6502400" cy="36576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41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ru-RU" sz="3200" dirty="0" smtClean="0"/>
              <a:t>Формирование эффективной системы выявления, поддержки и развития способностей и талантов у детей и молодежи, направленной на самоопределение и профессиональную ориентацию всех обучающихся.</a:t>
            </a:r>
            <a:endParaRPr lang="ru-RU" sz="3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/>
              <a:t>Задача проекта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046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Создание в 85 субъектах России, региональных центров выявления, поддержки и развития способностей и талантов у детей и молодежи;</a:t>
            </a:r>
          </a:p>
          <a:p>
            <a:r>
              <a:rPr lang="ru-RU" dirty="0" smtClean="0"/>
              <a:t>Обновление материально-технической базы в сельской местности для занятий физкультурой и спортом для 935 тысяч детей;</a:t>
            </a:r>
          </a:p>
          <a:p>
            <a:r>
              <a:rPr lang="ru-RU" dirty="0" smtClean="0"/>
              <a:t>Создание 245 детских технопарков «</a:t>
            </a:r>
            <a:r>
              <a:rPr lang="ru-RU" dirty="0" err="1" smtClean="0"/>
              <a:t>Кванториум</a:t>
            </a:r>
            <a:r>
              <a:rPr lang="ru-RU" dirty="0" smtClean="0"/>
              <a:t>» и 340 мобильных технопарков «</a:t>
            </a:r>
            <a:r>
              <a:rPr lang="ru-RU" dirty="0" err="1" smtClean="0"/>
              <a:t>Кванториум</a:t>
            </a:r>
            <a:r>
              <a:rPr lang="ru-RU" dirty="0" smtClean="0"/>
              <a:t>» для 2 млн. детей;</a:t>
            </a:r>
          </a:p>
          <a:p>
            <a:r>
              <a:rPr lang="ru-RU" dirty="0" smtClean="0"/>
              <a:t>Охват дополнительными общеобразовательными программами не менее 70% детей с ОВЗ, и к 2024 году 80% охват детей от 5 до 18 лет.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/>
              <a:t>Главные цифры проекта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6941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4000" y="1690254"/>
            <a:ext cx="8534400" cy="251598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dirty="0" smtClean="0"/>
              <a:t>Более 80,5 млрд рублей.</a:t>
            </a:r>
            <a:endParaRPr lang="ru-RU" sz="6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/>
              <a:t>Общий бюджет проекта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656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ru-RU" dirty="0" smtClean="0"/>
              <a:t>Реализация модели мобильных детских технопарков «</a:t>
            </a:r>
            <a:r>
              <a:rPr lang="ru-RU" dirty="0" err="1" smtClean="0"/>
              <a:t>Кванториум</a:t>
            </a:r>
            <a:r>
              <a:rPr lang="ru-RU" dirty="0" smtClean="0"/>
              <a:t>»;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dirty="0" smtClean="0"/>
              <a:t>Создание сети центров «</a:t>
            </a:r>
            <a:r>
              <a:rPr lang="en-US" b="1" i="1" dirty="0" smtClean="0"/>
              <a:t>IT-cube</a:t>
            </a:r>
            <a:r>
              <a:rPr lang="ru-RU" dirty="0" smtClean="0"/>
              <a:t>»;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dirty="0" smtClean="0"/>
              <a:t>Реализация проекта ранней профессиональной ориентации для обучающихся 6-11 классов «Билет в будущее»;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dirty="0" smtClean="0"/>
              <a:t>Проведение открытых онлайн-уроков «Проектория»;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dirty="0" smtClean="0"/>
              <a:t>Создание Центров выявления и поддержки одаренных детей.</a:t>
            </a:r>
          </a:p>
          <a:p>
            <a:pPr marL="45720" indent="0" algn="just">
              <a:buNone/>
            </a:pPr>
            <a:endParaRPr lang="ru-RU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 smtClean="0"/>
              <a:t>Основные мероприятия в рамках федерального проекта «Успех каждого ребенка»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79437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/>
              <a:t>Это учреждение дополнительного образования для приобщения детей к современным </a:t>
            </a:r>
            <a:r>
              <a:rPr lang="ru-RU" sz="2800" dirty="0" smtClean="0"/>
              <a:t>технологиям. </a:t>
            </a:r>
            <a:r>
              <a:rPr lang="ru-RU" sz="2800" dirty="0"/>
              <a:t>«</a:t>
            </a:r>
            <a:r>
              <a:rPr lang="ru-RU" sz="2800" dirty="0" err="1"/>
              <a:t>Кванториумы</a:t>
            </a:r>
            <a:r>
              <a:rPr lang="ru-RU" sz="2800" dirty="0"/>
              <a:t>» оснащаются современным высокотехнологичным оборудованием, а для работы с детьми привлекаются преподаватели высокого уровня. Обучение детей </a:t>
            </a:r>
            <a:r>
              <a:rPr lang="ru-RU" sz="2800" dirty="0" smtClean="0"/>
              <a:t>бесплатное.</a:t>
            </a:r>
            <a:endParaRPr lang="ru-RU" sz="2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/>
              <a:t>Что такое технопарк «</a:t>
            </a:r>
            <a:r>
              <a:rPr lang="ru-RU" dirty="0" err="1" smtClean="0"/>
              <a:t>Кванториум</a:t>
            </a:r>
            <a:r>
              <a:rPr lang="ru-RU" dirty="0" smtClean="0"/>
              <a:t>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679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70969" y="685800"/>
            <a:ext cx="5875662" cy="36576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2800" dirty="0"/>
              <a:t>В ноябре этого года в Элисте запланировано открытие детского технопарка "</a:t>
            </a:r>
            <a:r>
              <a:rPr lang="ru-RU" sz="2800" dirty="0" err="1" smtClean="0"/>
              <a:t>Кванториум</a:t>
            </a:r>
            <a:r>
              <a:rPr lang="ru-RU" sz="2800" dirty="0" smtClean="0"/>
              <a:t>»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13818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" indent="0" algn="just">
              <a:buNone/>
            </a:pPr>
            <a:r>
              <a:rPr lang="ru-RU" sz="3600" dirty="0" smtClean="0"/>
              <a:t>Площадка для цифрового образования детей для приобщения учащихся к инновационной, практико-ориентированной  деятельности в сфере информационных технологий, робототехники 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dirty="0"/>
              <a:t>Создание сети центров «</a:t>
            </a:r>
            <a:r>
              <a:rPr lang="en-US" b="1" i="1" dirty="0"/>
              <a:t>IT-cube</a:t>
            </a:r>
            <a:r>
              <a:rPr lang="ru-RU" dirty="0" smtClean="0"/>
              <a:t>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77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152</TotalTime>
  <Words>332</Words>
  <Application>Microsoft Office PowerPoint</Application>
  <PresentationFormat>Произвольный</PresentationFormat>
  <Paragraphs>31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Базовая</vt:lpstr>
      <vt:lpstr>Федеральный проект  «Успех каждого ребенка» </vt:lpstr>
      <vt:lpstr>Презентация PowerPoint</vt:lpstr>
      <vt:lpstr>Задача проекта</vt:lpstr>
      <vt:lpstr>Главные цифры проекта</vt:lpstr>
      <vt:lpstr>Общий бюджет проекта</vt:lpstr>
      <vt:lpstr>Основные мероприятия в рамках федерального проекта «Успех каждого ребенка»</vt:lpstr>
      <vt:lpstr>Что такое технопарк «Кванториум»</vt:lpstr>
      <vt:lpstr>В ноябре этого года в Элисте запланировано открытие детского технопарка "Кванториум»</vt:lpstr>
      <vt:lpstr>Создание сети центров «IT-cube» </vt:lpstr>
      <vt:lpstr>Всероссийский открытый урок «ПроеКТОрия»; </vt:lpstr>
      <vt:lpstr>ИНФОРМАЦИОННЫЙ ПОРТАЛ, ПРЕДОСТАВЛЯЮЩИЙ СВЕДЕНИЯ О СУЩЕСТВУЮЩИХ ПРОГРАММАХ  И ОРГАНИЗАЦИЯХ ДО ДЕТЯМ И РОДИТЕЛЯМ</vt:lpstr>
      <vt:lpstr>Система персонифицированного финансирования дополнительного образования. 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Федеральный проект  «Успех каждого ребенка» </dc:title>
  <dc:creator>Герел</dc:creator>
  <cp:lastModifiedBy>user</cp:lastModifiedBy>
  <cp:revision>16</cp:revision>
  <dcterms:created xsi:type="dcterms:W3CDTF">2019-08-26T17:43:48Z</dcterms:created>
  <dcterms:modified xsi:type="dcterms:W3CDTF">2022-03-19T19:38:59Z</dcterms:modified>
</cp:coreProperties>
</file>