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97F66-08E7-45D1-9C30-B9369077A5A6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6230F0-DFB3-4F43-B925-CAE70EA8CF0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умение определять возможные источники информации и стратегию ее поиска</a:t>
          </a:r>
          <a:endParaRPr lang="ru-RU" sz="20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5EB7382-67D4-4D85-A1C3-F55D3F4CDCFC}" type="parTrans" cxnId="{77725A0B-943B-4E6B-8478-9D4754E1C6D6}">
      <dgm:prSet/>
      <dgm:spPr/>
      <dgm:t>
        <a:bodyPr/>
        <a:lstStyle/>
        <a:p>
          <a:endParaRPr lang="ru-RU"/>
        </a:p>
      </dgm:t>
    </dgm:pt>
    <dgm:pt modelId="{21224EC9-AC7B-45CF-A304-92D85F61A2DD}" type="sibTrans" cxnId="{77725A0B-943B-4E6B-8478-9D4754E1C6D6}">
      <dgm:prSet/>
      <dgm:spPr/>
      <dgm:t>
        <a:bodyPr/>
        <a:lstStyle/>
        <a:p>
          <a:endParaRPr lang="ru-RU"/>
        </a:p>
      </dgm:t>
    </dgm:pt>
    <dgm:pt modelId="{15CACA1E-6FE1-4171-9A25-3EE8607B24C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умение анализировать полученную информацию, используя различного рода схемы, таблицы и т.д. для фиксации результатов</a:t>
          </a:r>
          <a:endParaRPr lang="ru-RU" sz="20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3CBCE11-ED33-4654-BD30-B34313FA671A}" type="parTrans" cxnId="{21A3D2A7-C685-4BAE-9899-9B4BBE330CC0}">
      <dgm:prSet/>
      <dgm:spPr/>
      <dgm:t>
        <a:bodyPr/>
        <a:lstStyle/>
        <a:p>
          <a:endParaRPr lang="ru-RU"/>
        </a:p>
      </dgm:t>
    </dgm:pt>
    <dgm:pt modelId="{15B29215-5F9C-4C43-9D5A-606939DDDAE7}" type="sibTrans" cxnId="{21A3D2A7-C685-4BAE-9899-9B4BBE330CC0}">
      <dgm:prSet/>
      <dgm:spPr/>
      <dgm:t>
        <a:bodyPr/>
        <a:lstStyle/>
        <a:p>
          <a:endParaRPr lang="ru-RU"/>
        </a:p>
      </dgm:t>
    </dgm:pt>
    <dgm:pt modelId="{711C4CBD-FB13-4A77-A62D-75E865692CF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умение оценивать информацию с точки зрения ее достоверности, точности, достаточности для решения проблемы (задачи)</a:t>
          </a:r>
          <a:endParaRPr lang="ru-RU" sz="20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9E6B253-EC86-4C6A-AE91-787D4C822E23}" type="parTrans" cxnId="{62970921-2E90-48E4-8A38-DD636B56A12E}">
      <dgm:prSet/>
      <dgm:spPr/>
      <dgm:t>
        <a:bodyPr/>
        <a:lstStyle/>
        <a:p>
          <a:endParaRPr lang="ru-RU"/>
        </a:p>
      </dgm:t>
    </dgm:pt>
    <dgm:pt modelId="{8A02820D-8503-46F1-A31D-41ADCDE3C3B6}" type="sibTrans" cxnId="{62970921-2E90-48E4-8A38-DD636B56A12E}">
      <dgm:prSet/>
      <dgm:spPr/>
      <dgm:t>
        <a:bodyPr/>
        <a:lstStyle/>
        <a:p>
          <a:endParaRPr lang="ru-RU"/>
        </a:p>
      </dgm:t>
    </dgm:pt>
    <dgm:pt modelId="{62263C6C-42DA-4191-8C95-F46D986E03D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умение использовать результаты процессов поиска, получения, анализа и оценки информации для принятия решений</a:t>
          </a:r>
          <a:endParaRPr lang="ru-RU" sz="20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F1FEBA8-4320-464C-A17C-C26004297238}" type="parTrans" cxnId="{5E20ACBB-492F-423C-B81E-131376AF05A5}">
      <dgm:prSet/>
      <dgm:spPr/>
      <dgm:t>
        <a:bodyPr/>
        <a:lstStyle/>
        <a:p>
          <a:endParaRPr lang="ru-RU"/>
        </a:p>
      </dgm:t>
    </dgm:pt>
    <dgm:pt modelId="{3875B976-506A-4FEC-8868-6DE4CDC40817}" type="sibTrans" cxnId="{5E20ACBB-492F-423C-B81E-131376AF05A5}">
      <dgm:prSet/>
      <dgm:spPr/>
      <dgm:t>
        <a:bodyPr/>
        <a:lstStyle/>
        <a:p>
          <a:endParaRPr lang="ru-RU"/>
        </a:p>
      </dgm:t>
    </dgm:pt>
    <dgm:pt modelId="{1D72AE5B-3D94-4C31-AE88-00058002111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Представить информацию</a:t>
          </a:r>
          <a:endParaRPr lang="ru-RU" sz="20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9C55A3F-80F2-4A8E-8DE6-F84B126C7656}" type="parTrans" cxnId="{EA7DBDF2-0524-4F95-B277-AC73B08D03DE}">
      <dgm:prSet/>
      <dgm:spPr/>
      <dgm:t>
        <a:bodyPr/>
        <a:lstStyle/>
        <a:p>
          <a:endParaRPr lang="ru-RU"/>
        </a:p>
      </dgm:t>
    </dgm:pt>
    <dgm:pt modelId="{67C32D4E-8A2C-479F-ACC1-FED550CCBA32}" type="sibTrans" cxnId="{EA7DBDF2-0524-4F95-B277-AC73B08D03DE}">
      <dgm:prSet/>
      <dgm:spPr/>
      <dgm:t>
        <a:bodyPr/>
        <a:lstStyle/>
        <a:p>
          <a:endParaRPr lang="ru-RU"/>
        </a:p>
      </dgm:t>
    </dgm:pt>
    <dgm:pt modelId="{737B8626-6646-4474-9366-81ABC51A2F9D}" type="pres">
      <dgm:prSet presAssocID="{17497F66-08E7-45D1-9C30-B9369077A5A6}" presName="linear" presStyleCnt="0">
        <dgm:presLayoutVars>
          <dgm:dir/>
          <dgm:animLvl val="lvl"/>
          <dgm:resizeHandles val="exact"/>
        </dgm:presLayoutVars>
      </dgm:prSet>
      <dgm:spPr/>
    </dgm:pt>
    <dgm:pt modelId="{D442ED77-0BD6-424F-B392-7799C70343F7}" type="pres">
      <dgm:prSet presAssocID="{556230F0-DFB3-4F43-B925-CAE70EA8CF0D}" presName="parentLin" presStyleCnt="0"/>
      <dgm:spPr/>
    </dgm:pt>
    <dgm:pt modelId="{29EC9E7C-94F4-467C-8E91-6D99D97D432E}" type="pres">
      <dgm:prSet presAssocID="{556230F0-DFB3-4F43-B925-CAE70EA8CF0D}" presName="parentLeftMargin" presStyleLbl="node1" presStyleIdx="0" presStyleCnt="5"/>
      <dgm:spPr/>
    </dgm:pt>
    <dgm:pt modelId="{30DB5C81-5996-4554-9F29-580685C8AC2A}" type="pres">
      <dgm:prSet presAssocID="{556230F0-DFB3-4F43-B925-CAE70EA8CF0D}" presName="parentText" presStyleLbl="node1" presStyleIdx="0" presStyleCnt="5" custScaleX="142857" custScaleY="2042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F5416-1A9F-424A-A769-926C03705E4D}" type="pres">
      <dgm:prSet presAssocID="{556230F0-DFB3-4F43-B925-CAE70EA8CF0D}" presName="negativeSpace" presStyleCnt="0"/>
      <dgm:spPr/>
    </dgm:pt>
    <dgm:pt modelId="{05C87965-8DE0-4C43-AD4A-535B6A02884B}" type="pres">
      <dgm:prSet presAssocID="{556230F0-DFB3-4F43-B925-CAE70EA8CF0D}" presName="childText" presStyleLbl="conFgAcc1" presStyleIdx="0" presStyleCnt="5">
        <dgm:presLayoutVars>
          <dgm:bulletEnabled val="1"/>
        </dgm:presLayoutVars>
      </dgm:prSet>
      <dgm:spPr/>
    </dgm:pt>
    <dgm:pt modelId="{70F985AA-0EB8-49F9-A277-2D8302CE1D54}" type="pres">
      <dgm:prSet presAssocID="{21224EC9-AC7B-45CF-A304-92D85F61A2DD}" presName="spaceBetweenRectangles" presStyleCnt="0"/>
      <dgm:spPr/>
    </dgm:pt>
    <dgm:pt modelId="{94FFBC62-CF03-408A-8BF1-847FA41E8EDD}" type="pres">
      <dgm:prSet presAssocID="{15CACA1E-6FE1-4171-9A25-3EE8607B24C0}" presName="parentLin" presStyleCnt="0"/>
      <dgm:spPr/>
    </dgm:pt>
    <dgm:pt modelId="{A97B055F-BAD7-4534-98C2-65129E738EAE}" type="pres">
      <dgm:prSet presAssocID="{15CACA1E-6FE1-4171-9A25-3EE8607B24C0}" presName="parentLeftMargin" presStyleLbl="node1" presStyleIdx="0" presStyleCnt="5"/>
      <dgm:spPr/>
    </dgm:pt>
    <dgm:pt modelId="{98D2FACA-021E-4C88-B907-469E76E0EA43}" type="pres">
      <dgm:prSet presAssocID="{15CACA1E-6FE1-4171-9A25-3EE8607B24C0}" presName="parentText" presStyleLbl="node1" presStyleIdx="1" presStyleCnt="5" custScaleX="142857" custScaleY="3148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2E5BC-5B1D-4B3B-8B3F-48E157711B1A}" type="pres">
      <dgm:prSet presAssocID="{15CACA1E-6FE1-4171-9A25-3EE8607B24C0}" presName="negativeSpace" presStyleCnt="0"/>
      <dgm:spPr/>
    </dgm:pt>
    <dgm:pt modelId="{29087CCF-96B2-4E51-A084-FCE7CBAADE6E}" type="pres">
      <dgm:prSet presAssocID="{15CACA1E-6FE1-4171-9A25-3EE8607B24C0}" presName="childText" presStyleLbl="conFgAcc1" presStyleIdx="1" presStyleCnt="5" custLinFactY="163524" custLinFactNeighborY="200000">
        <dgm:presLayoutVars>
          <dgm:bulletEnabled val="1"/>
        </dgm:presLayoutVars>
      </dgm:prSet>
      <dgm:spPr/>
    </dgm:pt>
    <dgm:pt modelId="{0CD3C8AD-5CD0-4C67-AA29-44F33AB5779A}" type="pres">
      <dgm:prSet presAssocID="{15B29215-5F9C-4C43-9D5A-606939DDDAE7}" presName="spaceBetweenRectangles" presStyleCnt="0"/>
      <dgm:spPr/>
    </dgm:pt>
    <dgm:pt modelId="{A0D93A54-5B26-4652-AC08-F77F309EB3E8}" type="pres">
      <dgm:prSet presAssocID="{711C4CBD-FB13-4A77-A62D-75E865692CF5}" presName="parentLin" presStyleCnt="0"/>
      <dgm:spPr/>
    </dgm:pt>
    <dgm:pt modelId="{A8569A8D-FB9E-4B92-94A6-721BFC936CA0}" type="pres">
      <dgm:prSet presAssocID="{711C4CBD-FB13-4A77-A62D-75E865692CF5}" presName="parentLeftMargin" presStyleLbl="node1" presStyleIdx="1" presStyleCnt="5"/>
      <dgm:spPr/>
    </dgm:pt>
    <dgm:pt modelId="{58FAE9B8-0544-4C0F-8EF7-7B44D27EA999}" type="pres">
      <dgm:prSet presAssocID="{711C4CBD-FB13-4A77-A62D-75E865692CF5}" presName="parentText" presStyleLbl="node1" presStyleIdx="2" presStyleCnt="5" custScaleX="142857" custScaleY="260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EB3E8-9F19-4472-8AFF-07DFC1225AF2}" type="pres">
      <dgm:prSet presAssocID="{711C4CBD-FB13-4A77-A62D-75E865692CF5}" presName="negativeSpace" presStyleCnt="0"/>
      <dgm:spPr/>
    </dgm:pt>
    <dgm:pt modelId="{993B47CD-D759-49C6-8335-6437422056DC}" type="pres">
      <dgm:prSet presAssocID="{711C4CBD-FB13-4A77-A62D-75E865692CF5}" presName="childText" presStyleLbl="conFgAcc1" presStyleIdx="2" presStyleCnt="5">
        <dgm:presLayoutVars>
          <dgm:bulletEnabled val="1"/>
        </dgm:presLayoutVars>
      </dgm:prSet>
      <dgm:spPr/>
    </dgm:pt>
    <dgm:pt modelId="{9E202F41-04E6-403C-B000-82967F79D24C}" type="pres">
      <dgm:prSet presAssocID="{8A02820D-8503-46F1-A31D-41ADCDE3C3B6}" presName="spaceBetweenRectangles" presStyleCnt="0"/>
      <dgm:spPr/>
    </dgm:pt>
    <dgm:pt modelId="{BBCAEB78-7CC5-40D9-980B-7C055F390061}" type="pres">
      <dgm:prSet presAssocID="{62263C6C-42DA-4191-8C95-F46D986E03D0}" presName="parentLin" presStyleCnt="0"/>
      <dgm:spPr/>
    </dgm:pt>
    <dgm:pt modelId="{D906D6AF-AD52-4ED5-85E0-1E82F21CE117}" type="pres">
      <dgm:prSet presAssocID="{62263C6C-42DA-4191-8C95-F46D986E03D0}" presName="parentLeftMargin" presStyleLbl="node1" presStyleIdx="2" presStyleCnt="5"/>
      <dgm:spPr/>
    </dgm:pt>
    <dgm:pt modelId="{571B3202-FD02-477C-80E2-994FD966211B}" type="pres">
      <dgm:prSet presAssocID="{62263C6C-42DA-4191-8C95-F46D986E03D0}" presName="parentText" presStyleLbl="node1" presStyleIdx="3" presStyleCnt="5" custScaleX="142857" custScaleY="270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670FD-1455-43AD-B247-F08EADCD0890}" type="pres">
      <dgm:prSet presAssocID="{62263C6C-42DA-4191-8C95-F46D986E03D0}" presName="negativeSpace" presStyleCnt="0"/>
      <dgm:spPr/>
    </dgm:pt>
    <dgm:pt modelId="{A0A1E3FA-DCCA-4333-A285-4BA982B64D96}" type="pres">
      <dgm:prSet presAssocID="{62263C6C-42DA-4191-8C95-F46D986E03D0}" presName="childText" presStyleLbl="conFgAcc1" presStyleIdx="3" presStyleCnt="5">
        <dgm:presLayoutVars>
          <dgm:bulletEnabled val="1"/>
        </dgm:presLayoutVars>
      </dgm:prSet>
      <dgm:spPr/>
    </dgm:pt>
    <dgm:pt modelId="{BAAD3443-2099-4E31-AC48-EE97F508FEC3}" type="pres">
      <dgm:prSet presAssocID="{3875B976-506A-4FEC-8868-6DE4CDC40817}" presName="spaceBetweenRectangles" presStyleCnt="0"/>
      <dgm:spPr/>
    </dgm:pt>
    <dgm:pt modelId="{CFDB4FD3-34FD-4D5B-B3D6-1C13C73533C2}" type="pres">
      <dgm:prSet presAssocID="{1D72AE5B-3D94-4C31-AE88-000580021116}" presName="parentLin" presStyleCnt="0"/>
      <dgm:spPr/>
    </dgm:pt>
    <dgm:pt modelId="{038FFD5B-D428-4C04-A35B-2F4A81F0A358}" type="pres">
      <dgm:prSet presAssocID="{1D72AE5B-3D94-4C31-AE88-000580021116}" presName="parentLeftMargin" presStyleLbl="node1" presStyleIdx="3" presStyleCnt="5"/>
      <dgm:spPr/>
    </dgm:pt>
    <dgm:pt modelId="{CA831A2B-0517-475A-900F-8D16CD3EFEA2}" type="pres">
      <dgm:prSet presAssocID="{1D72AE5B-3D94-4C31-AE88-000580021116}" presName="parentText" presStyleLbl="node1" presStyleIdx="4" presStyleCnt="5" custScaleY="234602">
        <dgm:presLayoutVars>
          <dgm:chMax val="0"/>
          <dgm:bulletEnabled val="1"/>
        </dgm:presLayoutVars>
      </dgm:prSet>
      <dgm:spPr/>
    </dgm:pt>
    <dgm:pt modelId="{465A69D2-4BF4-4B03-8D28-C42532D5EE34}" type="pres">
      <dgm:prSet presAssocID="{1D72AE5B-3D94-4C31-AE88-000580021116}" presName="negativeSpace" presStyleCnt="0"/>
      <dgm:spPr/>
    </dgm:pt>
    <dgm:pt modelId="{39EEDE1C-DCD6-4713-A21B-E13C92F71A70}" type="pres">
      <dgm:prSet presAssocID="{1D72AE5B-3D94-4C31-AE88-00058002111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11F87C3-9CA3-4A41-A852-2E33F770EC97}" type="presOf" srcId="{711C4CBD-FB13-4A77-A62D-75E865692CF5}" destId="{58FAE9B8-0544-4C0F-8EF7-7B44D27EA999}" srcOrd="1" destOrd="0" presId="urn:microsoft.com/office/officeart/2005/8/layout/list1"/>
    <dgm:cxn modelId="{21A3D2A7-C685-4BAE-9899-9B4BBE330CC0}" srcId="{17497F66-08E7-45D1-9C30-B9369077A5A6}" destId="{15CACA1E-6FE1-4171-9A25-3EE8607B24C0}" srcOrd="1" destOrd="0" parTransId="{93CBCE11-ED33-4654-BD30-B34313FA671A}" sibTransId="{15B29215-5F9C-4C43-9D5A-606939DDDAE7}"/>
    <dgm:cxn modelId="{62970921-2E90-48E4-8A38-DD636B56A12E}" srcId="{17497F66-08E7-45D1-9C30-B9369077A5A6}" destId="{711C4CBD-FB13-4A77-A62D-75E865692CF5}" srcOrd="2" destOrd="0" parTransId="{19E6B253-EC86-4C6A-AE91-787D4C822E23}" sibTransId="{8A02820D-8503-46F1-A31D-41ADCDE3C3B6}"/>
    <dgm:cxn modelId="{78AD6BBD-8A04-41EC-908F-20284EAC51A6}" type="presOf" srcId="{556230F0-DFB3-4F43-B925-CAE70EA8CF0D}" destId="{29EC9E7C-94F4-467C-8E91-6D99D97D432E}" srcOrd="0" destOrd="0" presId="urn:microsoft.com/office/officeart/2005/8/layout/list1"/>
    <dgm:cxn modelId="{45BC80C3-1AAE-44C8-A3E6-44A75A2E9E5E}" type="presOf" srcId="{556230F0-DFB3-4F43-B925-CAE70EA8CF0D}" destId="{30DB5C81-5996-4554-9F29-580685C8AC2A}" srcOrd="1" destOrd="0" presId="urn:microsoft.com/office/officeart/2005/8/layout/list1"/>
    <dgm:cxn modelId="{4B748E57-39AD-4C9C-9042-3146C1281BFC}" type="presOf" srcId="{15CACA1E-6FE1-4171-9A25-3EE8607B24C0}" destId="{98D2FACA-021E-4C88-B907-469E76E0EA43}" srcOrd="1" destOrd="0" presId="urn:microsoft.com/office/officeart/2005/8/layout/list1"/>
    <dgm:cxn modelId="{1C8C7123-2F85-48D5-BD1F-12E37C441E03}" type="presOf" srcId="{1D72AE5B-3D94-4C31-AE88-000580021116}" destId="{038FFD5B-D428-4C04-A35B-2F4A81F0A358}" srcOrd="0" destOrd="0" presId="urn:microsoft.com/office/officeart/2005/8/layout/list1"/>
    <dgm:cxn modelId="{095108A8-26C9-46CE-B087-077B448CFF9A}" type="presOf" srcId="{711C4CBD-FB13-4A77-A62D-75E865692CF5}" destId="{A8569A8D-FB9E-4B92-94A6-721BFC936CA0}" srcOrd="0" destOrd="0" presId="urn:microsoft.com/office/officeart/2005/8/layout/list1"/>
    <dgm:cxn modelId="{0D5A543C-1ABF-47D3-9279-D41F9B7807DB}" type="presOf" srcId="{15CACA1E-6FE1-4171-9A25-3EE8607B24C0}" destId="{A97B055F-BAD7-4534-98C2-65129E738EAE}" srcOrd="0" destOrd="0" presId="urn:microsoft.com/office/officeart/2005/8/layout/list1"/>
    <dgm:cxn modelId="{36A0BE13-6807-4113-B118-FED32EE989C2}" type="presOf" srcId="{17497F66-08E7-45D1-9C30-B9369077A5A6}" destId="{737B8626-6646-4474-9366-81ABC51A2F9D}" srcOrd="0" destOrd="0" presId="urn:microsoft.com/office/officeart/2005/8/layout/list1"/>
    <dgm:cxn modelId="{77725A0B-943B-4E6B-8478-9D4754E1C6D6}" srcId="{17497F66-08E7-45D1-9C30-B9369077A5A6}" destId="{556230F0-DFB3-4F43-B925-CAE70EA8CF0D}" srcOrd="0" destOrd="0" parTransId="{85EB7382-67D4-4D85-A1C3-F55D3F4CDCFC}" sibTransId="{21224EC9-AC7B-45CF-A304-92D85F61A2DD}"/>
    <dgm:cxn modelId="{E327F519-8216-40EA-9662-F8484D0D706A}" type="presOf" srcId="{62263C6C-42DA-4191-8C95-F46D986E03D0}" destId="{D906D6AF-AD52-4ED5-85E0-1E82F21CE117}" srcOrd="0" destOrd="0" presId="urn:microsoft.com/office/officeart/2005/8/layout/list1"/>
    <dgm:cxn modelId="{2CB702A8-2D43-47B8-AC6F-7939A4F7873F}" type="presOf" srcId="{1D72AE5B-3D94-4C31-AE88-000580021116}" destId="{CA831A2B-0517-475A-900F-8D16CD3EFEA2}" srcOrd="1" destOrd="0" presId="urn:microsoft.com/office/officeart/2005/8/layout/list1"/>
    <dgm:cxn modelId="{5E20ACBB-492F-423C-B81E-131376AF05A5}" srcId="{17497F66-08E7-45D1-9C30-B9369077A5A6}" destId="{62263C6C-42DA-4191-8C95-F46D986E03D0}" srcOrd="3" destOrd="0" parTransId="{3F1FEBA8-4320-464C-A17C-C26004297238}" sibTransId="{3875B976-506A-4FEC-8868-6DE4CDC40817}"/>
    <dgm:cxn modelId="{EA7DBDF2-0524-4F95-B277-AC73B08D03DE}" srcId="{17497F66-08E7-45D1-9C30-B9369077A5A6}" destId="{1D72AE5B-3D94-4C31-AE88-000580021116}" srcOrd="4" destOrd="0" parTransId="{89C55A3F-80F2-4A8E-8DE6-F84B126C7656}" sibTransId="{67C32D4E-8A2C-479F-ACC1-FED550CCBA32}"/>
    <dgm:cxn modelId="{D8DC8526-F3D9-4FB0-9EEB-A73FAF7DC9E7}" type="presOf" srcId="{62263C6C-42DA-4191-8C95-F46D986E03D0}" destId="{571B3202-FD02-477C-80E2-994FD966211B}" srcOrd="1" destOrd="0" presId="urn:microsoft.com/office/officeart/2005/8/layout/list1"/>
    <dgm:cxn modelId="{9859BF1C-55A9-44C9-A677-58CA1755CFDA}" type="presParOf" srcId="{737B8626-6646-4474-9366-81ABC51A2F9D}" destId="{D442ED77-0BD6-424F-B392-7799C70343F7}" srcOrd="0" destOrd="0" presId="urn:microsoft.com/office/officeart/2005/8/layout/list1"/>
    <dgm:cxn modelId="{BCD1932A-16A8-4399-80F2-C6507E9727B7}" type="presParOf" srcId="{D442ED77-0BD6-424F-B392-7799C70343F7}" destId="{29EC9E7C-94F4-467C-8E91-6D99D97D432E}" srcOrd="0" destOrd="0" presId="urn:microsoft.com/office/officeart/2005/8/layout/list1"/>
    <dgm:cxn modelId="{830AE03E-476B-4D03-9CFE-09C9FE133F67}" type="presParOf" srcId="{D442ED77-0BD6-424F-B392-7799C70343F7}" destId="{30DB5C81-5996-4554-9F29-580685C8AC2A}" srcOrd="1" destOrd="0" presId="urn:microsoft.com/office/officeart/2005/8/layout/list1"/>
    <dgm:cxn modelId="{08257506-8080-40A9-9FA2-C6B59F4CA610}" type="presParOf" srcId="{737B8626-6646-4474-9366-81ABC51A2F9D}" destId="{852F5416-1A9F-424A-A769-926C03705E4D}" srcOrd="1" destOrd="0" presId="urn:microsoft.com/office/officeart/2005/8/layout/list1"/>
    <dgm:cxn modelId="{B27EF2B1-7373-461B-B712-7E95D30D2579}" type="presParOf" srcId="{737B8626-6646-4474-9366-81ABC51A2F9D}" destId="{05C87965-8DE0-4C43-AD4A-535B6A02884B}" srcOrd="2" destOrd="0" presId="urn:microsoft.com/office/officeart/2005/8/layout/list1"/>
    <dgm:cxn modelId="{2814350F-0C4E-4213-9264-EB7A5096F3C4}" type="presParOf" srcId="{737B8626-6646-4474-9366-81ABC51A2F9D}" destId="{70F985AA-0EB8-49F9-A277-2D8302CE1D54}" srcOrd="3" destOrd="0" presId="urn:microsoft.com/office/officeart/2005/8/layout/list1"/>
    <dgm:cxn modelId="{E94EE1E0-9F6C-4866-AC0B-C14E62F4BB1F}" type="presParOf" srcId="{737B8626-6646-4474-9366-81ABC51A2F9D}" destId="{94FFBC62-CF03-408A-8BF1-847FA41E8EDD}" srcOrd="4" destOrd="0" presId="urn:microsoft.com/office/officeart/2005/8/layout/list1"/>
    <dgm:cxn modelId="{7B4894A3-F80C-429F-A6F4-4DA9BBEFC3B3}" type="presParOf" srcId="{94FFBC62-CF03-408A-8BF1-847FA41E8EDD}" destId="{A97B055F-BAD7-4534-98C2-65129E738EAE}" srcOrd="0" destOrd="0" presId="urn:microsoft.com/office/officeart/2005/8/layout/list1"/>
    <dgm:cxn modelId="{C3E1F009-B78E-488A-9652-D26FC4529DAB}" type="presParOf" srcId="{94FFBC62-CF03-408A-8BF1-847FA41E8EDD}" destId="{98D2FACA-021E-4C88-B907-469E76E0EA43}" srcOrd="1" destOrd="0" presId="urn:microsoft.com/office/officeart/2005/8/layout/list1"/>
    <dgm:cxn modelId="{E0C5CDDC-39D7-4BCD-B531-EE330C421974}" type="presParOf" srcId="{737B8626-6646-4474-9366-81ABC51A2F9D}" destId="{B082E5BC-5B1D-4B3B-8B3F-48E157711B1A}" srcOrd="5" destOrd="0" presId="urn:microsoft.com/office/officeart/2005/8/layout/list1"/>
    <dgm:cxn modelId="{17C64BFB-7188-4320-AE1F-B57F107E34F3}" type="presParOf" srcId="{737B8626-6646-4474-9366-81ABC51A2F9D}" destId="{29087CCF-96B2-4E51-A084-FCE7CBAADE6E}" srcOrd="6" destOrd="0" presId="urn:microsoft.com/office/officeart/2005/8/layout/list1"/>
    <dgm:cxn modelId="{949ED80D-76EB-49CB-925A-78EF3F6CF3A0}" type="presParOf" srcId="{737B8626-6646-4474-9366-81ABC51A2F9D}" destId="{0CD3C8AD-5CD0-4C67-AA29-44F33AB5779A}" srcOrd="7" destOrd="0" presId="urn:microsoft.com/office/officeart/2005/8/layout/list1"/>
    <dgm:cxn modelId="{D7674DE9-A911-4CDE-9F7C-E9404DCAFE64}" type="presParOf" srcId="{737B8626-6646-4474-9366-81ABC51A2F9D}" destId="{A0D93A54-5B26-4652-AC08-F77F309EB3E8}" srcOrd="8" destOrd="0" presId="urn:microsoft.com/office/officeart/2005/8/layout/list1"/>
    <dgm:cxn modelId="{E469160F-3BA3-491C-B2C6-A3AD34C7EA2D}" type="presParOf" srcId="{A0D93A54-5B26-4652-AC08-F77F309EB3E8}" destId="{A8569A8D-FB9E-4B92-94A6-721BFC936CA0}" srcOrd="0" destOrd="0" presId="urn:microsoft.com/office/officeart/2005/8/layout/list1"/>
    <dgm:cxn modelId="{65BEE778-74A5-4469-920F-BC6E01EB9065}" type="presParOf" srcId="{A0D93A54-5B26-4652-AC08-F77F309EB3E8}" destId="{58FAE9B8-0544-4C0F-8EF7-7B44D27EA999}" srcOrd="1" destOrd="0" presId="urn:microsoft.com/office/officeart/2005/8/layout/list1"/>
    <dgm:cxn modelId="{E73CD358-EEB9-435E-9A9A-9A89DB0DA25A}" type="presParOf" srcId="{737B8626-6646-4474-9366-81ABC51A2F9D}" destId="{958EB3E8-9F19-4472-8AFF-07DFC1225AF2}" srcOrd="9" destOrd="0" presId="urn:microsoft.com/office/officeart/2005/8/layout/list1"/>
    <dgm:cxn modelId="{65171A1B-6394-471B-8E5D-6C1794387A88}" type="presParOf" srcId="{737B8626-6646-4474-9366-81ABC51A2F9D}" destId="{993B47CD-D759-49C6-8335-6437422056DC}" srcOrd="10" destOrd="0" presId="urn:microsoft.com/office/officeart/2005/8/layout/list1"/>
    <dgm:cxn modelId="{8F54423B-46D4-492E-AFD1-3B50E8FF8021}" type="presParOf" srcId="{737B8626-6646-4474-9366-81ABC51A2F9D}" destId="{9E202F41-04E6-403C-B000-82967F79D24C}" srcOrd="11" destOrd="0" presId="urn:microsoft.com/office/officeart/2005/8/layout/list1"/>
    <dgm:cxn modelId="{5045E2D0-A02D-48E4-8BD1-41213CAB6615}" type="presParOf" srcId="{737B8626-6646-4474-9366-81ABC51A2F9D}" destId="{BBCAEB78-7CC5-40D9-980B-7C055F390061}" srcOrd="12" destOrd="0" presId="urn:microsoft.com/office/officeart/2005/8/layout/list1"/>
    <dgm:cxn modelId="{CE4FAECC-5F53-4741-92D2-5F7C565F2D53}" type="presParOf" srcId="{BBCAEB78-7CC5-40D9-980B-7C055F390061}" destId="{D906D6AF-AD52-4ED5-85E0-1E82F21CE117}" srcOrd="0" destOrd="0" presId="urn:microsoft.com/office/officeart/2005/8/layout/list1"/>
    <dgm:cxn modelId="{B0265C85-4655-4E91-947D-16B3E46FF846}" type="presParOf" srcId="{BBCAEB78-7CC5-40D9-980B-7C055F390061}" destId="{571B3202-FD02-477C-80E2-994FD966211B}" srcOrd="1" destOrd="0" presId="urn:microsoft.com/office/officeart/2005/8/layout/list1"/>
    <dgm:cxn modelId="{EB22AFE2-29CB-4759-A1F2-56E1601E64BC}" type="presParOf" srcId="{737B8626-6646-4474-9366-81ABC51A2F9D}" destId="{AF3670FD-1455-43AD-B247-F08EADCD0890}" srcOrd="13" destOrd="0" presId="urn:microsoft.com/office/officeart/2005/8/layout/list1"/>
    <dgm:cxn modelId="{17699447-9573-4BB1-ADEA-97B105AE0C7F}" type="presParOf" srcId="{737B8626-6646-4474-9366-81ABC51A2F9D}" destId="{A0A1E3FA-DCCA-4333-A285-4BA982B64D96}" srcOrd="14" destOrd="0" presId="urn:microsoft.com/office/officeart/2005/8/layout/list1"/>
    <dgm:cxn modelId="{735EA087-217D-433D-AB0D-3C508B1EBACE}" type="presParOf" srcId="{737B8626-6646-4474-9366-81ABC51A2F9D}" destId="{BAAD3443-2099-4E31-AC48-EE97F508FEC3}" srcOrd="15" destOrd="0" presId="urn:microsoft.com/office/officeart/2005/8/layout/list1"/>
    <dgm:cxn modelId="{70DB57B2-A380-4C52-9C1D-839805DE200C}" type="presParOf" srcId="{737B8626-6646-4474-9366-81ABC51A2F9D}" destId="{CFDB4FD3-34FD-4D5B-B3D6-1C13C73533C2}" srcOrd="16" destOrd="0" presId="urn:microsoft.com/office/officeart/2005/8/layout/list1"/>
    <dgm:cxn modelId="{8F13CE87-26FA-476E-874B-762981FB40B9}" type="presParOf" srcId="{CFDB4FD3-34FD-4D5B-B3D6-1C13C73533C2}" destId="{038FFD5B-D428-4C04-A35B-2F4A81F0A358}" srcOrd="0" destOrd="0" presId="urn:microsoft.com/office/officeart/2005/8/layout/list1"/>
    <dgm:cxn modelId="{0CFBF486-D2DD-4C4C-800F-41F2BB9728F7}" type="presParOf" srcId="{CFDB4FD3-34FD-4D5B-B3D6-1C13C73533C2}" destId="{CA831A2B-0517-475A-900F-8D16CD3EFEA2}" srcOrd="1" destOrd="0" presId="urn:microsoft.com/office/officeart/2005/8/layout/list1"/>
    <dgm:cxn modelId="{E1432800-EF82-4CA7-8EF5-2B410B00A38A}" type="presParOf" srcId="{737B8626-6646-4474-9366-81ABC51A2F9D}" destId="{465A69D2-4BF4-4B03-8D28-C42532D5EE34}" srcOrd="17" destOrd="0" presId="urn:microsoft.com/office/officeart/2005/8/layout/list1"/>
    <dgm:cxn modelId="{09619DD3-1A91-4B32-ACEE-0DEA603493D4}" type="presParOf" srcId="{737B8626-6646-4474-9366-81ABC51A2F9D}" destId="{39EEDE1C-DCD6-4713-A21B-E13C92F71A7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AFD4B-7186-40A6-B66A-827F66D72487}" type="doc">
      <dgm:prSet loTypeId="urn:microsoft.com/office/officeart/2005/8/layout/defaul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258E750-C1AE-4B86-A5DB-2A179C9DF184}">
      <dgm:prSet phldrT="[Текст]" custT="1"/>
      <dgm:spPr/>
      <dgm:t>
        <a:bodyPr/>
        <a:lstStyle/>
        <a:p>
          <a:r>
            <a:rPr lang="ru-RU" sz="3200" b="0" dirty="0" smtClean="0">
              <a:latin typeface="Times New Roman" pitchFamily="18" charset="0"/>
              <a:cs typeface="Times New Roman" pitchFamily="18" charset="0"/>
            </a:rPr>
            <a:t>Принцип преемственности </a:t>
          </a:r>
          <a:endParaRPr lang="ru-RU" sz="3200" b="0" dirty="0">
            <a:latin typeface="Times New Roman" pitchFamily="18" charset="0"/>
            <a:cs typeface="Times New Roman" pitchFamily="18" charset="0"/>
          </a:endParaRPr>
        </a:p>
      </dgm:t>
    </dgm:pt>
    <dgm:pt modelId="{DE584BE0-699E-4576-A094-BF39CA8E1284}" type="parTrans" cxnId="{1FF0671D-2138-468D-83B8-B64A22CA7AC1}">
      <dgm:prSet/>
      <dgm:spPr/>
      <dgm:t>
        <a:bodyPr/>
        <a:lstStyle/>
        <a:p>
          <a:endParaRPr lang="ru-RU"/>
        </a:p>
      </dgm:t>
    </dgm:pt>
    <dgm:pt modelId="{25D9F5C8-64E3-46BA-AEE0-C79744C03D83}" type="sibTrans" cxnId="{1FF0671D-2138-468D-83B8-B64A22CA7AC1}">
      <dgm:prSet/>
      <dgm:spPr/>
      <dgm:t>
        <a:bodyPr/>
        <a:lstStyle/>
        <a:p>
          <a:endParaRPr lang="ru-RU"/>
        </a:p>
      </dgm:t>
    </dgm:pt>
    <dgm:pt modelId="{7DF23301-41ED-46EC-B98A-B571CBC03844}">
      <dgm:prSet phldrT="[Текст]" custT="1"/>
      <dgm:spPr/>
      <dgm:t>
        <a:bodyPr/>
        <a:lstStyle/>
        <a:p>
          <a:r>
            <a:rPr lang="ru-RU" sz="3200" b="0" dirty="0" smtClean="0">
              <a:latin typeface="Times New Roman" pitchFamily="18" charset="0"/>
              <a:cs typeface="Times New Roman" pitchFamily="18" charset="0"/>
            </a:rPr>
            <a:t>Принцип содержательности</a:t>
          </a:r>
          <a:endParaRPr lang="ru-RU" sz="3200" b="0" dirty="0">
            <a:latin typeface="Times New Roman" pitchFamily="18" charset="0"/>
            <a:cs typeface="Times New Roman" pitchFamily="18" charset="0"/>
          </a:endParaRPr>
        </a:p>
      </dgm:t>
    </dgm:pt>
    <dgm:pt modelId="{D0C96F77-2706-4139-852B-37BD717A39D3}" type="parTrans" cxnId="{94CAF132-2DE0-4052-A3AD-347B19C9E748}">
      <dgm:prSet/>
      <dgm:spPr/>
      <dgm:t>
        <a:bodyPr/>
        <a:lstStyle/>
        <a:p>
          <a:endParaRPr lang="ru-RU"/>
        </a:p>
      </dgm:t>
    </dgm:pt>
    <dgm:pt modelId="{33C27E03-A7A0-4548-A81B-42578039269B}" type="sibTrans" cxnId="{94CAF132-2DE0-4052-A3AD-347B19C9E748}">
      <dgm:prSet/>
      <dgm:spPr/>
      <dgm:t>
        <a:bodyPr/>
        <a:lstStyle/>
        <a:p>
          <a:endParaRPr lang="ru-RU"/>
        </a:p>
      </dgm:t>
    </dgm:pt>
    <dgm:pt modelId="{8D76A1AD-267E-4759-8DBE-F14B8649455B}">
      <dgm:prSet phldrT="[Текст]" custT="1"/>
      <dgm:spPr/>
      <dgm:t>
        <a:bodyPr/>
        <a:lstStyle/>
        <a:p>
          <a:r>
            <a:rPr lang="ru-RU" sz="3200" b="0" dirty="0" smtClean="0">
              <a:latin typeface="Times New Roman" pitchFamily="18" charset="0"/>
              <a:cs typeface="Times New Roman" pitchFamily="18" charset="0"/>
            </a:rPr>
            <a:t>Принцип непрерывности </a:t>
          </a:r>
          <a:endParaRPr lang="ru-RU" sz="3200" b="0" dirty="0">
            <a:latin typeface="Times New Roman" pitchFamily="18" charset="0"/>
            <a:cs typeface="Times New Roman" pitchFamily="18" charset="0"/>
          </a:endParaRPr>
        </a:p>
      </dgm:t>
    </dgm:pt>
    <dgm:pt modelId="{EBC174D2-52C1-4FFD-81FF-C331AB480CEF}" type="parTrans" cxnId="{BB6D4D9C-AB3F-400F-8712-D5492420CC2C}">
      <dgm:prSet/>
      <dgm:spPr/>
      <dgm:t>
        <a:bodyPr/>
        <a:lstStyle/>
        <a:p>
          <a:endParaRPr lang="ru-RU"/>
        </a:p>
      </dgm:t>
    </dgm:pt>
    <dgm:pt modelId="{A628A3E2-960E-47CE-835B-440A2B9E99BC}" type="sibTrans" cxnId="{BB6D4D9C-AB3F-400F-8712-D5492420CC2C}">
      <dgm:prSet/>
      <dgm:spPr/>
      <dgm:t>
        <a:bodyPr/>
        <a:lstStyle/>
        <a:p>
          <a:endParaRPr lang="ru-RU"/>
        </a:p>
      </dgm:t>
    </dgm:pt>
    <dgm:pt modelId="{AED52D97-A0CA-4933-BA48-991B1C159F1D}" type="pres">
      <dgm:prSet presAssocID="{65CAFD4B-7186-40A6-B66A-827F66D72487}" presName="diagram" presStyleCnt="0">
        <dgm:presLayoutVars>
          <dgm:dir/>
          <dgm:resizeHandles val="exact"/>
        </dgm:presLayoutVars>
      </dgm:prSet>
      <dgm:spPr/>
    </dgm:pt>
    <dgm:pt modelId="{09C5460F-D66E-42D1-8736-D9808CEB46E0}" type="pres">
      <dgm:prSet presAssocID="{3258E750-C1AE-4B86-A5DB-2A179C9DF184}" presName="node" presStyleLbl="node1" presStyleIdx="0" presStyleCnt="3" custScaleX="119835" custLinFactNeighborX="-15260" custLinFactNeighborY="-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D77A4-9809-40EF-9301-E197CC94BC0B}" type="pres">
      <dgm:prSet presAssocID="{25D9F5C8-64E3-46BA-AEE0-C79744C03D83}" presName="sibTrans" presStyleCnt="0"/>
      <dgm:spPr/>
    </dgm:pt>
    <dgm:pt modelId="{0926E225-FFC4-4D63-8D0A-D4E1C72C01EA}" type="pres">
      <dgm:prSet presAssocID="{7DF23301-41ED-46EC-B98A-B571CBC03844}" presName="node" presStyleLbl="node1" presStyleIdx="1" presStyleCnt="3" custScaleX="128102" custLinFactNeighborX="13586" custLinFactNeighborY="-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C55D3-306A-42B9-B765-ACAC5AF1A0F7}" type="pres">
      <dgm:prSet presAssocID="{33C27E03-A7A0-4548-A81B-42578039269B}" presName="sibTrans" presStyleCnt="0"/>
      <dgm:spPr/>
    </dgm:pt>
    <dgm:pt modelId="{9A5A622A-11EA-4061-A881-5B52E1BC7EB7}" type="pres">
      <dgm:prSet presAssocID="{8D76A1AD-267E-4759-8DBE-F14B8649455B}" presName="node" presStyleLbl="node1" presStyleIdx="2" presStyleCnt="3" custScaleX="136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610D1D-BDEF-4475-887D-31650A3D5576}" type="presOf" srcId="{3258E750-C1AE-4B86-A5DB-2A179C9DF184}" destId="{09C5460F-D66E-42D1-8736-D9808CEB46E0}" srcOrd="0" destOrd="0" presId="urn:microsoft.com/office/officeart/2005/8/layout/default"/>
    <dgm:cxn modelId="{BB6D4D9C-AB3F-400F-8712-D5492420CC2C}" srcId="{65CAFD4B-7186-40A6-B66A-827F66D72487}" destId="{8D76A1AD-267E-4759-8DBE-F14B8649455B}" srcOrd="2" destOrd="0" parTransId="{EBC174D2-52C1-4FFD-81FF-C331AB480CEF}" sibTransId="{A628A3E2-960E-47CE-835B-440A2B9E99BC}"/>
    <dgm:cxn modelId="{A240C182-0640-47F1-973E-5FEBA7B1165B}" type="presOf" srcId="{8D76A1AD-267E-4759-8DBE-F14B8649455B}" destId="{9A5A622A-11EA-4061-A881-5B52E1BC7EB7}" srcOrd="0" destOrd="0" presId="urn:microsoft.com/office/officeart/2005/8/layout/default"/>
    <dgm:cxn modelId="{81C350E9-0E8C-425C-8936-5EC8B951ECD2}" type="presOf" srcId="{7DF23301-41ED-46EC-B98A-B571CBC03844}" destId="{0926E225-FFC4-4D63-8D0A-D4E1C72C01EA}" srcOrd="0" destOrd="0" presId="urn:microsoft.com/office/officeart/2005/8/layout/default"/>
    <dgm:cxn modelId="{94CAF132-2DE0-4052-A3AD-347B19C9E748}" srcId="{65CAFD4B-7186-40A6-B66A-827F66D72487}" destId="{7DF23301-41ED-46EC-B98A-B571CBC03844}" srcOrd="1" destOrd="0" parTransId="{D0C96F77-2706-4139-852B-37BD717A39D3}" sibTransId="{33C27E03-A7A0-4548-A81B-42578039269B}"/>
    <dgm:cxn modelId="{1FF0671D-2138-468D-83B8-B64A22CA7AC1}" srcId="{65CAFD4B-7186-40A6-B66A-827F66D72487}" destId="{3258E750-C1AE-4B86-A5DB-2A179C9DF184}" srcOrd="0" destOrd="0" parTransId="{DE584BE0-699E-4576-A094-BF39CA8E1284}" sibTransId="{25D9F5C8-64E3-46BA-AEE0-C79744C03D83}"/>
    <dgm:cxn modelId="{50E8687F-D9A2-4C4A-967E-D2884CD3C6A1}" type="presOf" srcId="{65CAFD4B-7186-40A6-B66A-827F66D72487}" destId="{AED52D97-A0CA-4933-BA48-991B1C159F1D}" srcOrd="0" destOrd="0" presId="urn:microsoft.com/office/officeart/2005/8/layout/default"/>
    <dgm:cxn modelId="{B796D555-2458-4BB3-99EC-4EF4CDF651DC}" type="presParOf" srcId="{AED52D97-A0CA-4933-BA48-991B1C159F1D}" destId="{09C5460F-D66E-42D1-8736-D9808CEB46E0}" srcOrd="0" destOrd="0" presId="urn:microsoft.com/office/officeart/2005/8/layout/default"/>
    <dgm:cxn modelId="{F968C6D8-B048-48CB-AF41-800E4BDAE8C6}" type="presParOf" srcId="{AED52D97-A0CA-4933-BA48-991B1C159F1D}" destId="{8D7D77A4-9809-40EF-9301-E197CC94BC0B}" srcOrd="1" destOrd="0" presId="urn:microsoft.com/office/officeart/2005/8/layout/default"/>
    <dgm:cxn modelId="{5E5E5C1A-9047-4D86-86E6-040FD2AAC556}" type="presParOf" srcId="{AED52D97-A0CA-4933-BA48-991B1C159F1D}" destId="{0926E225-FFC4-4D63-8D0A-D4E1C72C01EA}" srcOrd="2" destOrd="0" presId="urn:microsoft.com/office/officeart/2005/8/layout/default"/>
    <dgm:cxn modelId="{4647BBB5-0C7C-4EAE-9486-5974D07EF109}" type="presParOf" srcId="{AED52D97-A0CA-4933-BA48-991B1C159F1D}" destId="{93CC55D3-306A-42B9-B765-ACAC5AF1A0F7}" srcOrd="3" destOrd="0" presId="urn:microsoft.com/office/officeart/2005/8/layout/default"/>
    <dgm:cxn modelId="{EC3933D3-7BEB-485C-80F3-B3A5102E7E14}" type="presParOf" srcId="{AED52D97-A0CA-4933-BA48-991B1C159F1D}" destId="{9A5A622A-11EA-4061-A881-5B52E1BC7EB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87965-8DE0-4C43-AD4A-535B6A02884B}">
      <dsp:nvSpPr>
        <dsp:cNvPr id="0" name=""/>
        <dsp:cNvSpPr/>
      </dsp:nvSpPr>
      <dsp:spPr>
        <a:xfrm>
          <a:off x="0" y="566975"/>
          <a:ext cx="828092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B5C81-5996-4554-9F29-580685C8AC2A}">
      <dsp:nvSpPr>
        <dsp:cNvPr id="0" name=""/>
        <dsp:cNvSpPr/>
      </dsp:nvSpPr>
      <dsp:spPr>
        <a:xfrm>
          <a:off x="394233" y="111623"/>
          <a:ext cx="7884657" cy="6029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умение определять возможные источники информации и стратегию ее поиска</a:t>
          </a:r>
          <a:endParaRPr lang="ru-RU" sz="20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3667" y="141057"/>
        <a:ext cx="7825789" cy="544083"/>
      </dsp:txXfrm>
    </dsp:sp>
    <dsp:sp modelId="{29087CCF-96B2-4E51-A084-FCE7CBAADE6E}">
      <dsp:nvSpPr>
        <dsp:cNvPr id="0" name=""/>
        <dsp:cNvSpPr/>
      </dsp:nvSpPr>
      <dsp:spPr>
        <a:xfrm>
          <a:off x="0" y="2174837"/>
          <a:ext cx="828092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82924"/>
              <a:satOff val="4875"/>
              <a:lumOff val="1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2FACA-021E-4C88-B907-469E76E0EA43}">
      <dsp:nvSpPr>
        <dsp:cNvPr id="0" name=""/>
        <dsp:cNvSpPr/>
      </dsp:nvSpPr>
      <dsp:spPr>
        <a:xfrm>
          <a:off x="394233" y="872975"/>
          <a:ext cx="7884657" cy="929381"/>
        </a:xfrm>
        <a:prstGeom prst="roundRect">
          <a:avLst/>
        </a:prstGeom>
        <a:gradFill rotWithShape="0">
          <a:gsLst>
            <a:gs pos="0">
              <a:schemeClr val="accent2">
                <a:hueOff val="2382924"/>
                <a:satOff val="4875"/>
                <a:lumOff val="186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2382924"/>
                <a:satOff val="4875"/>
                <a:lumOff val="1863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умение анализировать полученную информацию, используя различного рода схемы, таблицы и т.д. для фиксации результатов</a:t>
          </a:r>
          <a:endParaRPr lang="ru-RU" sz="20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9602" y="918344"/>
        <a:ext cx="7793919" cy="838643"/>
      </dsp:txXfrm>
    </dsp:sp>
    <dsp:sp modelId="{993B47CD-D759-49C6-8335-6437422056DC}">
      <dsp:nvSpPr>
        <dsp:cNvPr id="0" name=""/>
        <dsp:cNvSpPr/>
      </dsp:nvSpPr>
      <dsp:spPr>
        <a:xfrm>
          <a:off x="0" y="2581535"/>
          <a:ext cx="828092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765848"/>
              <a:satOff val="9751"/>
              <a:lumOff val="3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AE9B8-0544-4C0F-8EF7-7B44D27EA999}">
      <dsp:nvSpPr>
        <dsp:cNvPr id="0" name=""/>
        <dsp:cNvSpPr/>
      </dsp:nvSpPr>
      <dsp:spPr>
        <a:xfrm>
          <a:off x="394233" y="1960756"/>
          <a:ext cx="7884657" cy="768379"/>
        </a:xfrm>
        <a:prstGeom prst="roundRect">
          <a:avLst/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умение оценивать информацию с точки зрения ее достоверности, точности, достаточности для решения проблемы (задачи)</a:t>
          </a:r>
          <a:endParaRPr lang="ru-RU" sz="20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742" y="1998265"/>
        <a:ext cx="7809639" cy="693361"/>
      </dsp:txXfrm>
    </dsp:sp>
    <dsp:sp modelId="{A0A1E3FA-DCCA-4333-A285-4BA982B64D96}">
      <dsp:nvSpPr>
        <dsp:cNvPr id="0" name=""/>
        <dsp:cNvSpPr/>
      </dsp:nvSpPr>
      <dsp:spPr>
        <a:xfrm>
          <a:off x="0" y="3537958"/>
          <a:ext cx="828092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148772"/>
              <a:satOff val="14626"/>
              <a:lumOff val="5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B3202-FD02-477C-80E2-994FD966211B}">
      <dsp:nvSpPr>
        <dsp:cNvPr id="0" name=""/>
        <dsp:cNvSpPr/>
      </dsp:nvSpPr>
      <dsp:spPr>
        <a:xfrm>
          <a:off x="394233" y="2887535"/>
          <a:ext cx="7884657" cy="798023"/>
        </a:xfrm>
        <a:prstGeom prst="roundRect">
          <a:avLst/>
        </a:prstGeom>
        <a:gradFill rotWithShape="0">
          <a:gsLst>
            <a:gs pos="0">
              <a:schemeClr val="accent2">
                <a:hueOff val="7148772"/>
                <a:satOff val="14626"/>
                <a:lumOff val="5588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7148772"/>
                <a:satOff val="14626"/>
                <a:lumOff val="5588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умение использовать результаты процессов поиска, получения, анализа и оценки информации для принятия решений</a:t>
          </a:r>
          <a:endParaRPr lang="ru-RU" sz="20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3189" y="2926491"/>
        <a:ext cx="7806745" cy="720111"/>
      </dsp:txXfrm>
    </dsp:sp>
    <dsp:sp modelId="{39EEDE1C-DCD6-4713-A21B-E13C92F71A70}">
      <dsp:nvSpPr>
        <dsp:cNvPr id="0" name=""/>
        <dsp:cNvSpPr/>
      </dsp:nvSpPr>
      <dsp:spPr>
        <a:xfrm>
          <a:off x="0" y="4388904"/>
          <a:ext cx="828092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531695"/>
              <a:satOff val="19501"/>
              <a:lumOff val="7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31A2B-0517-475A-900F-8D16CD3EFEA2}">
      <dsp:nvSpPr>
        <dsp:cNvPr id="0" name=""/>
        <dsp:cNvSpPr/>
      </dsp:nvSpPr>
      <dsp:spPr>
        <a:xfrm>
          <a:off x="414046" y="3843958"/>
          <a:ext cx="5796644" cy="692545"/>
        </a:xfrm>
        <a:prstGeom prst="roundRect">
          <a:avLst/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Представить информацию</a:t>
          </a:r>
          <a:endParaRPr lang="ru-RU" sz="20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7853" y="3877765"/>
        <a:ext cx="5729030" cy="624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5460F-D66E-42D1-8736-D9808CEB46E0}">
      <dsp:nvSpPr>
        <dsp:cNvPr id="0" name=""/>
        <dsp:cNvSpPr/>
      </dsp:nvSpPr>
      <dsp:spPr>
        <a:xfrm>
          <a:off x="23640" y="0"/>
          <a:ext cx="3480336" cy="17425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imes New Roman" pitchFamily="18" charset="0"/>
              <a:cs typeface="Times New Roman" pitchFamily="18" charset="0"/>
            </a:rPr>
            <a:t>Принцип преемственности </a:t>
          </a:r>
          <a:endParaRPr lang="ru-RU" sz="3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40" y="0"/>
        <a:ext cx="3480336" cy="1742564"/>
      </dsp:txXfrm>
    </dsp:sp>
    <dsp:sp modelId="{0926E225-FFC4-4D63-8D0A-D4E1C72C01EA}">
      <dsp:nvSpPr>
        <dsp:cNvPr id="0" name=""/>
        <dsp:cNvSpPr/>
      </dsp:nvSpPr>
      <dsp:spPr>
        <a:xfrm>
          <a:off x="4632171" y="0"/>
          <a:ext cx="3720433" cy="1742564"/>
        </a:xfrm>
        <a:prstGeom prst="rect">
          <a:avLst/>
        </a:prstGeom>
        <a:solidFill>
          <a:schemeClr val="accent4">
            <a:hueOff val="-3015570"/>
            <a:satOff val="21052"/>
            <a:lumOff val="225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imes New Roman" pitchFamily="18" charset="0"/>
              <a:cs typeface="Times New Roman" pitchFamily="18" charset="0"/>
            </a:rPr>
            <a:t>Принцип содержательности</a:t>
          </a:r>
          <a:endParaRPr lang="ru-RU" sz="3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32171" y="0"/>
        <a:ext cx="3720433" cy="1742564"/>
      </dsp:txXfrm>
    </dsp:sp>
    <dsp:sp modelId="{9A5A622A-11EA-4061-A881-5B52E1BC7EB7}">
      <dsp:nvSpPr>
        <dsp:cNvPr id="0" name=""/>
        <dsp:cNvSpPr/>
      </dsp:nvSpPr>
      <dsp:spPr>
        <a:xfrm>
          <a:off x="2232500" y="2033855"/>
          <a:ext cx="3959861" cy="1742564"/>
        </a:xfrm>
        <a:prstGeom prst="rect">
          <a:avLst/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imes New Roman" pitchFamily="18" charset="0"/>
              <a:cs typeface="Times New Roman" pitchFamily="18" charset="0"/>
            </a:rPr>
            <a:t>Принцип непрерывности </a:t>
          </a:r>
          <a:endParaRPr lang="ru-RU" sz="3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32500" y="2033855"/>
        <a:ext cx="3959861" cy="1742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формирования информационной грамотности на уроках естественнонаучного цикла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717032"/>
            <a:ext cx="4248472" cy="1473200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биологии Н.Г. Семенова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82" y="3717032"/>
            <a:ext cx="4405300" cy="313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8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458" y="1815327"/>
            <a:ext cx="8712967" cy="5013176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формировать информационную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32856"/>
            <a:ext cx="849694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Формируется информационная грамотность не на уроках информатики, а в процессе всего обучения, когда учителя дают задания по своим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предметам.</a:t>
            </a:r>
            <a:r>
              <a:rPr lang="ru-RU" dirty="0" smtClean="0">
                <a:latin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256" b="16435"/>
          <a:stretch/>
        </p:blipFill>
        <p:spPr bwMode="auto">
          <a:xfrm>
            <a:off x="3131840" y="2492897"/>
            <a:ext cx="5053515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9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960854"/>
              </p:ext>
            </p:extLst>
          </p:nvPr>
        </p:nvGraphicFramePr>
        <p:xfrm>
          <a:off x="539552" y="1844824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 грамотность- способность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Компьютерная и информационная грамотность — не одно и то же.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149" y="1844824"/>
            <a:ext cx="311310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65544"/>
            <a:ext cx="3274525" cy="206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026311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212121"/>
                </a:solidFill>
                <a:latin typeface="Open Sans"/>
              </a:rPr>
              <a:t>Компьютерная грамотность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 обозначает умение использовать компьютерные технологии для решения самых разных задач,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4026311"/>
            <a:ext cx="3779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212121"/>
                </a:solidFill>
                <a:latin typeface="Open Sans"/>
              </a:rPr>
              <a:t>Информационная грамотность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 — это способность человека осознать потребность в информации, умение эффективно её искать, анализировать и использовать.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7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8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42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8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5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269478"/>
              </p:ext>
            </p:extLst>
          </p:nvPr>
        </p:nvGraphicFramePr>
        <p:xfrm>
          <a:off x="323850" y="2348880"/>
          <a:ext cx="8424863" cy="377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9836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Информации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должна строиться  по следующим принципам: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8640959" cy="4896544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дать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навыки формулировать вопрос  для поиска информации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, правильно сформулированный вопрос, позволит определить,  в  каком источнике искать информацию, искать ее в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сети Интернет или достаточно использовать  справочник, словарь, учебник. 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Искать и находить нужное в ворохе текстов в Интернете — умение не только поисковой системы, но и пользователя, задающего запрос. Поиск в компьютерных сетях становится искусством и требует вполне определённых знаний, которыми современному человеку необходимо овладеть.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В хорошем вопросе содержится половина ответа.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формировать информационную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04" y="67059"/>
            <a:ext cx="1859595" cy="103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44824"/>
            <a:ext cx="8712967" cy="5013176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Критически оценивать информацию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позволяют задания по поиску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фейковой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, лишней или недостающей информации. </a:t>
            </a:r>
            <a:endParaRPr lang="ru-RU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Принцип содержательности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, формируется при подготовке рефератов, сообщений, презентация. Для этого учитель должен отработать какие аспекты должны быть отражены  в данной работе.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181818"/>
                </a:solidFill>
                <a:latin typeface="Times New Roman"/>
                <a:ea typeface="Times New Roman"/>
              </a:rPr>
              <a:t>Задание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: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Составить шпаргалку к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контрольной работе  на 1 страницу формата А8 (52* 74)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endParaRPr lang="ru-RU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формировать информационную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13176"/>
            <a:ext cx="2736304" cy="182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3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44824"/>
            <a:ext cx="8712967" cy="5013176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Навыки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преобразования  текстовой информации.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828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Преобразование учебного текста  в схемы, таблицы,  графики, диаграммы, презентации и т.д., научит  анализировать, вычленить и компактно   излагать информацию. 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181818"/>
                </a:solidFill>
                <a:latin typeface="Times New Roman"/>
                <a:ea typeface="Times New Roman"/>
              </a:rPr>
              <a:t>Задание:</a:t>
            </a:r>
            <a:r>
              <a:rPr lang="ru-RU" sz="2000" dirty="0">
                <a:solidFill>
                  <a:srgbClr val="181818"/>
                </a:solidFill>
                <a:latin typeface="Times New Roman"/>
                <a:ea typeface="Times New Roman"/>
              </a:rPr>
              <a:t> смоделируйте все возможные пищевые цепи.  Зачитывается шуточное стихотворение, написанное русским ученым </a:t>
            </a:r>
            <a:r>
              <a:rPr lang="ru-RU" sz="2000" dirty="0" err="1">
                <a:solidFill>
                  <a:srgbClr val="181818"/>
                </a:solidFill>
                <a:latin typeface="Times New Roman"/>
                <a:ea typeface="Times New Roman"/>
              </a:rPr>
              <a:t>Н.И.Вавиловым</a:t>
            </a:r>
            <a:r>
              <a:rPr lang="ru-RU" sz="2000" dirty="0">
                <a:solidFill>
                  <a:srgbClr val="181818"/>
                </a:solidFill>
                <a:latin typeface="Times New Roman"/>
                <a:ea typeface="Times New Roman"/>
              </a:rPr>
              <a:t>: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Сказка жизни коротка: птичка ловит червяка, Птичку съел голодный кот, псу попался котик в рот. Пса сожрал голодный волк, но какой же вышел толк? Волка съел могучий лев, человек же льва узрев, застрелил его, А сам – он достался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червякам.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формировать информационную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296</TotalTime>
  <Words>380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Способы формирования информационной грамотности на уроках естественнонаучного цикла</vt:lpstr>
      <vt:lpstr>Информационная грамотность- способность</vt:lpstr>
      <vt:lpstr>Компьютерная и информационная грамотность — не одно и то же. </vt:lpstr>
      <vt:lpstr>Презентация PowerPoint</vt:lpstr>
      <vt:lpstr>Презентация PowerPoint</vt:lpstr>
      <vt:lpstr>Информации должна строиться  по следующим принципам: </vt:lpstr>
      <vt:lpstr>Как формировать информационную грамотность</vt:lpstr>
      <vt:lpstr>Как формировать информационную грамотность</vt:lpstr>
      <vt:lpstr>Как формировать информационную грамотность</vt:lpstr>
      <vt:lpstr>Как формировать информационную грамотность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11</cp:revision>
  <dcterms:created xsi:type="dcterms:W3CDTF">2025-01-25T05:39:42Z</dcterms:created>
  <dcterms:modified xsi:type="dcterms:W3CDTF">2025-01-25T10:37:31Z</dcterms:modified>
</cp:coreProperties>
</file>