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70" r:id="rId11"/>
    <p:sldId id="263" r:id="rId12"/>
    <p:sldId id="264" r:id="rId13"/>
    <p:sldId id="265" r:id="rId14"/>
    <p:sldId id="266" r:id="rId15"/>
    <p:sldId id="269" r:id="rId16"/>
    <p:sldId id="271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63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8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6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02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4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03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1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6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3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2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1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8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0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3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0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427456-0543-4736-A016-01423359FD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4032DE-113B-42E9-BA6F-E2A3F18D6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3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E9F66-4CD8-47F7-89F0-4BD5C3167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Къырымтатар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тили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дерслеринде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метинлернен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чалышкъанда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сават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шекиллен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ювининъ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семерелилиги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18BF77-AA3B-4E9B-8952-490F1B83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228" y="4536325"/>
            <a:ext cx="4936616" cy="19473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Сайтибрагимова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Э.Ш.,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МБУМ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Акъмесджит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шеэриндеки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Эшреф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Шемьи-заде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адлы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42-нджи орта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умумтасиль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мектебининъ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къырымтатар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тили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эдебияты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оджасы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BAEA29-1756-44BC-A7BC-2E2C411D3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2982673"/>
            <a:ext cx="3087425" cy="37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1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BAF01-71FA-456E-B819-0777BF93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48" y="542607"/>
            <a:ext cx="8534400" cy="1507067"/>
          </a:xfrm>
        </p:spPr>
        <p:txBody>
          <a:bodyPr/>
          <a:lstStyle/>
          <a:p>
            <a:pPr algn="ctr"/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Метиннинъ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ишленилюви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E1357-FD82-4BCF-9470-AC433341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47" y="1402672"/>
            <a:ext cx="8534400" cy="5455327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700"/>
              </a:spcAft>
              <a:buFont typeface="Symbol" panose="05050102010706020507" pitchFamily="18" charset="2"/>
              <a:buChar char=""/>
            </a:pP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Метиннинъ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ишленелювининъ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чешитлери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800100" lvl="1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"/>
            </a:pP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Эсас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гъае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мевзуны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тайин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этюви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"/>
            </a:pP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Серлеванынъ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сайламасы</a:t>
            </a:r>
            <a:endParaRPr lang="ru-RU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"/>
            </a:pP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Эсас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сёзлерни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къайд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олунувы</a:t>
            </a:r>
            <a:endParaRPr lang="ru-RU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00"/>
              </a:spcAft>
              <a:buFont typeface="Symbol" panose="05050102010706020507" pitchFamily="18" charset="2"/>
              <a:buChar char=""/>
            </a:pP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Метиннинъ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къыскъартмасы</a:t>
            </a:r>
            <a:r>
              <a:rPr lang="en-US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"/>
            </a:pP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Планнынъ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тертип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этюви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адий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муреккеп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"/>
            </a:pP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Тезиснинъ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тертип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этюви</a:t>
            </a:r>
            <a:endParaRPr lang="ru-RU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"/>
            </a:pP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Конспектнынъ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тертип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этюви</a:t>
            </a:r>
            <a:endParaRPr lang="ru-RU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"/>
            </a:pP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Агъзавий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икяе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этюви</a:t>
            </a:r>
            <a:endParaRPr lang="ru-RU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"/>
            </a:pP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Язма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беяны</a:t>
            </a:r>
            <a:endParaRPr lang="ru-RU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00"/>
              </a:spcAft>
              <a:buFont typeface="Symbol" panose="05050102010706020507" pitchFamily="18" charset="2"/>
              <a:buChar char=""/>
            </a:pP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Берильген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метин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узеринде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озьгюн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метин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яратувы</a:t>
            </a:r>
            <a:endParaRPr lang="ru-RU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"/>
            </a:pP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Реферат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язувы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"/>
            </a:pP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Доклад </a:t>
            </a:r>
            <a:r>
              <a:rPr lang="ru-RU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язувы</a:t>
            </a:r>
            <a:endParaRPr lang="ru-RU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"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Аннотация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язувы</a:t>
            </a:r>
            <a:endParaRPr lang="ru-RU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C4F85B-39AE-4B14-85D0-26ED080C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68" y="2507613"/>
            <a:ext cx="2679197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4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D73A97-798D-4A3A-A1FB-33FC6420B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777144"/>
          </a:xfrm>
        </p:spPr>
        <p:txBody>
          <a:bodyPr>
            <a:normAutofit fontScale="85000" lnSpcReduction="20000"/>
          </a:bodyPr>
          <a:lstStyle/>
          <a:p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Метиннинъ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эсас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фикрини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ифаде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Метинни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окъуп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насыл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хулясалар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чыкъара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билемиз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Метинден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истинат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муим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сёзлерни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сечип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язынъыз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Алупканынъ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аджайип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дюльберлиги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Аметни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кунь-куньден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озюне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зияде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джельп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этти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О,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дюньянынъ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дженнет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кошесини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табиат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муджизесини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энди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анълы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сюретте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севе,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онынъ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иле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юзлернен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козьге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корюнмез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табиий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йиплернен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багълы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олгъаныны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анълай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Акъикъатен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Алупка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узеринде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эбедий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бир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сакъчы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киби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тикленип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тургъан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Ай-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Петрининъ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козь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къамаштырыджы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гузеллигини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дюньянынъ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бир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кошесинен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тенъештирмек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мумкюнми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Уджсуз-буджакъсыз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денъизнинъ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мавылыгъына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буллюр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киби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темиз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кок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юзюне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Ай-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Петрининъ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чешит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ренкли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къая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ташларына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дикъкъатнен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бакъкъан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сайын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озюнинъ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этрафтаки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табиат</a:t>
            </a:r>
            <a:r>
              <a:rPr lang="ru-RU" sz="2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алеминен</a:t>
            </a:r>
            <a:r>
              <a:rPr lang="ru-RU" sz="2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узюльмез</a:t>
            </a:r>
            <a:r>
              <a:rPr lang="ru-RU" sz="2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багъы</a:t>
            </a:r>
            <a:r>
              <a:rPr lang="ru-RU" sz="2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олгъанына</a:t>
            </a:r>
            <a:r>
              <a:rPr lang="ru-RU" sz="2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энъ</a:t>
            </a:r>
            <a:r>
              <a:rPr lang="ru-RU" sz="2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зияде</a:t>
            </a:r>
            <a:r>
              <a:rPr lang="ru-RU" sz="2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севине</a:t>
            </a:r>
            <a:r>
              <a:rPr lang="ru-RU" sz="2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</a:t>
            </a:r>
            <a:r>
              <a:rPr lang="ru-RU" sz="2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Лугъат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иши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Истинат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сёзлери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Истинат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сёзлерге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эсасланып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беян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язынъыз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серлева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беринъиз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E447CA-DD46-402B-AA3B-C0660771F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1890943"/>
            <a:ext cx="2911749" cy="25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0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0AEA63-1B95-4F2F-BB7C-7058A2A9F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799"/>
            <a:ext cx="8534400" cy="60079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Метиннинъ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эсас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фикрини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ифаде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серлева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беринъиз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Метиннинъ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эсас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фикрини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сакълап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нуткъий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къаршылыкълы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вазиетини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козь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огюнде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тутып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асыл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мундериджесини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агъзавий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икяе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3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Ава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сакин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рузгярсыз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Кок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юзю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ачыкъ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булутсыз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олдугъы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алда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авада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билинмеген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бир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сыкъынты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бар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Шимди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эр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эвден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гедженинъ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пердесини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йырткъан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копек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сеслери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Кумеслерде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юкъусырагъан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тавукълар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койде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нелер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олаяткъаныны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бильмейип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шапырдашып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къанат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къакъалар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синъирли-синъирли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атлаша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эдилер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Ахырларда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башкъа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айванлар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къуйсузланмагъа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башлагъан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эдилер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Тенбель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сыгъырлар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уянгъан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эдилер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Башларыны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бош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ялакъларгъа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узатып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сув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къыдыра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сув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буламайып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аджджы-аджджы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мунъреше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эдилер</a:t>
            </a: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Лугъат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иши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Учюнджи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арткъач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тавукъ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сыгъыр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Арткъач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сёзюни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бельгиленъиз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Онен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джумле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тизинъиз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3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230D53-A5A5-4301-82AA-C89DE161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28" y="3004764"/>
            <a:ext cx="2679197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39D963-67C4-4BC2-A047-36833DF8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919186"/>
          </a:xfrm>
        </p:spPr>
        <p:txBody>
          <a:bodyPr>
            <a:normAutofit fontScale="92500" lnSpcReduction="20000"/>
          </a:bodyPr>
          <a:lstStyle/>
          <a:p>
            <a:pPr indent="179705" algn="just">
              <a:lnSpc>
                <a:spcPct val="120000"/>
              </a:lnSpc>
            </a:pP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Метинни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окъунъыз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Насыл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къысымда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шиирлер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акъкъында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лаф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юрсетиле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къысымны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беян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Риза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сёзлеримни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дикъкъатле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динъледи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Бугунь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дагъда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олып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кечкен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сергюзештлерни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икяе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этти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Сонъра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хызметчи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бизге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кетирди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Экимиз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отурып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ашадыкъ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ойле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корюнди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Риза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мытлакъа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менимнен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берабер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софра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башында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ашамакъ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макъсадынен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чокъ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беклеген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шеэрли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киши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экенлигим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ичюн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аселет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кой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ашы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этли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пляв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пиширильген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Софрагъа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таракъотлы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морпатильджан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туршусы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мейва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шербетлери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къоюлды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Сонъра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вишне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джилек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татлыларынен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чай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ичтик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Субетимиз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узады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Ризада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шиир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язув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музыка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алетлери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чалув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адетлери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барлыгъы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билинди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шиирлерининъ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къач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данесини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окъуды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халкъны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тасиль-тербиеге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теракъкъияткъа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давет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этиджи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эсерлер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Шиирлери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чокъ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къалын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джонк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толу.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Ризагъа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шиир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язувны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ким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огреткен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авесликни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ким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догъургъан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Тааджипли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шей.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Сонъундан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эшиттим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-Сала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дарульмуаллимининде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къач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вакъытлар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окъугъан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Риза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кемане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кларнет, труба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чалмагъа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 биле.</a:t>
            </a: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Мусафирханеде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бойле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отурып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узун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вакъыт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къонуштыкъ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Эвде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менден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башкъа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мусафирлер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мевджют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эдилер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бизим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ханеге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кирип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субетимизге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мани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олмадылар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715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Метин </a:t>
            </a:r>
            <a:r>
              <a:rPr lang="ru-RU" sz="17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узеринде</a:t>
            </a:r>
            <a:r>
              <a:rPr lang="ru-RU" sz="1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аннотация </a:t>
            </a:r>
            <a:r>
              <a:rPr lang="ru-RU" sz="17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язынъыз</a:t>
            </a:r>
            <a:endParaRPr lang="ru-RU" sz="17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65881-7E5E-4F3E-801E-695D1816B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09" y="2087362"/>
            <a:ext cx="2728182" cy="23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7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CCC181-953B-4024-BD9B-459EFBE5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45" y="685800"/>
            <a:ext cx="8534400" cy="5750511"/>
          </a:xfrm>
        </p:spPr>
        <p:txBody>
          <a:bodyPr>
            <a:normAutofit fontScale="92500" lnSpcReduction="20000"/>
          </a:bodyPr>
          <a:lstStyle/>
          <a:p>
            <a:pPr marL="5715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Метинде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эсас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гъае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мевзуны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къайд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этинъиз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Серлева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къоюнъыз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715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Мубарек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Чобаннынъ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къальби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омрюнде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тек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севги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иле ура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 да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севгиси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юрегинде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хаялында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ялынъыз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севгиси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ер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алгъан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къозуларнынъ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меелерек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аналарындан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айырылмакъ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истемегенлеринде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севгисини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коре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анасындан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узакъларда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кечирген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куньлерде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севгининъ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къуветини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ичинде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Эйи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 да фена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куньлеринде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дагъларда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къобаларда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телюкели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аньларында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даима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хаялыны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коре,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руяларында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татлы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шефкъатлы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сёзлерини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эшите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севине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Атыны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учурымгъа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айдап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къурбан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эткен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сонъра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олюмден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къуртулып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гизленген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Мубарек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Айдамакъ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ялы бою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тарафларына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кечерек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къыяфет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денъиштирип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чобанлыкъ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япмагъа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башлай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Бир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гедже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тюшюнде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анасынынъ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озюни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чагъыргъаныны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коре,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эеджаныны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тутып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оламай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Кезлев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тарафларына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геджелейин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койлерине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кире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анасыны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олюм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тёшегинде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эляллаша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озь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пармакъларынен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козьлерини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къапата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Мубарек</a:t>
            </a:r>
            <a:r>
              <a:rPr lang="ru-RU" sz="1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Чобан</a:t>
            </a:r>
            <a:r>
              <a:rPr lang="ru-RU" sz="1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анасыны</a:t>
            </a:r>
            <a:r>
              <a:rPr lang="ru-RU" sz="1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озь</a:t>
            </a:r>
            <a:r>
              <a:rPr lang="ru-RU" sz="1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эллеринен</a:t>
            </a:r>
            <a:r>
              <a:rPr lang="ru-RU" sz="1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къабирге</a:t>
            </a:r>
            <a:r>
              <a:rPr lang="ru-RU" sz="1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ерлештирмек</a:t>
            </a:r>
            <a:r>
              <a:rPr lang="ru-RU" sz="1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сонъки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борджуны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одемек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истей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Тезис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ярдымынен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метин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боюнджа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 </a:t>
            </a:r>
            <a:r>
              <a:rPr lang="ru-RU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чызынъыз</a:t>
            </a:r>
            <a: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B485F5-3EE4-438D-9048-E83882AB9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846" y="2760155"/>
            <a:ext cx="1694068" cy="28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0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29AE2-48F9-44AC-9416-E156E743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98" y="403852"/>
            <a:ext cx="8534400" cy="1507067"/>
          </a:xfrm>
        </p:spPr>
        <p:txBody>
          <a:bodyPr/>
          <a:lstStyle/>
          <a:p>
            <a:pPr algn="ctr"/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Къыймет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кесюв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тенкъидий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фикир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юрсетюв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6239E-EE96-46DF-A169-A55152AB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73" y="1520301"/>
            <a:ext cx="8534400" cy="4543229"/>
          </a:xfrm>
        </p:spPr>
        <p:txBody>
          <a:bodyPr>
            <a:normAutofit fontScale="92500" lnSpcReduction="10000"/>
          </a:bodyPr>
          <a:lstStyle/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Нумюнелерге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бакъынъыз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 Буны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исбат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музакере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……….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айтып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беринъиз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……….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такъсим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тарифлерни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мустакъиль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ифаде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Параграфнынъ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назарий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къысымында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берильген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тарифинен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тенъиштиринъиз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……….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музакере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………..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тюбюни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чызынъыз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………..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къайд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Хусусиетлери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акъкъында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нетидже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чыкъарынъыз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58B605-1C5D-48B7-B19D-77306BBFB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02" y="1810820"/>
            <a:ext cx="3087425" cy="37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12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29AE2-48F9-44AC-9416-E156E743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786" y="537018"/>
            <a:ext cx="7913704" cy="603245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err="1"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Дикъкъат</a:t>
            </a:r>
            <a:r>
              <a:rPr lang="ru-RU" b="1" i="1" dirty="0" err="1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ынъыз</a:t>
            </a:r>
            <a:r>
              <a:rPr lang="ru-RU" b="1" i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ичюн</a:t>
            </a:r>
            <a:r>
              <a:rPr lang="ru-RU" b="1" i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b="1" i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err="1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тешеккюрлер</a:t>
            </a:r>
            <a:r>
              <a:rPr lang="ru-RU" b="1" i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бильдирем</a:t>
            </a:r>
            <a:endParaRPr lang="ru-RU" sz="4800" i="1" dirty="0">
              <a:latin typeface="Gabriola" panose="04040605051002020D02" pitchFamily="8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6239E-EE96-46DF-A169-A55152ABF37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711253" y="6063530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58B605-1C5D-48B7-B19D-77306BBFB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98" y="1562358"/>
            <a:ext cx="3087425" cy="37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3B1328-65F8-42ED-91E7-E4242F3BC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82" y="730189"/>
            <a:ext cx="8534400" cy="3615267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саватлылыкъ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инсаннынъ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бильги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мерафет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алышыкъларны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чешит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фаалиет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сааларында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къоюлгъан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макъсатларгъа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тюрлю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аят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вазифелерге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иришмек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кабилиетидир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pic>
        <p:nvPicPr>
          <p:cNvPr id="2050" name="Picture 2" descr="Школа - школьники, школа, учеба, дети">
            <a:extLst>
              <a:ext uri="{FF2B5EF4-FFF2-40B4-BE49-F238E27FC236}">
                <a16:creationId xmlns:a16="http://schemas.microsoft.com/office/drawing/2014/main" id="{AC8C67BF-928D-4A86-9FA3-8B877CE9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71" y="3803133"/>
            <a:ext cx="5925105" cy="26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1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6C444-14BF-4054-825A-0D02AE46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166151"/>
            <a:ext cx="8534400" cy="267217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«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Къырымтатар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тили»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феннинъ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тасиль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мундериджеси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Саватлылыкъ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тили система,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онынъ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чешит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вазифелерни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беджермек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ичюн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нормалары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яни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тильнинъ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насыбыне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коре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къулланув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беджериклиги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тесир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алети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функционалдыр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Окъув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саватлылыгъы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C184E-97FC-4198-AA4C-207C3660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621" y="1694606"/>
            <a:ext cx="8534400" cy="3615267"/>
          </a:xfrm>
        </p:spPr>
        <p:txBody>
          <a:bodyPr/>
          <a:lstStyle/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B15370-D304-45DD-892B-D872916C5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21" y="1370859"/>
            <a:ext cx="2161625" cy="36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89F37E-7F45-4370-9454-BA8590C7E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93" y="1866530"/>
            <a:ext cx="8534400" cy="3615267"/>
          </a:xfrm>
        </p:spPr>
        <p:txBody>
          <a:bodyPr>
            <a:no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Окъув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саватлылыгъы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чешит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вазифелерни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беджермек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ичюн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окъугъан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малюматыны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анъламакъ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къулланмакъ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къабилиетини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учь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талебелер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беджериклигини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шекилленмесини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инкишафыны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тутар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малюматны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араштырувы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чыкъарылмасы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тевсир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чеврильме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къыймет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кесюв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тенкъидий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фикир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юрсетюв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378C69A-A6ED-4BF4-ABBD-E44822C8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511" y="1370229"/>
            <a:ext cx="2342996" cy="15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5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8B42-D6AA-475B-932A-3056A853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57" y="1103051"/>
            <a:ext cx="8534400" cy="3615267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</a:rPr>
              <a:t>1.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Метин/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метинлерни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окъунъыз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……….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акъкъында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тапынъыз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Насыл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къысымда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……….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акъкъында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лаф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юрсетиле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/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Муэллиф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киби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къыяслав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кечиринъиз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Муэллиф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………..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тасвирлей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тарифлей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иляхре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Школа - школьники, школа, учеба, дети">
            <a:extLst>
              <a:ext uri="{FF2B5EF4-FFF2-40B4-BE49-F238E27FC236}">
                <a16:creationId xmlns:a16="http://schemas.microsoft.com/office/drawing/2014/main" id="{110A4F12-5D54-432F-84C7-E97B729E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63" y="4382140"/>
            <a:ext cx="5037337" cy="22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9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57ACF0-10BF-4E60-BFAC-3452D0FBB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627" y="881109"/>
            <a:ext cx="8534400" cy="4951521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Метин/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метинлернинъ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эсас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фикрини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ифаде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Метинни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окъуп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насыл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хулясалар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чыкъара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билемиз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Метиннинъ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эсас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фикрини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акс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этип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серлева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беринъиз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Метиннинъ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эсас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фикрини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сакълап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нуткъий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къаршылыкълы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вазиетини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козь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огюнде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тутып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асыл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мундериджесини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икяе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Метин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тертибини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тизинъиз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Окъумакъ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ичюн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теклиф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олгъан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метин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малюматлардан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файдаланып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……….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акис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эттирип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……….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акъкында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метин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тизмек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Метин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узеринде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вазифелер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тизмек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иляхре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43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EAAB8A-DD66-4FED-A7D6-9EDCC84F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936" y="731298"/>
            <a:ext cx="8534400" cy="539540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Муэллиф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муэллифлер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фикрини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тасдыкъ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да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этмесини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косьтеринъиз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Фикирлерни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дестеклеген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аргументлерни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такъдым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Окъугъан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метинде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ялан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олмадыгъын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исбат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Метинде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ифаде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олунгъан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нокътаий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назарнен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багълы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озь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фикринъизни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бильдиринъиз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Муэллифнинъ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нетиджелер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боюнджа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къарарларгъа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земаневий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бакъымдан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къыймет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кесинъиз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иляхре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84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8DCFD-19E9-4940-8140-15D6F742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67" y="63919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Малюматны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араштырувы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чыкъарылмасы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54C4E-8092-4D80-9AD7-7CA40196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59" y="1651247"/>
            <a:ext cx="8534400" cy="4594193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окъунъыз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……….. .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Къайсы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малюматларны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билесинъиз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сизинъ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ичюн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янъыдыр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Параграф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малюматларны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окъунъыз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диаграмма/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джедвельнен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мукъаесе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тенъиштеринъиз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Диаграмма/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джедвельде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насыл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малюматлар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косьтерильмеген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Хатырламаларны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эвель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къавуслар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ичине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кельген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сёзлерни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грамматик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шекиллендирип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метинни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язынъыз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Дикъкъат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Вазифелерни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догъру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беджермек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ичюн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хатырламаларгъа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эсасланып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огренмелисинъиз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/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Вазифелерни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беджереркен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хатырламанынъ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насыл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малюматларны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назаргъа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аладжасынъыз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6ADD0D-463E-46FC-B58F-6800A225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22" y="204186"/>
            <a:ext cx="2360925" cy="15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2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BAF01-71FA-456E-B819-0777BF93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48" y="542607"/>
            <a:ext cx="8534400" cy="1507067"/>
          </a:xfrm>
        </p:spPr>
        <p:txBody>
          <a:bodyPr/>
          <a:lstStyle/>
          <a:p>
            <a:pPr algn="ctr"/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Тевсир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чевирильме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E1357-FD82-4BCF-9470-AC433341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47" y="1402673"/>
            <a:ext cx="8534400" cy="4514130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Параграф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малюматлардан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файдаланып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……….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акъкъында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беянат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азырлап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къоюнъыз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Параграфта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………..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акъкъында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тапынъыз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………..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сечип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язынъыз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Эр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теклиф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олгъан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фикирге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мисаллер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кетиринъиз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малюматларгъа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эсасланып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,……….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акъкъында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беянат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азырланъыз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Параграф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мундериджесини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диаграмма я да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джедвель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шеклинде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такъдим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Диаграмма я да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джедвель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малюматлардан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файдаланып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………..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акъкъында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беянат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тертип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этинъиз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Параграфны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окъунъыз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Параграф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боюнджа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бири-бирине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суаллер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беринъиз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C4F85B-39AE-4B14-85D0-26ED080C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68" y="2507613"/>
            <a:ext cx="2679197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9256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227</TotalTime>
  <Words>1192</Words>
  <Application>Microsoft Office PowerPoint</Application>
  <PresentationFormat>Широкоэкранный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Gabriola</vt:lpstr>
      <vt:lpstr>Symbol</vt:lpstr>
      <vt:lpstr>Times New Roman</vt:lpstr>
      <vt:lpstr>Wingdings</vt:lpstr>
      <vt:lpstr>Wingdings 3</vt:lpstr>
      <vt:lpstr>Сектор</vt:lpstr>
      <vt:lpstr>Къырымтатар тили дерслеринде метинлернен чалышкъанда  функциональ сават шекилленювининъ семерелилиги. </vt:lpstr>
      <vt:lpstr>Презентация PowerPoint</vt:lpstr>
      <vt:lpstr>1. «Къырымтатар тили» феннинъ тасиль мундериджеси.  2. Саватлылыкъ тили система, онынъ чешит вазифелерни беджермек ичюн нормалары, яни тильнинъ насыбыне коре къулланув беджериклиги - тесир алети функционалдыр.  3. Окъув саватлылыгъы.  </vt:lpstr>
      <vt:lpstr>Презентация PowerPoint</vt:lpstr>
      <vt:lpstr>Презентация PowerPoint</vt:lpstr>
      <vt:lpstr>Презентация PowerPoint</vt:lpstr>
      <vt:lpstr>Презентация PowerPoint</vt:lpstr>
      <vt:lpstr>Малюматны араштырувы ве чыкъарылмасы. </vt:lpstr>
      <vt:lpstr>Тевсир ве чевирильме. </vt:lpstr>
      <vt:lpstr>Метиннинъ информацион ишленилюви. </vt:lpstr>
      <vt:lpstr>Презентация PowerPoint</vt:lpstr>
      <vt:lpstr>Презентация PowerPoint</vt:lpstr>
      <vt:lpstr>Презентация PowerPoint</vt:lpstr>
      <vt:lpstr>Презентация PowerPoint</vt:lpstr>
      <vt:lpstr>Къыймет кесюв ве тенкъидий фикир юрсетюв. </vt:lpstr>
      <vt:lpstr>Дикъкъатынъыз ичюн  тешеккюрлер бильдирем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Къырымтатар тили ве эдебият дерслеринде  функциональ саватлылыкъны семерели шекиллендирюви. </dc:title>
  <dc:creator>Азим Сайтибрагимов</dc:creator>
  <cp:lastModifiedBy>Amza Saytibragimov</cp:lastModifiedBy>
  <cp:revision>12</cp:revision>
  <cp:lastPrinted>2023-10-25T20:00:49Z</cp:lastPrinted>
  <dcterms:created xsi:type="dcterms:W3CDTF">2022-03-24T16:45:23Z</dcterms:created>
  <dcterms:modified xsi:type="dcterms:W3CDTF">2024-01-25T16:45:48Z</dcterms:modified>
</cp:coreProperties>
</file>