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9" r:id="rId2"/>
    <p:sldId id="256" r:id="rId3"/>
    <p:sldId id="257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686B-E7BF-4D4F-96B3-265B6E9AE41A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5A4B3-CAFF-4B5C-9442-E531676F2F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5A4B3-CAFF-4B5C-9442-E531676F2F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952625"/>
          </a:xfrm>
        </p:spPr>
        <p:txBody>
          <a:bodyPr>
            <a:normAutofit fontScale="90000"/>
          </a:bodyPr>
          <a:lstStyle/>
          <a:p>
            <a:pPr marL="182880" indent="0" algn="ctr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+mn-lt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МБОУ «ЗАРЕЧНЕНСКАЯ ШКОЛА-ДЕТСКИЙ САД» ДЖАНКОЙСКОГО РАЙОНА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ПРЕЗЕНТАЦИЯ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ТЕМУ: «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Знакомство  с монетами достоинством 1,2,5,10 рублей</a:t>
            </a:r>
            <a:r>
              <a:rPr lang="ru-RU" sz="2200" b="1" spc="49" dirty="0" smtClean="0">
                <a:ln w="11430"/>
                <a:solidFill>
                  <a:schemeClr val="accent1">
                    <a:lumMod val="75000"/>
                  </a:schemeClr>
                </a:solidFill>
                <a:latin typeface="+mn-lt"/>
              </a:rPr>
              <a:t>»</a:t>
            </a:r>
            <a:r>
              <a:rPr lang="ru-RU" sz="3600" b="1" spc="49" dirty="0">
                <a:ln w="11430"/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spc="49" dirty="0">
                <a:ln w="11430"/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spc="49" dirty="0">
                <a:ln w="11430"/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733800"/>
            <a:ext cx="6400800" cy="2743200"/>
          </a:xfrm>
        </p:spPr>
        <p:txBody>
          <a:bodyPr>
            <a:normAutofit fontScale="25000" lnSpcReduction="20000"/>
          </a:bodyPr>
          <a:lstStyle/>
          <a:p>
            <a:pPr algn="r" eaLnBrk="1" hangingPunct="1"/>
            <a:r>
              <a:rPr lang="ru-RU" altLang="ru-RU" sz="3700" b="1" dirty="0" smtClean="0"/>
              <a:t>Выполнила</a:t>
            </a:r>
            <a:r>
              <a:rPr lang="ru-RU" altLang="ru-RU" sz="3700" b="1" dirty="0" smtClean="0"/>
              <a:t>: </a:t>
            </a:r>
          </a:p>
          <a:p>
            <a:pPr algn="r" eaLnBrk="1" hangingPunct="1"/>
            <a:r>
              <a:rPr lang="ru-RU" altLang="ru-RU" sz="3700" b="1" dirty="0" err="1" smtClean="0"/>
              <a:t>Гумарова</a:t>
            </a:r>
            <a:r>
              <a:rPr lang="ru-RU" altLang="ru-RU" sz="3700" b="1" dirty="0" smtClean="0"/>
              <a:t> С.Р.</a:t>
            </a:r>
          </a:p>
          <a:p>
            <a:pPr algn="r" eaLnBrk="1" hangingPunct="1"/>
            <a:endParaRPr lang="ru-RU" altLang="ru-RU" sz="3700" b="1" dirty="0" smtClean="0"/>
          </a:p>
          <a:p>
            <a:pPr algn="r" eaLnBrk="1" hangingPunct="1"/>
            <a:endParaRPr lang="ru-RU" altLang="ru-RU" sz="3700" b="1" dirty="0" smtClean="0"/>
          </a:p>
          <a:p>
            <a:pPr algn="r" eaLnBrk="1" hangingPunct="1"/>
            <a:endParaRPr lang="ru-RU" altLang="ru-RU" sz="3700" b="1" dirty="0" smtClean="0"/>
          </a:p>
          <a:p>
            <a:pPr algn="r" eaLnBrk="1" hangingPunct="1"/>
            <a:endParaRPr lang="ru-RU" altLang="ru-RU" sz="3700" b="1" dirty="0" smtClean="0"/>
          </a:p>
          <a:p>
            <a:pPr algn="r" eaLnBrk="1" hangingPunct="1"/>
            <a:endParaRPr lang="ru-RU" altLang="ru-RU" sz="3700" b="1" dirty="0" smtClean="0"/>
          </a:p>
          <a:p>
            <a:pPr algn="r" eaLnBrk="1" hangingPunct="1"/>
            <a:endParaRPr lang="ru-RU" altLang="ru-RU" sz="3700" b="1" dirty="0" smtClean="0"/>
          </a:p>
          <a:p>
            <a:pPr algn="r" eaLnBrk="1" hangingPunct="1"/>
            <a:endParaRPr lang="ru-RU" altLang="ru-RU" sz="3700" b="1" dirty="0" smtClean="0"/>
          </a:p>
          <a:p>
            <a:pPr algn="r" eaLnBrk="1" hangingPunct="1"/>
            <a:endParaRPr lang="ru-RU" altLang="ru-RU" sz="3700" b="1" dirty="0" smtClean="0"/>
          </a:p>
          <a:p>
            <a:pPr algn="ctr" eaLnBrk="1" hangingPunct="1"/>
            <a:endParaRPr lang="ru-RU" altLang="ru-RU" sz="3700" b="1" dirty="0" smtClean="0"/>
          </a:p>
          <a:p>
            <a:pPr algn="ctr" eaLnBrk="1" hangingPunct="1"/>
            <a:endParaRPr lang="ru-RU" altLang="ru-RU" sz="3700" b="1" dirty="0"/>
          </a:p>
          <a:p>
            <a:pPr algn="ctr" eaLnBrk="1" hangingPunct="1"/>
            <a:endParaRPr lang="ru-RU" altLang="ru-RU" sz="3700" b="1" dirty="0" smtClean="0"/>
          </a:p>
          <a:p>
            <a:pPr algn="ctr" eaLnBrk="1" hangingPunct="1"/>
            <a:endParaRPr lang="ru-RU" altLang="ru-RU" sz="3700" b="1" dirty="0"/>
          </a:p>
          <a:p>
            <a:pPr algn="ctr" eaLnBrk="1" hangingPunct="1"/>
            <a:r>
              <a:rPr lang="ru-RU" altLang="ru-RU" sz="3700" b="1" dirty="0" smtClean="0"/>
              <a:t>с. Заречное</a:t>
            </a:r>
          </a:p>
          <a:p>
            <a:pPr algn="ctr" eaLnBrk="1" hangingPunct="1"/>
            <a:endParaRPr lang="ru-RU" altLang="ru-RU" sz="2500" b="1" dirty="0" smtClean="0"/>
          </a:p>
        </p:txBody>
      </p:sp>
      <p:pic>
        <p:nvPicPr>
          <p:cNvPr id="5" name="Picture 4" descr="https://rad-dou12.caduk.ru/images/s1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54940"/>
            <a:ext cx="30480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22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шка\Pictures\9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49530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33400"/>
            <a:ext cx="8568952" cy="1752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Знакомство  с монетами достоинством 1,2,5,10 рублей.</a:t>
            </a:r>
            <a:endParaRPr lang="ru-RU" sz="4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6" name="Picture 4" descr="https://rad-dou12.caduk.ru/images/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5105400"/>
            <a:ext cx="944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сказочный персонаж изображен на рисунке и что он делает?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кто купил Буратино азбуку?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Чем расплатился Папа Карло за книгу?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Кем работают ваши родители и что они получают за свой труд?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Как вы думаете, зачем нужны деньги семье?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5.club/wp-content/auploads/935757/neudavshiysya_pohod_shko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228600"/>
            <a:ext cx="682004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3 Resim" descr="Слайд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500438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114800" y="685800"/>
            <a:ext cx="4714908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Деньги бывают бумажные – они называются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«купюры» или «банкноты»,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металлические – они называются «монеты».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52400" y="3352800"/>
            <a:ext cx="5334008" cy="298543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Давайте расскажем нашему гостю Буратино, что в нашей стране, России,  купюры называются рублями, а монеты -  копейками и рублями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28596" y="5929330"/>
            <a:ext cx="700092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обозначения рубля придумали знак </a:t>
            </a:r>
          </a:p>
        </p:txBody>
      </p:sp>
      <p:pic>
        <p:nvPicPr>
          <p:cNvPr id="41991" name="Picture 4" descr="http://www.big-radio.ru/news/images/600x-/96445f8a9707c20dde87d93ce2d86ff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5929313"/>
            <a:ext cx="1071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s://www.clipartmax.com/png/full/244-2442311_pinocchio-png-%D0%B7%D0%BE%D0%BB%D0%BE%D1%82%D0%BE%D0%B9-%D0%BA%D0%BB%D1%8E%D1%87%D0%B8%D0%BA-%D0%B1%D1%83%D1%80%D0%B0%D1%82%D0%B8%D0%BD%D0%BE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124200"/>
            <a:ext cx="2362200" cy="2229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3 İçerik Yer Tutucusu" descr="Слайд 4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42763"/>
            <a:ext cx="6400800" cy="1653186"/>
          </a:xfrm>
        </p:spPr>
      </p:pic>
      <p:sp>
        <p:nvSpPr>
          <p:cNvPr id="5" name="4 Sol Ayraç"/>
          <p:cNvSpPr/>
          <p:nvPr/>
        </p:nvSpPr>
        <p:spPr>
          <a:xfrm rot="16200000">
            <a:off x="2214563" y="1928813"/>
            <a:ext cx="714375" cy="4143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 Sol Ayraç"/>
          <p:cNvSpPr/>
          <p:nvPr/>
        </p:nvSpPr>
        <p:spPr>
          <a:xfrm rot="16200000">
            <a:off x="6500813" y="1928813"/>
            <a:ext cx="714375" cy="4143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7 Dikdörtgen"/>
          <p:cNvSpPr/>
          <p:nvPr/>
        </p:nvSpPr>
        <p:spPr>
          <a:xfrm>
            <a:off x="857224" y="4143380"/>
            <a:ext cx="33933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копейки</a:t>
            </a:r>
            <a:endParaRPr lang="tr-TR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000760" y="4143380"/>
            <a:ext cx="187275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рубли</a:t>
            </a:r>
            <a:endParaRPr lang="tr-TR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44039" name="10 Metin kutusu"/>
          <p:cNvSpPr txBox="1">
            <a:spLocks noChangeArrowheads="1"/>
          </p:cNvSpPr>
          <p:nvPr/>
        </p:nvSpPr>
        <p:spPr bwMode="auto">
          <a:xfrm>
            <a:off x="285750" y="5000625"/>
            <a:ext cx="86439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Что общего у монет? А чем отличаются?</a:t>
            </a:r>
          </a:p>
          <a:p>
            <a:r>
              <a:rPr lang="ru-RU" sz="2800" b="1">
                <a:solidFill>
                  <a:srgbClr val="002060"/>
                </a:solidFill>
                <a:latin typeface="Constantia" pitchFamily="18" charset="0"/>
              </a:rPr>
              <a:t>Цифра показывает достоинство монеты. </a:t>
            </a:r>
          </a:p>
          <a:p>
            <a:endParaRPr lang="ru-RU" sz="2800" b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4040" name="11 Metin kutusu"/>
          <p:cNvSpPr txBox="1">
            <a:spLocks noChangeArrowheads="1"/>
          </p:cNvSpPr>
          <p:nvPr/>
        </p:nvSpPr>
        <p:spPr bwMode="auto">
          <a:xfrm>
            <a:off x="357188" y="785813"/>
            <a:ext cx="8358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nstantia" pitchFamily="18" charset="0"/>
              </a:rPr>
              <a:t>     Давайте внимательнее рассмотрим монеты.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Başlık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72488" cy="723900"/>
          </a:xfrm>
        </p:spPr>
        <p:txBody>
          <a:bodyPr/>
          <a:lstStyle/>
          <a:p>
            <a:r>
              <a:rPr lang="ru-RU" sz="3600" b="1" dirty="0" smtClean="0"/>
              <a:t>Игровое упражнение «Делаем покупки»</a:t>
            </a:r>
          </a:p>
        </p:txBody>
      </p:sp>
      <p:pic>
        <p:nvPicPr>
          <p:cNvPr id="47109" name="3 İçerik Yer Tutucusu" descr="Слайд 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267200"/>
            <a:ext cx="2801938" cy="2143125"/>
          </a:xfrm>
        </p:spPr>
      </p:pic>
      <p:sp>
        <p:nvSpPr>
          <p:cNvPr id="47107" name="3 Dikdörtgen"/>
          <p:cNvSpPr>
            <a:spLocks noChangeArrowheads="1"/>
          </p:cNvSpPr>
          <p:nvPr/>
        </p:nvSpPr>
        <p:spPr bwMode="auto">
          <a:xfrm>
            <a:off x="381000" y="1524000"/>
            <a:ext cx="6215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Ребята, вы помните, что Буратино попадал в разные неприятности.  Ему очень хочет учиться в школе, чтобы стать умнее.  Но у него нет азбуки. Давайте поможем Буратино и купим ему новую азбуку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школьные принадлежности.</a:t>
            </a:r>
          </a:p>
        </p:txBody>
      </p:sp>
      <p:sp>
        <p:nvSpPr>
          <p:cNvPr id="47110" name="6 Metin kutusu"/>
          <p:cNvSpPr txBox="1">
            <a:spLocks noChangeArrowheads="1"/>
          </p:cNvSpPr>
          <p:nvPr/>
        </p:nvSpPr>
        <p:spPr bwMode="auto">
          <a:xfrm>
            <a:off x="3200400" y="4267200"/>
            <a:ext cx="4000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магазинах на все товары вешают маленькие листики - ценники.  На них указывают цену товара.  На ценнике рядом с линейкой указано «1 рубль».  Значит, для того, чтобы купить линейку, мы  должны отдать продавцу монету достоинством 1 рубль.</a:t>
            </a:r>
          </a:p>
          <a:p>
            <a:endParaRPr lang="ru-RU" dirty="0">
              <a:latin typeface="Constantia" pitchFamily="18" charset="0"/>
            </a:endParaRPr>
          </a:p>
        </p:txBody>
      </p:sp>
      <p:pic>
        <p:nvPicPr>
          <p:cNvPr id="47111" name="Picture 2" descr="https://im2-tub-ru.yandex.net/i?id=fbc6b457511e3d20c3de172947d07564&amp;n=33&amp;h=215&amp;w=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45720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ww.clipartmax.com/png/full/244-2442311_pinocchio-png-%D0%B7%D0%BE%D0%BB%D0%BE%D1%82%D0%BE%D0%B9-%D0%BA%D0%BB%D1%8E%D1%87%D0%B8%D0%BA-%D0%B1%D1%83%D1%80%D0%B0%D1%82%D0%B8%D0%BD%D0%BE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676400"/>
            <a:ext cx="2362200" cy="2229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01062" cy="5715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Помогите Буратино купить тетрадь, карандаш, ручку и азбуку.</a:t>
            </a:r>
          </a:p>
        </p:txBody>
      </p:sp>
      <p:pic>
        <p:nvPicPr>
          <p:cNvPr id="48131" name="3 İçerik Yer Tutucusu" descr="Слайд 1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414452" y="1737836"/>
            <a:ext cx="1857895" cy="1463040"/>
          </a:xfrm>
        </p:spPr>
      </p:pic>
      <p:pic>
        <p:nvPicPr>
          <p:cNvPr id="48132" name="3 İçerik Yer Tutucusu" descr="Слайд 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714875"/>
            <a:ext cx="1857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 descr="C:\Users\Timur-Aylin\Desktop\Презентация монеты\Слайд 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0716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3 İçerik Yer Tutucusu" descr="Слайд 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4429125"/>
            <a:ext cx="17859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2928938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3" y="29289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34290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342900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34290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63" y="342900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7" descr="http://aeol.su/sites/default/files/fornews/2r_2013mmd_revers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63" y="214312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7" descr="http://aeol.su/sites/default/files/fornews/2r_2013mmd_revers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200025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7" descr="http://aeol.su/sites/default/files/fornews/2r_2013mmd_revers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8" y="200025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7" descr="http://aeol.su/sites/default/files/fornews/2r_2013mmd_revers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271462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5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271462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271462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9" descr="http://moneta-russia.ru/upload/monety-20/2014-05-rub-m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63" y="4143375"/>
            <a:ext cx="71437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7" descr="http://aeol.su/sites/default/files/fornews/2r_2013mmd_revers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485775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7" descr="http://aeol.su/sites/default/files/fornews/2r_2013mmd_revers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8006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7" descr="http://aeol.su/sites/default/files/fornews/2r_2013mmd_revers_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63" y="5572125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1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55626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2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5626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56260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4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62150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5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6215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6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62150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6215063"/>
            <a:ext cx="64293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6215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11" descr="http://numion.ru/uploads/images/10rubsp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688" y="450056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9" descr="http://moneta-russia.ru/upload/monety-20/2014-05-rub-m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688" y="5357813"/>
            <a:ext cx="7143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9" descr="http://moneta-russia.ru/upload/monety-20/2014-05-rub-mr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00" y="5357813"/>
            <a:ext cx="7143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35 Metin kutusu"/>
          <p:cNvSpPr txBox="1">
            <a:spLocks noChangeArrowheads="1"/>
          </p:cNvSpPr>
          <p:nvPr/>
        </p:nvSpPr>
        <p:spPr bwMode="auto">
          <a:xfrm>
            <a:off x="6715125" y="6211888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И другие комбинации</a:t>
            </a:r>
          </a:p>
        </p:txBody>
      </p:sp>
      <p:pic>
        <p:nvPicPr>
          <p:cNvPr id="48163" name="Picture 5" descr="http://www.playing-field.ru/img/2015/052202/46098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800600"/>
            <a:ext cx="6429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1 Başlık"/>
          <p:cNvSpPr txBox="1">
            <a:spLocks/>
          </p:cNvSpPr>
          <p:nvPr/>
        </p:nvSpPr>
        <p:spPr>
          <a:xfrm>
            <a:off x="500063" y="1071563"/>
            <a:ext cx="8501062" cy="571500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9" name="1 Başlık"/>
          <p:cNvSpPr txBox="1">
            <a:spLocks/>
          </p:cNvSpPr>
          <p:nvPr/>
        </p:nvSpPr>
        <p:spPr>
          <a:xfrm>
            <a:off x="285750" y="1071563"/>
            <a:ext cx="8643938" cy="571500"/>
          </a:xfrm>
          <a:prstGeom prst="rect">
            <a:avLst/>
          </a:prstGeom>
        </p:spPr>
        <p:txBody>
          <a:bodyPr lIns="0" rIns="0" bIns="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Дети из горсти монет на столе набирают необходимое количество монет. Обсуждаются различные варианты.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209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МБОУ «ЗАРЕЧНЕНСКАЯ ШКОЛА-ДЕТСКИЙ САД» ДЖАНКОЙСКОГО РАЙОНА   ПРЕЗЕНТАЦИЯ НА ТЕМУ: «Знакомство  с монетами достоинством 1,2,5,10 рублей»  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Игровое упражнение «Делаем покупки»</vt:lpstr>
      <vt:lpstr>Помогите Буратино купить тетрадь, карандаш, ручку и азбуку.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Владелец</cp:lastModifiedBy>
  <cp:revision>8</cp:revision>
  <dcterms:created xsi:type="dcterms:W3CDTF">2020-11-15T12:32:27Z</dcterms:created>
  <dcterms:modified xsi:type="dcterms:W3CDTF">2025-02-10T09:41:08Z</dcterms:modified>
</cp:coreProperties>
</file>