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69" r:id="rId2"/>
    <p:sldId id="256" r:id="rId3"/>
    <p:sldId id="257" r:id="rId4"/>
    <p:sldId id="265" r:id="rId5"/>
    <p:sldId id="266" r:id="rId6"/>
    <p:sldId id="267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576" y="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F686B-E7BF-4D4F-96B3-265B6E9AE41A}" type="datetimeFigureOut">
              <a:rPr lang="ru-RU" smtClean="0"/>
              <a:pPr/>
              <a:t>10.02.2025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5A4B3-CAFF-4B5C-9442-E531676F2F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5A4B3-CAFF-4B5C-9442-E531676F2FF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1952625"/>
          </a:xfrm>
        </p:spPr>
        <p:txBody>
          <a:bodyPr>
            <a:normAutofit fontScale="90000"/>
          </a:bodyPr>
          <a:lstStyle/>
          <a:p>
            <a:pPr marL="182880" indent="0" algn="ctr">
              <a:spcBef>
                <a:spcPts val="0"/>
              </a:spcBef>
              <a:buNone/>
              <a:defRPr/>
            </a:pPr>
            <a:r>
              <a:rPr lang="ru-RU" sz="2400" dirty="0" smtClean="0">
                <a:solidFill>
                  <a:srgbClr val="FFFF00"/>
                </a:solidFill>
                <a:latin typeface="+mn-lt"/>
              </a:rPr>
              <a:t/>
            </a:r>
            <a:br>
              <a:rPr lang="ru-RU" sz="2400" dirty="0" smtClean="0">
                <a:solidFill>
                  <a:srgbClr val="FFFF00"/>
                </a:solidFill>
                <a:latin typeface="+mn-lt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МБОУ «ЗАРЕЧНЕНСКАЯ ШКОЛА-ДЕТСКИЙ САД» ДЖАНКОЙСКОГО РАЙОНА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ПРЕЗЕНТАЦИЯ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НА ТЕМУ: «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Знакомство  с монетами достоинством 1,2,5,10 рублей</a:t>
            </a:r>
            <a:r>
              <a:rPr lang="ru-RU" sz="2200" b="1" spc="49" dirty="0" smtClean="0">
                <a:ln w="11430"/>
                <a:solidFill>
                  <a:schemeClr val="accent1">
                    <a:lumMod val="75000"/>
                  </a:schemeClr>
                </a:solidFill>
                <a:latin typeface="+mn-lt"/>
              </a:rPr>
              <a:t>»</a:t>
            </a:r>
            <a:r>
              <a:rPr lang="ru-RU" sz="3600" b="1" spc="49" dirty="0">
                <a:ln w="11430"/>
                <a:solidFill>
                  <a:schemeClr val="accent1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b="1" spc="49" dirty="0">
                <a:ln w="11430"/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ru-RU" sz="2000" b="1" spc="49" dirty="0">
                <a:ln w="11430"/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3733800"/>
            <a:ext cx="6400800" cy="2743200"/>
          </a:xfrm>
        </p:spPr>
        <p:txBody>
          <a:bodyPr>
            <a:normAutofit fontScale="25000" lnSpcReduction="20000"/>
          </a:bodyPr>
          <a:lstStyle/>
          <a:p>
            <a:pPr algn="r" eaLnBrk="1" hangingPunct="1"/>
            <a:r>
              <a:rPr lang="ru-RU" altLang="ru-RU" sz="3700" b="1" dirty="0" smtClean="0"/>
              <a:t>Выполнила</a:t>
            </a:r>
            <a:r>
              <a:rPr lang="ru-RU" altLang="ru-RU" sz="3700" b="1" dirty="0" smtClean="0"/>
              <a:t>: </a:t>
            </a:r>
          </a:p>
          <a:p>
            <a:pPr algn="r" eaLnBrk="1" hangingPunct="1"/>
            <a:r>
              <a:rPr lang="ru-RU" altLang="ru-RU" sz="3700" b="1" dirty="0" err="1" smtClean="0"/>
              <a:t>Гумарова</a:t>
            </a:r>
            <a:r>
              <a:rPr lang="ru-RU" altLang="ru-RU" sz="3700" b="1" dirty="0" smtClean="0"/>
              <a:t> С.Р.</a:t>
            </a:r>
          </a:p>
          <a:p>
            <a:pPr algn="r" eaLnBrk="1" hangingPunct="1"/>
            <a:endParaRPr lang="ru-RU" altLang="ru-RU" sz="3700" b="1" dirty="0" smtClean="0"/>
          </a:p>
          <a:p>
            <a:pPr algn="r" eaLnBrk="1" hangingPunct="1"/>
            <a:endParaRPr lang="ru-RU" altLang="ru-RU" sz="3700" b="1" dirty="0" smtClean="0"/>
          </a:p>
          <a:p>
            <a:pPr algn="r" eaLnBrk="1" hangingPunct="1"/>
            <a:endParaRPr lang="ru-RU" altLang="ru-RU" sz="3700" b="1" dirty="0" smtClean="0"/>
          </a:p>
          <a:p>
            <a:pPr algn="r" eaLnBrk="1" hangingPunct="1"/>
            <a:endParaRPr lang="ru-RU" altLang="ru-RU" sz="3700" b="1" dirty="0" smtClean="0"/>
          </a:p>
          <a:p>
            <a:pPr algn="r" eaLnBrk="1" hangingPunct="1"/>
            <a:endParaRPr lang="ru-RU" altLang="ru-RU" sz="3700" b="1" dirty="0" smtClean="0"/>
          </a:p>
          <a:p>
            <a:pPr algn="r" eaLnBrk="1" hangingPunct="1"/>
            <a:endParaRPr lang="ru-RU" altLang="ru-RU" sz="3700" b="1" dirty="0" smtClean="0"/>
          </a:p>
          <a:p>
            <a:pPr algn="r" eaLnBrk="1" hangingPunct="1"/>
            <a:endParaRPr lang="ru-RU" altLang="ru-RU" sz="3700" b="1" dirty="0" smtClean="0"/>
          </a:p>
          <a:p>
            <a:pPr algn="r" eaLnBrk="1" hangingPunct="1"/>
            <a:endParaRPr lang="ru-RU" altLang="ru-RU" sz="3700" b="1" dirty="0" smtClean="0"/>
          </a:p>
          <a:p>
            <a:pPr algn="ctr" eaLnBrk="1" hangingPunct="1"/>
            <a:endParaRPr lang="ru-RU" altLang="ru-RU" sz="3700" b="1" dirty="0" smtClean="0"/>
          </a:p>
          <a:p>
            <a:pPr algn="ctr" eaLnBrk="1" hangingPunct="1"/>
            <a:endParaRPr lang="ru-RU" altLang="ru-RU" sz="3700" b="1" dirty="0"/>
          </a:p>
          <a:p>
            <a:pPr algn="ctr" eaLnBrk="1" hangingPunct="1"/>
            <a:endParaRPr lang="ru-RU" altLang="ru-RU" sz="3700" b="1" dirty="0" smtClean="0"/>
          </a:p>
          <a:p>
            <a:pPr algn="ctr" eaLnBrk="1" hangingPunct="1"/>
            <a:endParaRPr lang="ru-RU" altLang="ru-RU" sz="3700" b="1" dirty="0"/>
          </a:p>
          <a:p>
            <a:pPr algn="ctr" eaLnBrk="1" hangingPunct="1"/>
            <a:r>
              <a:rPr lang="ru-RU" altLang="ru-RU" sz="3700" b="1" dirty="0" smtClean="0"/>
              <a:t>с. Заречное</a:t>
            </a:r>
          </a:p>
          <a:p>
            <a:pPr algn="ctr" eaLnBrk="1" hangingPunct="1"/>
            <a:endParaRPr lang="ru-RU" altLang="ru-RU" sz="2500" b="1" dirty="0" smtClean="0"/>
          </a:p>
        </p:txBody>
      </p:sp>
      <p:pic>
        <p:nvPicPr>
          <p:cNvPr id="5" name="Picture 4" descr="https://rad-dou12.caduk.ru/images/s12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454940"/>
            <a:ext cx="3048000" cy="320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3221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Иришка\Pictures\9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276600"/>
            <a:ext cx="49530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533400"/>
            <a:ext cx="8568952" cy="17526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Знакомство  с монетами достоинством 1,2,5,10 рублей.</a:t>
            </a:r>
            <a:endParaRPr lang="ru-RU" sz="4400" b="1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8196" name="Picture 4" descr="https://rad-dou12.caduk.ru/images/s12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28800"/>
            <a:ext cx="3048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5105400"/>
            <a:ext cx="9448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Какой сказочный персонаж изображен на рисунке и что он делает?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 кто купил Буратино азбуку?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Чем расплатился Папа Карло за книгу?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Кем работают ваши родители и что они получают за свой труд?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Как вы думаете, зачем нужны деньги семье?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s://na5.club/wp-content/auploads/935757/neudavshiysya_pohod_shkol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399" y="228600"/>
            <a:ext cx="6820041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3 Resim" descr="Слайд 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7200"/>
            <a:ext cx="3500438" cy="231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4114800" y="685800"/>
            <a:ext cx="4714908" cy="224676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Деньги бывают бумажные – они называются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«купюры» или «банкноты»,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металлические – они называются «монеты».</a:t>
            </a:r>
            <a:endParaRPr lang="tr-T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7 Dikdörtgen"/>
          <p:cNvSpPr/>
          <p:nvPr/>
        </p:nvSpPr>
        <p:spPr>
          <a:xfrm>
            <a:off x="152400" y="3352800"/>
            <a:ext cx="5334008" cy="298543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Давайте расскажем нашему гостю Буратино, что в нашей стране, России,  купюры называются рублями, а монеты -  копейками и рублями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tr-TR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428596" y="5929330"/>
            <a:ext cx="7000924" cy="52322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обозначения рубля придумали знак </a:t>
            </a:r>
          </a:p>
        </p:txBody>
      </p:sp>
      <p:pic>
        <p:nvPicPr>
          <p:cNvPr id="41991" name="Picture 4" descr="http://www.big-radio.ru/news/images/600x-/96445f8a9707c20dde87d93ce2d86ff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188" y="5929313"/>
            <a:ext cx="1071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s://www.clipartmax.com/png/full/244-2442311_pinocchio-png-%D0%B7%D0%BE%D0%BB%D0%BE%D1%82%D0%BE%D0%B9-%D0%BA%D0%BB%D1%8E%D1%87%D0%B8%D0%BA-%D0%B1%D1%83%D1%80%D0%B0%D1%82%D0%B8%D0%BD%D0%BE-p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124200"/>
            <a:ext cx="2362200" cy="22299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3 İçerik Yer Tutucusu" descr="Слайд 4.pn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642763"/>
            <a:ext cx="6400800" cy="1653186"/>
          </a:xfrm>
        </p:spPr>
      </p:pic>
      <p:sp>
        <p:nvSpPr>
          <p:cNvPr id="5" name="4 Sol Ayraç"/>
          <p:cNvSpPr/>
          <p:nvPr/>
        </p:nvSpPr>
        <p:spPr>
          <a:xfrm rot="16200000">
            <a:off x="2214563" y="1928813"/>
            <a:ext cx="714375" cy="41433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5 Sol Ayraç"/>
          <p:cNvSpPr/>
          <p:nvPr/>
        </p:nvSpPr>
        <p:spPr>
          <a:xfrm rot="16200000">
            <a:off x="6500813" y="1928813"/>
            <a:ext cx="714375" cy="41433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7 Dikdörtgen"/>
          <p:cNvSpPr/>
          <p:nvPr/>
        </p:nvSpPr>
        <p:spPr>
          <a:xfrm>
            <a:off x="857224" y="4143380"/>
            <a:ext cx="3393366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копейки</a:t>
            </a:r>
            <a:endParaRPr lang="tr-TR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9" name="8 Dikdörtgen"/>
          <p:cNvSpPr/>
          <p:nvPr/>
        </p:nvSpPr>
        <p:spPr>
          <a:xfrm>
            <a:off x="6000760" y="4143380"/>
            <a:ext cx="187275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рубли</a:t>
            </a:r>
            <a:endParaRPr lang="tr-TR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44039" name="10 Metin kutusu"/>
          <p:cNvSpPr txBox="1">
            <a:spLocks noChangeArrowheads="1"/>
          </p:cNvSpPr>
          <p:nvPr/>
        </p:nvSpPr>
        <p:spPr bwMode="auto">
          <a:xfrm>
            <a:off x="285750" y="5000625"/>
            <a:ext cx="864393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002060"/>
                </a:solidFill>
                <a:latin typeface="Constantia" pitchFamily="18" charset="0"/>
              </a:rPr>
              <a:t>Что общего у монет? А чем отличаются?</a:t>
            </a:r>
          </a:p>
          <a:p>
            <a:r>
              <a:rPr lang="ru-RU" sz="2800" b="1">
                <a:solidFill>
                  <a:srgbClr val="002060"/>
                </a:solidFill>
                <a:latin typeface="Constantia" pitchFamily="18" charset="0"/>
              </a:rPr>
              <a:t>Цифра показывает достоинство монеты. </a:t>
            </a:r>
          </a:p>
          <a:p>
            <a:endParaRPr lang="ru-RU" sz="2800" b="1">
              <a:solidFill>
                <a:srgbClr val="FF0000"/>
              </a:solidFill>
              <a:latin typeface="Constantia" pitchFamily="18" charset="0"/>
            </a:endParaRPr>
          </a:p>
        </p:txBody>
      </p:sp>
      <p:sp>
        <p:nvSpPr>
          <p:cNvPr id="44040" name="11 Metin kutusu"/>
          <p:cNvSpPr txBox="1">
            <a:spLocks noChangeArrowheads="1"/>
          </p:cNvSpPr>
          <p:nvPr/>
        </p:nvSpPr>
        <p:spPr bwMode="auto">
          <a:xfrm>
            <a:off x="357188" y="785813"/>
            <a:ext cx="8358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Constantia" pitchFamily="18" charset="0"/>
              </a:rPr>
              <a:t>     Давайте внимательнее рассмотрим монеты.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Başlık"/>
          <p:cNvSpPr>
            <a:spLocks noGrp="1"/>
          </p:cNvSpPr>
          <p:nvPr>
            <p:ph type="title"/>
          </p:nvPr>
        </p:nvSpPr>
        <p:spPr>
          <a:xfrm>
            <a:off x="457200" y="457200"/>
            <a:ext cx="8472488" cy="723900"/>
          </a:xfrm>
        </p:spPr>
        <p:txBody>
          <a:bodyPr/>
          <a:lstStyle/>
          <a:p>
            <a:r>
              <a:rPr lang="ru-RU" sz="3600" b="1" dirty="0" smtClean="0"/>
              <a:t>Игровое упражнение «Делаем покупки»</a:t>
            </a:r>
          </a:p>
        </p:txBody>
      </p:sp>
      <p:pic>
        <p:nvPicPr>
          <p:cNvPr id="47109" name="3 İçerik Yer Tutucusu" descr="Слайд 7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267200"/>
            <a:ext cx="2801938" cy="2143125"/>
          </a:xfrm>
        </p:spPr>
      </p:pic>
      <p:sp>
        <p:nvSpPr>
          <p:cNvPr id="47107" name="3 Dikdörtgen"/>
          <p:cNvSpPr>
            <a:spLocks noChangeArrowheads="1"/>
          </p:cNvSpPr>
          <p:nvPr/>
        </p:nvSpPr>
        <p:spPr bwMode="auto">
          <a:xfrm>
            <a:off x="381000" y="1524000"/>
            <a:ext cx="621506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Ребята, вы помните, что Буратино попадал в разные неприятности.  Ему очень хочет учиться в школе, чтобы стать умнее.  Но у него нет азбуки. Давайте поможем Буратино и купим ему новую азбуку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школьные принадлежности.</a:t>
            </a:r>
          </a:p>
        </p:txBody>
      </p:sp>
      <p:sp>
        <p:nvSpPr>
          <p:cNvPr id="47110" name="6 Metin kutusu"/>
          <p:cNvSpPr txBox="1">
            <a:spLocks noChangeArrowheads="1"/>
          </p:cNvSpPr>
          <p:nvPr/>
        </p:nvSpPr>
        <p:spPr bwMode="auto">
          <a:xfrm>
            <a:off x="3200400" y="4267200"/>
            <a:ext cx="40005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 магазинах на все товары вешают маленькие листики - ценники.  На них указывают цену товара.  На ценнике рядом с линейкой указано «1 рубль».  Значит, для того, чтобы купить линейку, мы  должны отдать продавцу монету достоинством 1 рубль.</a:t>
            </a:r>
          </a:p>
          <a:p>
            <a:endParaRPr lang="ru-RU" dirty="0">
              <a:latin typeface="Constantia" pitchFamily="18" charset="0"/>
            </a:endParaRPr>
          </a:p>
        </p:txBody>
      </p:sp>
      <p:pic>
        <p:nvPicPr>
          <p:cNvPr id="47111" name="Picture 2" descr="https://im2-tub-ru.yandex.net/i?id=fbc6b457511e3d20c3de172947d07564&amp;n=33&amp;h=215&amp;w=2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4572000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s://www.clipartmax.com/png/full/244-2442311_pinocchio-png-%D0%B7%D0%BE%D0%BB%D0%BE%D1%82%D0%BE%D0%B9-%D0%BA%D0%BB%D1%8E%D1%87%D0%B8%D0%BA-%D0%B1%D1%83%D1%80%D0%B0%D1%82%D0%B8%D0%BD%D0%BE-p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1676400"/>
            <a:ext cx="2362200" cy="2229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Başlık"/>
          <p:cNvSpPr>
            <a:spLocks noGrp="1"/>
          </p:cNvSpPr>
          <p:nvPr>
            <p:ph type="title"/>
          </p:nvPr>
        </p:nvSpPr>
        <p:spPr>
          <a:xfrm>
            <a:off x="357188" y="214313"/>
            <a:ext cx="8501062" cy="5715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Помогите Буратино купить тетрадь, карандаш, ручку и азбуку.</a:t>
            </a:r>
          </a:p>
        </p:txBody>
      </p:sp>
      <p:pic>
        <p:nvPicPr>
          <p:cNvPr id="48131" name="3 İçerik Yer Tutucusu" descr="Слайд 10.jpg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3414452" y="1737836"/>
            <a:ext cx="1857895" cy="1463040"/>
          </a:xfrm>
        </p:spPr>
      </p:pic>
      <p:pic>
        <p:nvPicPr>
          <p:cNvPr id="48132" name="3 İçerik Yer Tutucusu" descr="Слайд 1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4714875"/>
            <a:ext cx="1857375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3" descr="C:\Users\Timur-Aylin\Desktop\Презентация монеты\Слайд 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1828800"/>
            <a:ext cx="207168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3 İçerik Yer Tutucusu" descr="Слайд 1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3" y="4429125"/>
            <a:ext cx="1785937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5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25" y="2928938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6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63" y="2928938"/>
            <a:ext cx="642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50" y="3429000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688" y="3429000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9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25" y="3429000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9563" y="3429000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Picture 7" descr="http://aeol.su/sites/default/files/fornews/2r_2013mmd_revers_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63" y="2143125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2" name="Picture 7" descr="http://aeol.su/sites/default/files/fornews/2r_2013mmd_revers_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50" y="2000250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3" name="Picture 7" descr="http://aeol.su/sites/default/files/fornews/2r_2013mmd_revers_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43688" y="2000250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4" name="Picture 7" descr="http://aeol.su/sites/default/files/fornews/2r_2013mmd_revers_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50" y="2714625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5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688" y="2714625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6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25" y="2714625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7" name="Picture 9" descr="http://moneta-russia.ru/upload/monety-20/2014-05-rub-mr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14563" y="4143375"/>
            <a:ext cx="714375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8" name="Picture 7" descr="http://aeol.su/sites/default/files/fornews/2r_2013mmd_revers_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563" y="4857750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9" name="Picture 7" descr="http://aeol.su/sites/default/files/fornews/2r_2013mmd_revers_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4800600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0" name="Picture 7" descr="http://aeol.su/sites/default/files/fornews/2r_2013mmd_revers_10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4563" y="5572125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1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19400" y="5562600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2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5562600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3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62400" y="5562600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4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43375" y="6215063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5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13" y="6215063"/>
            <a:ext cx="642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6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50" y="6215063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7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3125" y="6215063"/>
            <a:ext cx="642938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8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88" y="6215063"/>
            <a:ext cx="642937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59" name="Picture 11" descr="http://numion.ru/uploads/images/10rubsp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43688" y="4500563"/>
            <a:ext cx="7858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0" name="Picture 9" descr="http://moneta-russia.ru/upload/monety-20/2014-05-rub-mr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3688" y="5357813"/>
            <a:ext cx="714375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1" name="Picture 9" descr="http://moneta-russia.ru/upload/monety-20/2014-05-rub-mr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29500" y="5357813"/>
            <a:ext cx="714375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62" name="35 Metin kutusu"/>
          <p:cNvSpPr txBox="1">
            <a:spLocks noChangeArrowheads="1"/>
          </p:cNvSpPr>
          <p:nvPr/>
        </p:nvSpPr>
        <p:spPr bwMode="auto">
          <a:xfrm>
            <a:off x="6715125" y="6211888"/>
            <a:ext cx="1571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nstantia" pitchFamily="18" charset="0"/>
              </a:rPr>
              <a:t>И другие комбинации</a:t>
            </a:r>
          </a:p>
        </p:txBody>
      </p:sp>
      <p:pic>
        <p:nvPicPr>
          <p:cNvPr id="48163" name="Picture 5" descr="http://www.playing-field.ru/img/2015/052202/460987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4800600"/>
            <a:ext cx="642937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1 Başlık"/>
          <p:cNvSpPr txBox="1">
            <a:spLocks/>
          </p:cNvSpPr>
          <p:nvPr/>
        </p:nvSpPr>
        <p:spPr>
          <a:xfrm>
            <a:off x="500063" y="1071563"/>
            <a:ext cx="8501062" cy="571500"/>
          </a:xfrm>
          <a:prstGeom prst="rect">
            <a:avLst/>
          </a:prstGeom>
        </p:spPr>
        <p:txBody>
          <a:bodyPr lIns="0" rIns="0" bIns="0" anchor="b"/>
          <a:lstStyle/>
          <a:p>
            <a:pPr fontAlgn="auto">
              <a:spcAft>
                <a:spcPts val="0"/>
              </a:spcAft>
              <a:defRPr/>
            </a:pPr>
            <a:endParaRPr lang="ru-RU" sz="2000" dirty="0">
              <a:latin typeface="+mj-lt"/>
              <a:ea typeface="+mj-ea"/>
              <a:cs typeface="+mj-cs"/>
            </a:endParaRPr>
          </a:p>
        </p:txBody>
      </p:sp>
      <p:sp>
        <p:nvSpPr>
          <p:cNvPr id="39" name="1 Başlık"/>
          <p:cNvSpPr txBox="1">
            <a:spLocks/>
          </p:cNvSpPr>
          <p:nvPr/>
        </p:nvSpPr>
        <p:spPr>
          <a:xfrm>
            <a:off x="285750" y="1071563"/>
            <a:ext cx="8643938" cy="571500"/>
          </a:xfrm>
          <a:prstGeom prst="rect">
            <a:avLst/>
          </a:prstGeom>
        </p:spPr>
        <p:txBody>
          <a:bodyPr lIns="0" rIns="0" bIns="0" anchor="b"/>
          <a:lstStyle/>
          <a:p>
            <a:pPr fontAlgn="auto"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Дети из горсти монет на столе набирают необходимое количество монет. Обсуждаются различные варианты.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</TotalTime>
  <Words>209</Words>
  <Application>Microsoft Office PowerPoint</Application>
  <PresentationFormat>Экран (4:3)</PresentationFormat>
  <Paragraphs>35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 МБОУ «ЗАРЕЧНЕНСКАЯ ШКОЛА-ДЕТСКИЙ САД» ДЖАНКОЙСКОГО РАЙОНА   ПРЕЗЕНТАЦИЯ НА ТЕМУ: «Знакомство  с монетами достоинством 1,2,5,10 рублей»  </vt:lpstr>
      <vt:lpstr>Презентация PowerPoint</vt:lpstr>
      <vt:lpstr>Презентация PowerPoint</vt:lpstr>
      <vt:lpstr>Презентация PowerPoint</vt:lpstr>
      <vt:lpstr>Презентация PowerPoint</vt:lpstr>
      <vt:lpstr>Игровое упражнение «Делаем покупки»</vt:lpstr>
      <vt:lpstr>Помогите Буратино купить тетрадь, карандаш, ручку и азбуку.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Владелец</cp:lastModifiedBy>
  <cp:revision>8</cp:revision>
  <dcterms:created xsi:type="dcterms:W3CDTF">2020-11-15T12:32:27Z</dcterms:created>
  <dcterms:modified xsi:type="dcterms:W3CDTF">2025-02-10T09:41:08Z</dcterms:modified>
</cp:coreProperties>
</file>