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4" r:id="rId6"/>
    <p:sldId id="263" r:id="rId7"/>
    <p:sldId id="262" r:id="rId8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43"/>
    <p:restoredTop sz="99118" autoAdjust="0"/>
  </p:normalViewPr>
  <p:slideViewPr>
    <p:cSldViewPr snapToGrid="0" snapToObjects="1">
      <p:cViewPr>
        <p:scale>
          <a:sx n="40" d="100"/>
          <a:sy n="40" d="100"/>
        </p:scale>
        <p:origin x="-72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132876-6D28-234D-9892-A06A3296F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734436"/>
            <a:ext cx="5583382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1AA8608-30B0-1143-BBED-6B4C10EEA3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214111"/>
            <a:ext cx="558338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6BFA71-2506-C544-97EE-94C1FDA9B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C614E-7804-D448-AF05-1B2FCAB022E0}" type="datetimeFigureOut">
              <a:rPr lang="x-none" smtClean="0"/>
              <a:t>16.11.2023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4A3583-EAA2-FD46-85AE-E2E6B536F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262058-EB31-B642-BD1F-2BF192A64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B437-FE0A-4A4A-91A6-BC551398A3FE}" type="slidenum">
              <a:rPr lang="x-none" smtClean="0"/>
              <a:t>‹#›</a:t>
            </a:fld>
            <a:endParaRPr lang="x-none"/>
          </a:p>
        </p:txBody>
      </p:sp>
      <p:sp>
        <p:nvSpPr>
          <p:cNvPr id="7" name="Полилиния 4">
            <a:extLst>
              <a:ext uri="{FF2B5EF4-FFF2-40B4-BE49-F238E27FC236}">
                <a16:creationId xmlns:a16="http://schemas.microsoft.com/office/drawing/2014/main" xmlns="" id="{32E6A364-6C58-A841-B272-47CE3FC8940A}"/>
              </a:ext>
            </a:extLst>
          </p:cNvPr>
          <p:cNvSpPr/>
          <p:nvPr userDrawn="1"/>
        </p:nvSpPr>
        <p:spPr>
          <a:xfrm>
            <a:off x="5819358" y="-439836"/>
            <a:ext cx="9210196" cy="6770088"/>
          </a:xfrm>
          <a:custGeom>
            <a:avLst/>
            <a:gdLst>
              <a:gd name="connsiteX0" fmla="*/ 3475621 w 8564591"/>
              <a:gd name="connsiteY0" fmla="*/ 0 h 6295527"/>
              <a:gd name="connsiteX1" fmla="*/ 3484840 w 8564591"/>
              <a:gd name="connsiteY1" fmla="*/ 0 h 6295527"/>
              <a:gd name="connsiteX2" fmla="*/ 3530935 w 8564591"/>
              <a:gd name="connsiteY2" fmla="*/ 0 h 6295527"/>
              <a:gd name="connsiteX3" fmla="*/ 3494058 w 8564591"/>
              <a:gd name="connsiteY3" fmla="*/ 29557 h 6295527"/>
              <a:gd name="connsiteX4" fmla="*/ 3447963 w 8564591"/>
              <a:gd name="connsiteY4" fmla="*/ 73891 h 6295527"/>
              <a:gd name="connsiteX5" fmla="*/ 3401867 w 8564591"/>
              <a:gd name="connsiteY5" fmla="*/ 118226 h 6295527"/>
              <a:gd name="connsiteX6" fmla="*/ 3060758 w 8564591"/>
              <a:gd name="connsiteY6" fmla="*/ 399012 h 6295527"/>
              <a:gd name="connsiteX7" fmla="*/ 2728869 w 8564591"/>
              <a:gd name="connsiteY7" fmla="*/ 679799 h 6295527"/>
              <a:gd name="connsiteX8" fmla="*/ 2682773 w 8564591"/>
              <a:gd name="connsiteY8" fmla="*/ 724133 h 6295527"/>
              <a:gd name="connsiteX9" fmla="*/ 3337333 w 8564591"/>
              <a:gd name="connsiteY9" fmla="*/ 221674 h 6295527"/>
              <a:gd name="connsiteX10" fmla="*/ 3355772 w 8564591"/>
              <a:gd name="connsiteY10" fmla="*/ 206895 h 6295527"/>
              <a:gd name="connsiteX11" fmla="*/ 3355772 w 8564591"/>
              <a:gd name="connsiteY11" fmla="*/ 236452 h 6295527"/>
              <a:gd name="connsiteX12" fmla="*/ 3355772 w 8564591"/>
              <a:gd name="connsiteY12" fmla="*/ 251231 h 6295527"/>
              <a:gd name="connsiteX13" fmla="*/ 3364991 w 8564591"/>
              <a:gd name="connsiteY13" fmla="*/ 280786 h 6295527"/>
              <a:gd name="connsiteX14" fmla="*/ 3364991 w 8564591"/>
              <a:gd name="connsiteY14" fmla="*/ 295564 h 6295527"/>
              <a:gd name="connsiteX15" fmla="*/ 3355772 w 8564591"/>
              <a:gd name="connsiteY15" fmla="*/ 295564 h 6295527"/>
              <a:gd name="connsiteX16" fmla="*/ 3226703 w 8564591"/>
              <a:gd name="connsiteY16" fmla="*/ 487681 h 6295527"/>
              <a:gd name="connsiteX17" fmla="*/ 3199046 w 8564591"/>
              <a:gd name="connsiteY17" fmla="*/ 561573 h 6295527"/>
              <a:gd name="connsiteX18" fmla="*/ 3180607 w 8564591"/>
              <a:gd name="connsiteY18" fmla="*/ 635464 h 6295527"/>
              <a:gd name="connsiteX19" fmla="*/ 3116073 w 8564591"/>
              <a:gd name="connsiteY19" fmla="*/ 738911 h 6295527"/>
              <a:gd name="connsiteX20" fmla="*/ 3088416 w 8564591"/>
              <a:gd name="connsiteY20" fmla="*/ 768468 h 6295527"/>
              <a:gd name="connsiteX21" fmla="*/ 2940909 w 8564591"/>
              <a:gd name="connsiteY21" fmla="*/ 960585 h 6295527"/>
              <a:gd name="connsiteX22" fmla="*/ 3309676 w 8564591"/>
              <a:gd name="connsiteY22" fmla="*/ 650242 h 6295527"/>
              <a:gd name="connsiteX23" fmla="*/ 3309676 w 8564591"/>
              <a:gd name="connsiteY23" fmla="*/ 635464 h 6295527"/>
              <a:gd name="connsiteX24" fmla="*/ 3318895 w 8564591"/>
              <a:gd name="connsiteY24" fmla="*/ 650242 h 6295527"/>
              <a:gd name="connsiteX25" fmla="*/ 3346552 w 8564591"/>
              <a:gd name="connsiteY25" fmla="*/ 724133 h 6295527"/>
              <a:gd name="connsiteX26" fmla="*/ 3300457 w 8564591"/>
              <a:gd name="connsiteY26" fmla="*/ 798025 h 6295527"/>
              <a:gd name="connsiteX27" fmla="*/ 3291237 w 8564591"/>
              <a:gd name="connsiteY27" fmla="*/ 798025 h 6295527"/>
              <a:gd name="connsiteX28" fmla="*/ 3263580 w 8564591"/>
              <a:gd name="connsiteY28" fmla="*/ 842359 h 6295527"/>
              <a:gd name="connsiteX29" fmla="*/ 3226703 w 8564591"/>
              <a:gd name="connsiteY29" fmla="*/ 886694 h 6295527"/>
              <a:gd name="connsiteX30" fmla="*/ 3226703 w 8564591"/>
              <a:gd name="connsiteY30" fmla="*/ 901473 h 6295527"/>
              <a:gd name="connsiteX31" fmla="*/ 3235922 w 8564591"/>
              <a:gd name="connsiteY31" fmla="*/ 901473 h 6295527"/>
              <a:gd name="connsiteX32" fmla="*/ 3272799 w 8564591"/>
              <a:gd name="connsiteY32" fmla="*/ 901473 h 6295527"/>
              <a:gd name="connsiteX33" fmla="*/ 3318895 w 8564591"/>
              <a:gd name="connsiteY33" fmla="*/ 886694 h 6295527"/>
              <a:gd name="connsiteX34" fmla="*/ 3613907 w 8564591"/>
              <a:gd name="connsiteY34" fmla="*/ 694576 h 6295527"/>
              <a:gd name="connsiteX35" fmla="*/ 4203933 w 8564591"/>
              <a:gd name="connsiteY35" fmla="*/ 310343 h 6295527"/>
              <a:gd name="connsiteX36" fmla="*/ 4600356 w 8564591"/>
              <a:gd name="connsiteY36" fmla="*/ 147783 h 6295527"/>
              <a:gd name="connsiteX37" fmla="*/ 4628014 w 8564591"/>
              <a:gd name="connsiteY37" fmla="*/ 133005 h 6295527"/>
              <a:gd name="connsiteX38" fmla="*/ 4729424 w 8564591"/>
              <a:gd name="connsiteY38" fmla="*/ 162560 h 6295527"/>
              <a:gd name="connsiteX39" fmla="*/ 4793959 w 8564591"/>
              <a:gd name="connsiteY39" fmla="*/ 192117 h 6295527"/>
              <a:gd name="connsiteX40" fmla="*/ 4812397 w 8564591"/>
              <a:gd name="connsiteY40" fmla="*/ 192117 h 6295527"/>
              <a:gd name="connsiteX41" fmla="*/ 4803178 w 8564591"/>
              <a:gd name="connsiteY41" fmla="*/ 206895 h 6295527"/>
              <a:gd name="connsiteX42" fmla="*/ 4784739 w 8564591"/>
              <a:gd name="connsiteY42" fmla="*/ 325121 h 6295527"/>
              <a:gd name="connsiteX43" fmla="*/ 4812397 w 8564591"/>
              <a:gd name="connsiteY43" fmla="*/ 325121 h 6295527"/>
              <a:gd name="connsiteX44" fmla="*/ 4867712 w 8564591"/>
              <a:gd name="connsiteY44" fmla="*/ 310343 h 6295527"/>
              <a:gd name="connsiteX45" fmla="*/ 4876931 w 8564591"/>
              <a:gd name="connsiteY45" fmla="*/ 339900 h 6295527"/>
              <a:gd name="connsiteX46" fmla="*/ 4655671 w 8564591"/>
              <a:gd name="connsiteY46" fmla="*/ 605907 h 6295527"/>
              <a:gd name="connsiteX47" fmla="*/ 4784739 w 8564591"/>
              <a:gd name="connsiteY47" fmla="*/ 532016 h 6295527"/>
              <a:gd name="connsiteX48" fmla="*/ 4950684 w 8564591"/>
              <a:gd name="connsiteY48" fmla="*/ 458126 h 6295527"/>
              <a:gd name="connsiteX49" fmla="*/ 4969121 w 8564591"/>
              <a:gd name="connsiteY49" fmla="*/ 443347 h 6295527"/>
              <a:gd name="connsiteX50" fmla="*/ 4969121 w 8564591"/>
              <a:gd name="connsiteY50" fmla="*/ 472904 h 6295527"/>
              <a:gd name="connsiteX51" fmla="*/ 4996780 w 8564591"/>
              <a:gd name="connsiteY51" fmla="*/ 472904 h 6295527"/>
              <a:gd name="connsiteX52" fmla="*/ 4969121 w 8564591"/>
              <a:gd name="connsiteY52" fmla="*/ 502459 h 6295527"/>
              <a:gd name="connsiteX53" fmla="*/ 4683329 w 8564591"/>
              <a:gd name="connsiteY53" fmla="*/ 812802 h 6295527"/>
              <a:gd name="connsiteX54" fmla="*/ 4701767 w 8564591"/>
              <a:gd name="connsiteY54" fmla="*/ 842359 h 6295527"/>
              <a:gd name="connsiteX55" fmla="*/ 4793959 w 8564591"/>
              <a:gd name="connsiteY55" fmla="*/ 812802 h 6295527"/>
              <a:gd name="connsiteX56" fmla="*/ 4858493 w 8564591"/>
              <a:gd name="connsiteY56" fmla="*/ 812802 h 6295527"/>
              <a:gd name="connsiteX57" fmla="*/ 4923027 w 8564591"/>
              <a:gd name="connsiteY57" fmla="*/ 827580 h 6295527"/>
              <a:gd name="connsiteX58" fmla="*/ 5033657 w 8564591"/>
              <a:gd name="connsiteY58" fmla="*/ 783247 h 6295527"/>
              <a:gd name="connsiteX59" fmla="*/ 5088971 w 8564591"/>
              <a:gd name="connsiteY59" fmla="*/ 753690 h 6295527"/>
              <a:gd name="connsiteX60" fmla="*/ 5171943 w 8564591"/>
              <a:gd name="connsiteY60" fmla="*/ 827580 h 6295527"/>
              <a:gd name="connsiteX61" fmla="*/ 5181163 w 8564591"/>
              <a:gd name="connsiteY61" fmla="*/ 871916 h 6295527"/>
              <a:gd name="connsiteX62" fmla="*/ 5199601 w 8564591"/>
              <a:gd name="connsiteY62" fmla="*/ 916251 h 6295527"/>
              <a:gd name="connsiteX63" fmla="*/ 5835723 w 8564591"/>
              <a:gd name="connsiteY63" fmla="*/ 487681 h 6295527"/>
              <a:gd name="connsiteX64" fmla="*/ 5844942 w 8564591"/>
              <a:gd name="connsiteY64" fmla="*/ 472904 h 6295527"/>
              <a:gd name="connsiteX65" fmla="*/ 5844942 w 8564591"/>
              <a:gd name="connsiteY65" fmla="*/ 487681 h 6295527"/>
              <a:gd name="connsiteX66" fmla="*/ 5854161 w 8564591"/>
              <a:gd name="connsiteY66" fmla="*/ 517238 h 6295527"/>
              <a:gd name="connsiteX67" fmla="*/ 5863380 w 8564591"/>
              <a:gd name="connsiteY67" fmla="*/ 532016 h 6295527"/>
              <a:gd name="connsiteX68" fmla="*/ 5872599 w 8564591"/>
              <a:gd name="connsiteY68" fmla="*/ 546795 h 6295527"/>
              <a:gd name="connsiteX69" fmla="*/ 5863380 w 8564591"/>
              <a:gd name="connsiteY69" fmla="*/ 561573 h 6295527"/>
              <a:gd name="connsiteX70" fmla="*/ 5559147 w 8564591"/>
              <a:gd name="connsiteY70" fmla="*/ 783247 h 6295527"/>
              <a:gd name="connsiteX71" fmla="*/ 5651339 w 8564591"/>
              <a:gd name="connsiteY71" fmla="*/ 827580 h 6295527"/>
              <a:gd name="connsiteX72" fmla="*/ 5780407 w 8564591"/>
              <a:gd name="connsiteY72" fmla="*/ 783247 h 6295527"/>
              <a:gd name="connsiteX73" fmla="*/ 6130735 w 8564591"/>
              <a:gd name="connsiteY73" fmla="*/ 620685 h 6295527"/>
              <a:gd name="connsiteX74" fmla="*/ 6204489 w 8564591"/>
              <a:gd name="connsiteY74" fmla="*/ 591128 h 6295527"/>
              <a:gd name="connsiteX75" fmla="*/ 6232145 w 8564591"/>
              <a:gd name="connsiteY75" fmla="*/ 576352 h 6295527"/>
              <a:gd name="connsiteX76" fmla="*/ 6250583 w 8564591"/>
              <a:gd name="connsiteY76" fmla="*/ 576352 h 6295527"/>
              <a:gd name="connsiteX77" fmla="*/ 6287461 w 8564591"/>
              <a:gd name="connsiteY77" fmla="*/ 591128 h 6295527"/>
              <a:gd name="connsiteX78" fmla="*/ 6305899 w 8564591"/>
              <a:gd name="connsiteY78" fmla="*/ 605907 h 6295527"/>
              <a:gd name="connsiteX79" fmla="*/ 6287461 w 8564591"/>
              <a:gd name="connsiteY79" fmla="*/ 620685 h 6295527"/>
              <a:gd name="connsiteX80" fmla="*/ 6195269 w 8564591"/>
              <a:gd name="connsiteY80" fmla="*/ 694576 h 6295527"/>
              <a:gd name="connsiteX81" fmla="*/ 6020105 w 8564591"/>
              <a:gd name="connsiteY81" fmla="*/ 783247 h 6295527"/>
              <a:gd name="connsiteX82" fmla="*/ 5854161 w 8564591"/>
              <a:gd name="connsiteY82" fmla="*/ 857137 h 6295527"/>
              <a:gd name="connsiteX83" fmla="*/ 5743531 w 8564591"/>
              <a:gd name="connsiteY83" fmla="*/ 960585 h 6295527"/>
              <a:gd name="connsiteX84" fmla="*/ 5918695 w 8564591"/>
              <a:gd name="connsiteY84" fmla="*/ 886694 h 6295527"/>
              <a:gd name="connsiteX85" fmla="*/ 5937134 w 8564591"/>
              <a:gd name="connsiteY85" fmla="*/ 871916 h 6295527"/>
              <a:gd name="connsiteX86" fmla="*/ 5937134 w 8564591"/>
              <a:gd name="connsiteY86" fmla="*/ 901473 h 6295527"/>
              <a:gd name="connsiteX87" fmla="*/ 6001667 w 8564591"/>
              <a:gd name="connsiteY87" fmla="*/ 1152703 h 6295527"/>
              <a:gd name="connsiteX88" fmla="*/ 6010885 w 8564591"/>
              <a:gd name="connsiteY88" fmla="*/ 1256151 h 6295527"/>
              <a:gd name="connsiteX89" fmla="*/ 6010885 w 8564591"/>
              <a:gd name="connsiteY89" fmla="*/ 1300485 h 6295527"/>
              <a:gd name="connsiteX90" fmla="*/ 5983229 w 8564591"/>
              <a:gd name="connsiteY90" fmla="*/ 1433489 h 6295527"/>
              <a:gd name="connsiteX91" fmla="*/ 6010885 w 8564591"/>
              <a:gd name="connsiteY91" fmla="*/ 1463046 h 6295527"/>
              <a:gd name="connsiteX92" fmla="*/ 5992447 w 8564591"/>
              <a:gd name="connsiteY92" fmla="*/ 1477825 h 6295527"/>
              <a:gd name="connsiteX93" fmla="*/ 5752750 w 8564591"/>
              <a:gd name="connsiteY93" fmla="*/ 1669941 h 6295527"/>
              <a:gd name="connsiteX94" fmla="*/ 5808065 w 8564591"/>
              <a:gd name="connsiteY94" fmla="*/ 1743832 h 6295527"/>
              <a:gd name="connsiteX95" fmla="*/ 5826504 w 8564591"/>
              <a:gd name="connsiteY95" fmla="*/ 1758610 h 6295527"/>
              <a:gd name="connsiteX96" fmla="*/ 5706655 w 8564591"/>
              <a:gd name="connsiteY96" fmla="*/ 1832501 h 6295527"/>
              <a:gd name="connsiteX97" fmla="*/ 6600912 w 8564591"/>
              <a:gd name="connsiteY97" fmla="*/ 1448267 h 6295527"/>
              <a:gd name="connsiteX98" fmla="*/ 6600912 w 8564591"/>
              <a:gd name="connsiteY98" fmla="*/ 1477825 h 6295527"/>
              <a:gd name="connsiteX99" fmla="*/ 6600912 w 8564591"/>
              <a:gd name="connsiteY99" fmla="*/ 1492601 h 6295527"/>
              <a:gd name="connsiteX100" fmla="*/ 6610131 w 8564591"/>
              <a:gd name="connsiteY100" fmla="*/ 1522158 h 6295527"/>
              <a:gd name="connsiteX101" fmla="*/ 6610131 w 8564591"/>
              <a:gd name="connsiteY101" fmla="*/ 1536937 h 6295527"/>
              <a:gd name="connsiteX102" fmla="*/ 6600912 w 8564591"/>
              <a:gd name="connsiteY102" fmla="*/ 1536937 h 6295527"/>
              <a:gd name="connsiteX103" fmla="*/ 6554816 w 8564591"/>
              <a:gd name="connsiteY103" fmla="*/ 1566494 h 6295527"/>
              <a:gd name="connsiteX104" fmla="*/ 6517940 w 8564591"/>
              <a:gd name="connsiteY104" fmla="*/ 1596049 h 6295527"/>
              <a:gd name="connsiteX105" fmla="*/ 5088971 w 8564591"/>
              <a:gd name="connsiteY105" fmla="*/ 2379295 h 6295527"/>
              <a:gd name="connsiteX106" fmla="*/ 5070533 w 8564591"/>
              <a:gd name="connsiteY106" fmla="*/ 2394074 h 6295527"/>
              <a:gd name="connsiteX107" fmla="*/ 5052095 w 8564591"/>
              <a:gd name="connsiteY107" fmla="*/ 2408852 h 6295527"/>
              <a:gd name="connsiteX108" fmla="*/ 5042875 w 8564591"/>
              <a:gd name="connsiteY108" fmla="*/ 2408852 h 6295527"/>
              <a:gd name="connsiteX109" fmla="*/ 5088971 w 8564591"/>
              <a:gd name="connsiteY109" fmla="*/ 2423631 h 6295527"/>
              <a:gd name="connsiteX110" fmla="*/ 5245697 w 8564591"/>
              <a:gd name="connsiteY110" fmla="*/ 2349740 h 6295527"/>
              <a:gd name="connsiteX111" fmla="*/ 5328669 w 8564591"/>
              <a:gd name="connsiteY111" fmla="*/ 2290626 h 6295527"/>
              <a:gd name="connsiteX112" fmla="*/ 5964791 w 8564591"/>
              <a:gd name="connsiteY112" fmla="*/ 1950727 h 6295527"/>
              <a:gd name="connsiteX113" fmla="*/ 6444186 w 8564591"/>
              <a:gd name="connsiteY113" fmla="*/ 1699496 h 6295527"/>
              <a:gd name="connsiteX114" fmla="*/ 6693103 w 8564591"/>
              <a:gd name="connsiteY114" fmla="*/ 1610827 h 6295527"/>
              <a:gd name="connsiteX115" fmla="*/ 6739199 w 8564591"/>
              <a:gd name="connsiteY115" fmla="*/ 1625606 h 6295527"/>
              <a:gd name="connsiteX116" fmla="*/ 6766857 w 8564591"/>
              <a:gd name="connsiteY116" fmla="*/ 1640384 h 6295527"/>
              <a:gd name="connsiteX117" fmla="*/ 6739199 w 8564591"/>
              <a:gd name="connsiteY117" fmla="*/ 1655163 h 6295527"/>
              <a:gd name="connsiteX118" fmla="*/ 6241365 w 8564591"/>
              <a:gd name="connsiteY118" fmla="*/ 1906393 h 6295527"/>
              <a:gd name="connsiteX119" fmla="*/ 5752750 w 8564591"/>
              <a:gd name="connsiteY119" fmla="*/ 2157622 h 6295527"/>
              <a:gd name="connsiteX120" fmla="*/ 5771188 w 8564591"/>
              <a:gd name="connsiteY120" fmla="*/ 2157622 h 6295527"/>
              <a:gd name="connsiteX121" fmla="*/ 5789626 w 8564591"/>
              <a:gd name="connsiteY121" fmla="*/ 2172401 h 6295527"/>
              <a:gd name="connsiteX122" fmla="*/ 5798846 w 8564591"/>
              <a:gd name="connsiteY122" fmla="*/ 2201957 h 6295527"/>
              <a:gd name="connsiteX123" fmla="*/ 5273355 w 8564591"/>
              <a:gd name="connsiteY123" fmla="*/ 2556635 h 6295527"/>
              <a:gd name="connsiteX124" fmla="*/ 5660558 w 8564591"/>
              <a:gd name="connsiteY124" fmla="*/ 2334962 h 6295527"/>
              <a:gd name="connsiteX125" fmla="*/ 6361213 w 8564591"/>
              <a:gd name="connsiteY125" fmla="*/ 1980284 h 6295527"/>
              <a:gd name="connsiteX126" fmla="*/ 6370433 w 8564591"/>
              <a:gd name="connsiteY126" fmla="*/ 2009841 h 6295527"/>
              <a:gd name="connsiteX127" fmla="*/ 5337889 w 8564591"/>
              <a:gd name="connsiteY127" fmla="*/ 2630526 h 6295527"/>
              <a:gd name="connsiteX128" fmla="*/ 5402423 w 8564591"/>
              <a:gd name="connsiteY128" fmla="*/ 2615747 h 6295527"/>
              <a:gd name="connsiteX129" fmla="*/ 6269023 w 8564591"/>
              <a:gd name="connsiteY129" fmla="*/ 2113288 h 6295527"/>
              <a:gd name="connsiteX130" fmla="*/ 7098747 w 8564591"/>
              <a:gd name="connsiteY130" fmla="*/ 1699496 h 6295527"/>
              <a:gd name="connsiteX131" fmla="*/ 7596580 w 8564591"/>
              <a:gd name="connsiteY131" fmla="*/ 1507380 h 6295527"/>
              <a:gd name="connsiteX132" fmla="*/ 7615018 w 8564591"/>
              <a:gd name="connsiteY132" fmla="*/ 1492601 h 6295527"/>
              <a:gd name="connsiteX133" fmla="*/ 7679553 w 8564591"/>
              <a:gd name="connsiteY133" fmla="*/ 1522158 h 6295527"/>
              <a:gd name="connsiteX134" fmla="*/ 7697991 w 8564591"/>
              <a:gd name="connsiteY134" fmla="*/ 1536937 h 6295527"/>
              <a:gd name="connsiteX135" fmla="*/ 7762525 w 8564591"/>
              <a:gd name="connsiteY135" fmla="*/ 1566494 h 6295527"/>
              <a:gd name="connsiteX136" fmla="*/ 7808621 w 8564591"/>
              <a:gd name="connsiteY136" fmla="*/ 1610827 h 6295527"/>
              <a:gd name="connsiteX137" fmla="*/ 7845497 w 8564591"/>
              <a:gd name="connsiteY137" fmla="*/ 1625606 h 6295527"/>
              <a:gd name="connsiteX138" fmla="*/ 7808621 w 8564591"/>
              <a:gd name="connsiteY138" fmla="*/ 1640384 h 6295527"/>
              <a:gd name="connsiteX139" fmla="*/ 7753306 w 8564591"/>
              <a:gd name="connsiteY139" fmla="*/ 1669941 h 6295527"/>
              <a:gd name="connsiteX140" fmla="*/ 7707210 w 8564591"/>
              <a:gd name="connsiteY140" fmla="*/ 1699496 h 6295527"/>
              <a:gd name="connsiteX141" fmla="*/ 7144841 w 8564591"/>
              <a:gd name="connsiteY141" fmla="*/ 1950727 h 6295527"/>
              <a:gd name="connsiteX142" fmla="*/ 7366101 w 8564591"/>
              <a:gd name="connsiteY142" fmla="*/ 1862058 h 6295527"/>
              <a:gd name="connsiteX143" fmla="*/ 7661115 w 8564591"/>
              <a:gd name="connsiteY143" fmla="*/ 1758610 h 6295527"/>
              <a:gd name="connsiteX144" fmla="*/ 7679553 w 8564591"/>
              <a:gd name="connsiteY144" fmla="*/ 1743832 h 6295527"/>
              <a:gd name="connsiteX145" fmla="*/ 7679553 w 8564591"/>
              <a:gd name="connsiteY145" fmla="*/ 1773389 h 6295527"/>
              <a:gd name="connsiteX146" fmla="*/ 7679553 w 8564591"/>
              <a:gd name="connsiteY146" fmla="*/ 1802946 h 6295527"/>
              <a:gd name="connsiteX147" fmla="*/ 7688772 w 8564591"/>
              <a:gd name="connsiteY147" fmla="*/ 1832501 h 6295527"/>
              <a:gd name="connsiteX148" fmla="*/ 7688772 w 8564591"/>
              <a:gd name="connsiteY148" fmla="*/ 1847279 h 6295527"/>
              <a:gd name="connsiteX149" fmla="*/ 7679553 w 8564591"/>
              <a:gd name="connsiteY149" fmla="*/ 1847279 h 6295527"/>
              <a:gd name="connsiteX150" fmla="*/ 7292349 w 8564591"/>
              <a:gd name="connsiteY150" fmla="*/ 2039396 h 6295527"/>
              <a:gd name="connsiteX151" fmla="*/ 7476731 w 8564591"/>
              <a:gd name="connsiteY151" fmla="*/ 1965505 h 6295527"/>
              <a:gd name="connsiteX152" fmla="*/ 7476731 w 8564591"/>
              <a:gd name="connsiteY152" fmla="*/ 1995062 h 6295527"/>
              <a:gd name="connsiteX153" fmla="*/ 7485950 w 8564591"/>
              <a:gd name="connsiteY153" fmla="*/ 2068953 h 6295527"/>
              <a:gd name="connsiteX154" fmla="*/ 7513607 w 8564591"/>
              <a:gd name="connsiteY154" fmla="*/ 2098510 h 6295527"/>
              <a:gd name="connsiteX155" fmla="*/ 7541265 w 8564591"/>
              <a:gd name="connsiteY155" fmla="*/ 2083731 h 6295527"/>
              <a:gd name="connsiteX156" fmla="*/ 7578142 w 8564591"/>
              <a:gd name="connsiteY156" fmla="*/ 2068953 h 6295527"/>
              <a:gd name="connsiteX157" fmla="*/ 7587361 w 8564591"/>
              <a:gd name="connsiteY157" fmla="*/ 2068953 h 6295527"/>
              <a:gd name="connsiteX158" fmla="*/ 7661115 w 8564591"/>
              <a:gd name="connsiteY158" fmla="*/ 2083731 h 6295527"/>
              <a:gd name="connsiteX159" fmla="*/ 7790183 w 8564591"/>
              <a:gd name="connsiteY159" fmla="*/ 2039396 h 6295527"/>
              <a:gd name="connsiteX160" fmla="*/ 7873155 w 8564591"/>
              <a:gd name="connsiteY160" fmla="*/ 2009841 h 6295527"/>
              <a:gd name="connsiteX161" fmla="*/ 8186605 w 8564591"/>
              <a:gd name="connsiteY161" fmla="*/ 1950727 h 6295527"/>
              <a:gd name="connsiteX162" fmla="*/ 8214263 w 8564591"/>
              <a:gd name="connsiteY162" fmla="*/ 1965505 h 6295527"/>
              <a:gd name="connsiteX163" fmla="*/ 8214263 w 8564591"/>
              <a:gd name="connsiteY163" fmla="*/ 1980284 h 6295527"/>
              <a:gd name="connsiteX164" fmla="*/ 8223483 w 8564591"/>
              <a:gd name="connsiteY164" fmla="*/ 1995062 h 6295527"/>
              <a:gd name="connsiteX165" fmla="*/ 8214263 w 8564591"/>
              <a:gd name="connsiteY165" fmla="*/ 2009841 h 6295527"/>
              <a:gd name="connsiteX166" fmla="*/ 8195825 w 8564591"/>
              <a:gd name="connsiteY166" fmla="*/ 2024619 h 6295527"/>
              <a:gd name="connsiteX167" fmla="*/ 8149729 w 8564591"/>
              <a:gd name="connsiteY167" fmla="*/ 2054174 h 6295527"/>
              <a:gd name="connsiteX168" fmla="*/ 7910031 w 8564591"/>
              <a:gd name="connsiteY168" fmla="*/ 2142843 h 6295527"/>
              <a:gd name="connsiteX169" fmla="*/ 7670334 w 8564591"/>
              <a:gd name="connsiteY169" fmla="*/ 2216736 h 6295527"/>
              <a:gd name="connsiteX170" fmla="*/ 7568923 w 8564591"/>
              <a:gd name="connsiteY170" fmla="*/ 2305405 h 6295527"/>
              <a:gd name="connsiteX171" fmla="*/ 7568923 w 8564591"/>
              <a:gd name="connsiteY171" fmla="*/ 2320183 h 6295527"/>
              <a:gd name="connsiteX172" fmla="*/ 7578142 w 8564591"/>
              <a:gd name="connsiteY172" fmla="*/ 2320183 h 6295527"/>
              <a:gd name="connsiteX173" fmla="*/ 7587361 w 8564591"/>
              <a:gd name="connsiteY173" fmla="*/ 2320183 h 6295527"/>
              <a:gd name="connsiteX174" fmla="*/ 7605799 w 8564591"/>
              <a:gd name="connsiteY174" fmla="*/ 2320183 h 6295527"/>
              <a:gd name="connsiteX175" fmla="*/ 7744086 w 8564591"/>
              <a:gd name="connsiteY175" fmla="*/ 2261070 h 6295527"/>
              <a:gd name="connsiteX176" fmla="*/ 7891594 w 8564591"/>
              <a:gd name="connsiteY176" fmla="*/ 2216736 h 6295527"/>
              <a:gd name="connsiteX177" fmla="*/ 7919251 w 8564591"/>
              <a:gd name="connsiteY177" fmla="*/ 2201957 h 6295527"/>
              <a:gd name="connsiteX178" fmla="*/ 8020661 w 8564591"/>
              <a:gd name="connsiteY178" fmla="*/ 2320183 h 6295527"/>
              <a:gd name="connsiteX179" fmla="*/ 8453961 w 8564591"/>
              <a:gd name="connsiteY179" fmla="*/ 2201957 h 6295527"/>
              <a:gd name="connsiteX180" fmla="*/ 8518495 w 8564591"/>
              <a:gd name="connsiteY180" fmla="*/ 2172401 h 6295527"/>
              <a:gd name="connsiteX181" fmla="*/ 8546152 w 8564591"/>
              <a:gd name="connsiteY181" fmla="*/ 2157622 h 6295527"/>
              <a:gd name="connsiteX182" fmla="*/ 8564591 w 8564591"/>
              <a:gd name="connsiteY182" fmla="*/ 2142843 h 6295527"/>
              <a:gd name="connsiteX183" fmla="*/ 8564591 w 8564591"/>
              <a:gd name="connsiteY183" fmla="*/ 2261070 h 6295527"/>
              <a:gd name="connsiteX184" fmla="*/ 8555372 w 8564591"/>
              <a:gd name="connsiteY184" fmla="*/ 2261070 h 6295527"/>
              <a:gd name="connsiteX185" fmla="*/ 8380208 w 8564591"/>
              <a:gd name="connsiteY185" fmla="*/ 2334962 h 6295527"/>
              <a:gd name="connsiteX186" fmla="*/ 8094415 w 8564591"/>
              <a:gd name="connsiteY186" fmla="*/ 2467965 h 6295527"/>
              <a:gd name="connsiteX187" fmla="*/ 8094415 w 8564591"/>
              <a:gd name="connsiteY187" fmla="*/ 2482743 h 6295527"/>
              <a:gd name="connsiteX188" fmla="*/ 8168167 w 8564591"/>
              <a:gd name="connsiteY188" fmla="*/ 2453188 h 6295527"/>
              <a:gd name="connsiteX189" fmla="*/ 8278797 w 8564591"/>
              <a:gd name="connsiteY189" fmla="*/ 2423631 h 6295527"/>
              <a:gd name="connsiteX190" fmla="*/ 8288017 w 8564591"/>
              <a:gd name="connsiteY190" fmla="*/ 2408852 h 6295527"/>
              <a:gd name="connsiteX191" fmla="*/ 8288017 w 8564591"/>
              <a:gd name="connsiteY191" fmla="*/ 2423631 h 6295527"/>
              <a:gd name="connsiteX192" fmla="*/ 8306454 w 8564591"/>
              <a:gd name="connsiteY192" fmla="*/ 2482743 h 6295527"/>
              <a:gd name="connsiteX193" fmla="*/ 8306454 w 8564591"/>
              <a:gd name="connsiteY193" fmla="*/ 2497521 h 6295527"/>
              <a:gd name="connsiteX194" fmla="*/ 8297235 w 8564591"/>
              <a:gd name="connsiteY194" fmla="*/ 2497521 h 6295527"/>
              <a:gd name="connsiteX195" fmla="*/ 8186605 w 8564591"/>
              <a:gd name="connsiteY195" fmla="*/ 2541857 h 6295527"/>
              <a:gd name="connsiteX196" fmla="*/ 8048319 w 8564591"/>
              <a:gd name="connsiteY196" fmla="*/ 2600969 h 6295527"/>
              <a:gd name="connsiteX197" fmla="*/ 8048319 w 8564591"/>
              <a:gd name="connsiteY197" fmla="*/ 2645304 h 6295527"/>
              <a:gd name="connsiteX198" fmla="*/ 8112853 w 8564591"/>
              <a:gd name="connsiteY198" fmla="*/ 2615747 h 6295527"/>
              <a:gd name="connsiteX199" fmla="*/ 8195825 w 8564591"/>
              <a:gd name="connsiteY199" fmla="*/ 2586190 h 6295527"/>
              <a:gd name="connsiteX200" fmla="*/ 8205043 w 8564591"/>
              <a:gd name="connsiteY200" fmla="*/ 2571412 h 6295527"/>
              <a:gd name="connsiteX201" fmla="*/ 8205043 w 8564591"/>
              <a:gd name="connsiteY201" fmla="*/ 2586190 h 6295527"/>
              <a:gd name="connsiteX202" fmla="*/ 8223483 w 8564591"/>
              <a:gd name="connsiteY202" fmla="*/ 2645304 h 6295527"/>
              <a:gd name="connsiteX203" fmla="*/ 8223483 w 8564591"/>
              <a:gd name="connsiteY203" fmla="*/ 2660083 h 6295527"/>
              <a:gd name="connsiteX204" fmla="*/ 8214263 w 8564591"/>
              <a:gd name="connsiteY204" fmla="*/ 2660083 h 6295527"/>
              <a:gd name="connsiteX205" fmla="*/ 7937689 w 8564591"/>
              <a:gd name="connsiteY205" fmla="*/ 2866978 h 6295527"/>
              <a:gd name="connsiteX206" fmla="*/ 7808621 w 8564591"/>
              <a:gd name="connsiteY206" fmla="*/ 2926090 h 6295527"/>
              <a:gd name="connsiteX207" fmla="*/ 8241921 w 8564591"/>
              <a:gd name="connsiteY207" fmla="*/ 2793086 h 6295527"/>
              <a:gd name="connsiteX208" fmla="*/ 8260359 w 8564591"/>
              <a:gd name="connsiteY208" fmla="*/ 2778309 h 6295527"/>
              <a:gd name="connsiteX209" fmla="*/ 8260359 w 8564591"/>
              <a:gd name="connsiteY209" fmla="*/ 2807864 h 6295527"/>
              <a:gd name="connsiteX210" fmla="*/ 8149729 w 8564591"/>
              <a:gd name="connsiteY210" fmla="*/ 2970426 h 6295527"/>
              <a:gd name="connsiteX211" fmla="*/ 8140511 w 8564591"/>
              <a:gd name="connsiteY211" fmla="*/ 2970426 h 6295527"/>
              <a:gd name="connsiteX212" fmla="*/ 7661115 w 8564591"/>
              <a:gd name="connsiteY212" fmla="*/ 3221656 h 6295527"/>
              <a:gd name="connsiteX213" fmla="*/ 7679553 w 8564591"/>
              <a:gd name="connsiteY213" fmla="*/ 3265990 h 6295527"/>
              <a:gd name="connsiteX214" fmla="*/ 7679553 w 8564591"/>
              <a:gd name="connsiteY214" fmla="*/ 3280768 h 6295527"/>
              <a:gd name="connsiteX215" fmla="*/ 7670334 w 8564591"/>
              <a:gd name="connsiteY215" fmla="*/ 3280768 h 6295527"/>
              <a:gd name="connsiteX216" fmla="*/ 7624237 w 8564591"/>
              <a:gd name="connsiteY216" fmla="*/ 3310325 h 6295527"/>
              <a:gd name="connsiteX217" fmla="*/ 7522827 w 8564591"/>
              <a:gd name="connsiteY217" fmla="*/ 3369437 h 6295527"/>
              <a:gd name="connsiteX218" fmla="*/ 7218595 w 8564591"/>
              <a:gd name="connsiteY218" fmla="*/ 3531999 h 6295527"/>
              <a:gd name="connsiteX219" fmla="*/ 6794514 w 8564591"/>
              <a:gd name="connsiteY219" fmla="*/ 3753672 h 6295527"/>
              <a:gd name="connsiteX220" fmla="*/ 5577586 w 8564591"/>
              <a:gd name="connsiteY220" fmla="*/ 4625588 h 6295527"/>
              <a:gd name="connsiteX221" fmla="*/ 5171943 w 8564591"/>
              <a:gd name="connsiteY221" fmla="*/ 4995043 h 6295527"/>
              <a:gd name="connsiteX222" fmla="*/ 4729424 w 8564591"/>
              <a:gd name="connsiteY222" fmla="*/ 5408833 h 6295527"/>
              <a:gd name="connsiteX223" fmla="*/ 4379097 w 8564591"/>
              <a:gd name="connsiteY223" fmla="*/ 5733954 h 6295527"/>
              <a:gd name="connsiteX224" fmla="*/ 4102522 w 8564591"/>
              <a:gd name="connsiteY224" fmla="*/ 5999963 h 6295527"/>
              <a:gd name="connsiteX225" fmla="*/ 4001112 w 8564591"/>
              <a:gd name="connsiteY225" fmla="*/ 6044297 h 6295527"/>
              <a:gd name="connsiteX226" fmla="*/ 3890482 w 8564591"/>
              <a:gd name="connsiteY226" fmla="*/ 5985185 h 6295527"/>
              <a:gd name="connsiteX227" fmla="*/ 3881263 w 8564591"/>
              <a:gd name="connsiteY227" fmla="*/ 5970406 h 6295527"/>
              <a:gd name="connsiteX228" fmla="*/ 3890482 w 8564591"/>
              <a:gd name="connsiteY228" fmla="*/ 5955628 h 6295527"/>
              <a:gd name="connsiteX229" fmla="*/ 4434411 w 8564591"/>
              <a:gd name="connsiteY229" fmla="*/ 5379278 h 6295527"/>
              <a:gd name="connsiteX230" fmla="*/ 4296125 w 8564591"/>
              <a:gd name="connsiteY230" fmla="*/ 5512281 h 6295527"/>
              <a:gd name="connsiteX231" fmla="*/ 4111742 w 8564591"/>
              <a:gd name="connsiteY231" fmla="*/ 5689620 h 6295527"/>
              <a:gd name="connsiteX232" fmla="*/ 3927358 w 8564591"/>
              <a:gd name="connsiteY232" fmla="*/ 5866959 h 6295527"/>
              <a:gd name="connsiteX233" fmla="*/ 3918139 w 8564591"/>
              <a:gd name="connsiteY233" fmla="*/ 5866959 h 6295527"/>
              <a:gd name="connsiteX234" fmla="*/ 3890482 w 8564591"/>
              <a:gd name="connsiteY234" fmla="*/ 5822623 h 6295527"/>
              <a:gd name="connsiteX235" fmla="*/ 3890482 w 8564591"/>
              <a:gd name="connsiteY235" fmla="*/ 5807847 h 6295527"/>
              <a:gd name="connsiteX236" fmla="*/ 3918139 w 8564591"/>
              <a:gd name="connsiteY236" fmla="*/ 5748733 h 6295527"/>
              <a:gd name="connsiteX237" fmla="*/ 4001112 w 8564591"/>
              <a:gd name="connsiteY237" fmla="*/ 5600951 h 6295527"/>
              <a:gd name="connsiteX238" fmla="*/ 4130180 w 8564591"/>
              <a:gd name="connsiteY238" fmla="*/ 5453168 h 6295527"/>
              <a:gd name="connsiteX239" fmla="*/ 4130180 w 8564591"/>
              <a:gd name="connsiteY239" fmla="*/ 5438390 h 6295527"/>
              <a:gd name="connsiteX240" fmla="*/ 4084084 w 8564591"/>
              <a:gd name="connsiteY240" fmla="*/ 5467947 h 6295527"/>
              <a:gd name="connsiteX241" fmla="*/ 4001112 w 8564591"/>
              <a:gd name="connsiteY241" fmla="*/ 5527059 h 6295527"/>
              <a:gd name="connsiteX242" fmla="*/ 3964235 w 8564591"/>
              <a:gd name="connsiteY242" fmla="*/ 5556616 h 6295527"/>
              <a:gd name="connsiteX243" fmla="*/ 3982673 w 8564591"/>
              <a:gd name="connsiteY243" fmla="*/ 5497502 h 6295527"/>
              <a:gd name="connsiteX244" fmla="*/ 4240809 w 8564591"/>
              <a:gd name="connsiteY244" fmla="*/ 5098490 h 6295527"/>
              <a:gd name="connsiteX245" fmla="*/ 4167057 w 8564591"/>
              <a:gd name="connsiteY245" fmla="*/ 5157604 h 6295527"/>
              <a:gd name="connsiteX246" fmla="*/ 3982673 w 8564591"/>
              <a:gd name="connsiteY246" fmla="*/ 5334942 h 6295527"/>
              <a:gd name="connsiteX247" fmla="*/ 3973454 w 8564591"/>
              <a:gd name="connsiteY247" fmla="*/ 5349721 h 6295527"/>
              <a:gd name="connsiteX248" fmla="*/ 3927358 w 8564591"/>
              <a:gd name="connsiteY248" fmla="*/ 5275830 h 6295527"/>
              <a:gd name="connsiteX249" fmla="*/ 3936578 w 8564591"/>
              <a:gd name="connsiteY249" fmla="*/ 5261052 h 6295527"/>
              <a:gd name="connsiteX250" fmla="*/ 3991893 w 8564591"/>
              <a:gd name="connsiteY250" fmla="*/ 5187159 h 6295527"/>
              <a:gd name="connsiteX251" fmla="*/ 4065646 w 8564591"/>
              <a:gd name="connsiteY251" fmla="*/ 5098490 h 6295527"/>
              <a:gd name="connsiteX252" fmla="*/ 4351439 w 8564591"/>
              <a:gd name="connsiteY252" fmla="*/ 4802926 h 6295527"/>
              <a:gd name="connsiteX253" fmla="*/ 4830835 w 8564591"/>
              <a:gd name="connsiteY253" fmla="*/ 4330022 h 6295527"/>
              <a:gd name="connsiteX254" fmla="*/ 4876931 w 8564591"/>
              <a:gd name="connsiteY254" fmla="*/ 4285689 h 6295527"/>
              <a:gd name="connsiteX255" fmla="*/ 4683329 w 8564591"/>
              <a:gd name="connsiteY255" fmla="*/ 4433470 h 6295527"/>
              <a:gd name="connsiteX256" fmla="*/ 3328114 w 8564591"/>
              <a:gd name="connsiteY256" fmla="*/ 5822623 h 6295527"/>
              <a:gd name="connsiteX257" fmla="*/ 3023882 w 8564591"/>
              <a:gd name="connsiteY257" fmla="*/ 6206858 h 6295527"/>
              <a:gd name="connsiteX258" fmla="*/ 2968567 w 8564591"/>
              <a:gd name="connsiteY258" fmla="*/ 6251194 h 6295527"/>
              <a:gd name="connsiteX259" fmla="*/ 2922471 w 8564591"/>
              <a:gd name="connsiteY259" fmla="*/ 6280749 h 6295527"/>
              <a:gd name="connsiteX260" fmla="*/ 2913252 w 8564591"/>
              <a:gd name="connsiteY260" fmla="*/ 6295527 h 6295527"/>
              <a:gd name="connsiteX261" fmla="*/ 2904033 w 8564591"/>
              <a:gd name="connsiteY261" fmla="*/ 6280749 h 6295527"/>
              <a:gd name="connsiteX262" fmla="*/ 2894813 w 8564591"/>
              <a:gd name="connsiteY262" fmla="*/ 6251194 h 6295527"/>
              <a:gd name="connsiteX263" fmla="*/ 2885594 w 8564591"/>
              <a:gd name="connsiteY263" fmla="*/ 6236415 h 6295527"/>
              <a:gd name="connsiteX264" fmla="*/ 2876375 w 8564591"/>
              <a:gd name="connsiteY264" fmla="*/ 6221637 h 6295527"/>
              <a:gd name="connsiteX265" fmla="*/ 2885594 w 8564591"/>
              <a:gd name="connsiteY265" fmla="*/ 6206858 h 6295527"/>
              <a:gd name="connsiteX266" fmla="*/ 2959348 w 8564591"/>
              <a:gd name="connsiteY266" fmla="*/ 6059075 h 6295527"/>
              <a:gd name="connsiteX267" fmla="*/ 3014663 w 8564591"/>
              <a:gd name="connsiteY267" fmla="*/ 5940849 h 6295527"/>
              <a:gd name="connsiteX268" fmla="*/ 2940909 w 8564591"/>
              <a:gd name="connsiteY268" fmla="*/ 5999963 h 6295527"/>
              <a:gd name="connsiteX269" fmla="*/ 2931690 w 8564591"/>
              <a:gd name="connsiteY269" fmla="*/ 6014742 h 6295527"/>
              <a:gd name="connsiteX270" fmla="*/ 2913252 w 8564591"/>
              <a:gd name="connsiteY270" fmla="*/ 5970406 h 6295527"/>
              <a:gd name="connsiteX271" fmla="*/ 2913252 w 8564591"/>
              <a:gd name="connsiteY271" fmla="*/ 5955628 h 6295527"/>
              <a:gd name="connsiteX272" fmla="*/ 3152950 w 8564591"/>
              <a:gd name="connsiteY272" fmla="*/ 5512281 h 6295527"/>
              <a:gd name="connsiteX273" fmla="*/ 3835167 w 8564591"/>
              <a:gd name="connsiteY273" fmla="*/ 4743812 h 6295527"/>
              <a:gd name="connsiteX274" fmla="*/ 3051539 w 8564591"/>
              <a:gd name="connsiteY274" fmla="*/ 5630507 h 6295527"/>
              <a:gd name="connsiteX275" fmla="*/ 3042320 w 8564591"/>
              <a:gd name="connsiteY275" fmla="*/ 5645285 h 6295527"/>
              <a:gd name="connsiteX276" fmla="*/ 3005443 w 8564591"/>
              <a:gd name="connsiteY276" fmla="*/ 5586173 h 6295527"/>
              <a:gd name="connsiteX277" fmla="*/ 3014663 w 8564591"/>
              <a:gd name="connsiteY277" fmla="*/ 5571394 h 6295527"/>
              <a:gd name="connsiteX278" fmla="*/ 3033101 w 8564591"/>
              <a:gd name="connsiteY278" fmla="*/ 5527059 h 6295527"/>
              <a:gd name="connsiteX279" fmla="*/ 3069978 w 8564591"/>
              <a:gd name="connsiteY279" fmla="*/ 5482725 h 6295527"/>
              <a:gd name="connsiteX280" fmla="*/ 3282018 w 8564591"/>
              <a:gd name="connsiteY280" fmla="*/ 5216716 h 6295527"/>
              <a:gd name="connsiteX281" fmla="*/ 3494058 w 8564591"/>
              <a:gd name="connsiteY281" fmla="*/ 4980264 h 6295527"/>
              <a:gd name="connsiteX282" fmla="*/ 3088416 w 8564591"/>
              <a:gd name="connsiteY282" fmla="*/ 5349721 h 6295527"/>
              <a:gd name="connsiteX283" fmla="*/ 3005443 w 8564591"/>
              <a:gd name="connsiteY283" fmla="*/ 5438390 h 6295527"/>
              <a:gd name="connsiteX284" fmla="*/ 2996224 w 8564591"/>
              <a:gd name="connsiteY284" fmla="*/ 5453168 h 6295527"/>
              <a:gd name="connsiteX285" fmla="*/ 2977786 w 8564591"/>
              <a:gd name="connsiteY285" fmla="*/ 5408833 h 6295527"/>
              <a:gd name="connsiteX286" fmla="*/ 2996224 w 8564591"/>
              <a:gd name="connsiteY286" fmla="*/ 5320164 h 6295527"/>
              <a:gd name="connsiteX287" fmla="*/ 2240254 w 8564591"/>
              <a:gd name="connsiteY287" fmla="*/ 6162523 h 6295527"/>
              <a:gd name="connsiteX288" fmla="*/ 2212597 w 8564591"/>
              <a:gd name="connsiteY288" fmla="*/ 6192080 h 6295527"/>
              <a:gd name="connsiteX289" fmla="*/ 2221816 w 8564591"/>
              <a:gd name="connsiteY289" fmla="*/ 6147744 h 6295527"/>
              <a:gd name="connsiteX290" fmla="*/ 2378542 w 8564591"/>
              <a:gd name="connsiteY290" fmla="*/ 5748733 h 6295527"/>
              <a:gd name="connsiteX291" fmla="*/ 2396980 w 8564591"/>
              <a:gd name="connsiteY291" fmla="*/ 5719176 h 6295527"/>
              <a:gd name="connsiteX292" fmla="*/ 2249473 w 8564591"/>
              <a:gd name="connsiteY292" fmla="*/ 5881737 h 6295527"/>
              <a:gd name="connsiteX293" fmla="*/ 2231035 w 8564591"/>
              <a:gd name="connsiteY293" fmla="*/ 5852180 h 6295527"/>
              <a:gd name="connsiteX294" fmla="*/ 2701211 w 8564591"/>
              <a:gd name="connsiteY294" fmla="*/ 5128047 h 6295527"/>
              <a:gd name="connsiteX295" fmla="*/ 2369322 w 8564591"/>
              <a:gd name="connsiteY295" fmla="*/ 5467947 h 6295527"/>
              <a:gd name="connsiteX296" fmla="*/ 2350884 w 8564591"/>
              <a:gd name="connsiteY296" fmla="*/ 5482725 h 6295527"/>
              <a:gd name="connsiteX297" fmla="*/ 2350884 w 8564591"/>
              <a:gd name="connsiteY297" fmla="*/ 5453168 h 6295527"/>
              <a:gd name="connsiteX298" fmla="*/ 2332446 w 8564591"/>
              <a:gd name="connsiteY298" fmla="*/ 5438390 h 6295527"/>
              <a:gd name="connsiteX299" fmla="*/ 2323227 w 8564591"/>
              <a:gd name="connsiteY299" fmla="*/ 5423611 h 6295527"/>
              <a:gd name="connsiteX300" fmla="*/ 2332446 w 8564591"/>
              <a:gd name="connsiteY300" fmla="*/ 5408833 h 6295527"/>
              <a:gd name="connsiteX301" fmla="*/ 3466400 w 8564591"/>
              <a:gd name="connsiteY301" fmla="*/ 4123127 h 6295527"/>
              <a:gd name="connsiteX302" fmla="*/ 3457181 w 8564591"/>
              <a:gd name="connsiteY302" fmla="*/ 4123127 h 6295527"/>
              <a:gd name="connsiteX303" fmla="*/ 3401867 w 8564591"/>
              <a:gd name="connsiteY303" fmla="*/ 4182241 h 6295527"/>
              <a:gd name="connsiteX304" fmla="*/ 3245142 w 8564591"/>
              <a:gd name="connsiteY304" fmla="*/ 4359579 h 6295527"/>
              <a:gd name="connsiteX305" fmla="*/ 2931690 w 8564591"/>
              <a:gd name="connsiteY305" fmla="*/ 4714257 h 6295527"/>
              <a:gd name="connsiteX306" fmla="*/ 2839499 w 8564591"/>
              <a:gd name="connsiteY306" fmla="*/ 4773369 h 6295527"/>
              <a:gd name="connsiteX307" fmla="*/ 2793403 w 8564591"/>
              <a:gd name="connsiteY307" fmla="*/ 4802926 h 6295527"/>
              <a:gd name="connsiteX308" fmla="*/ 2765745 w 8564591"/>
              <a:gd name="connsiteY308" fmla="*/ 4817705 h 6295527"/>
              <a:gd name="connsiteX309" fmla="*/ 2747307 w 8564591"/>
              <a:gd name="connsiteY309" fmla="*/ 4832483 h 6295527"/>
              <a:gd name="connsiteX310" fmla="*/ 2682773 w 8564591"/>
              <a:gd name="connsiteY310" fmla="*/ 4906374 h 6295527"/>
              <a:gd name="connsiteX311" fmla="*/ 2443076 w 8564591"/>
              <a:gd name="connsiteY311" fmla="*/ 5128047 h 6295527"/>
              <a:gd name="connsiteX312" fmla="*/ 2396980 w 8564591"/>
              <a:gd name="connsiteY312" fmla="*/ 5157604 h 6295527"/>
              <a:gd name="connsiteX313" fmla="*/ 2424637 w 8564591"/>
              <a:gd name="connsiteY313" fmla="*/ 5098490 h 6295527"/>
              <a:gd name="connsiteX314" fmla="*/ 2433856 w 8564591"/>
              <a:gd name="connsiteY314" fmla="*/ 5068933 h 6295527"/>
              <a:gd name="connsiteX315" fmla="*/ 2489170 w 8564591"/>
              <a:gd name="connsiteY315" fmla="*/ 4965486 h 6295527"/>
              <a:gd name="connsiteX316" fmla="*/ 2765745 w 8564591"/>
              <a:gd name="connsiteY316" fmla="*/ 4655143 h 6295527"/>
              <a:gd name="connsiteX317" fmla="*/ 3171388 w 8564591"/>
              <a:gd name="connsiteY317" fmla="*/ 4197018 h 6295527"/>
              <a:gd name="connsiteX318" fmla="*/ 3254361 w 8564591"/>
              <a:gd name="connsiteY318" fmla="*/ 4093570 h 6295527"/>
              <a:gd name="connsiteX319" fmla="*/ 3291237 w 8564591"/>
              <a:gd name="connsiteY319" fmla="*/ 4049236 h 6295527"/>
              <a:gd name="connsiteX320" fmla="*/ 3272799 w 8564591"/>
              <a:gd name="connsiteY320" fmla="*/ 4049236 h 6295527"/>
              <a:gd name="connsiteX321" fmla="*/ 3245142 w 8564591"/>
              <a:gd name="connsiteY321" fmla="*/ 4064015 h 6295527"/>
              <a:gd name="connsiteX322" fmla="*/ 2645896 w 8564591"/>
              <a:gd name="connsiteY322" fmla="*/ 4729036 h 6295527"/>
              <a:gd name="connsiteX323" fmla="*/ 2055871 w 8564591"/>
              <a:gd name="connsiteY323" fmla="*/ 5379278 h 6295527"/>
              <a:gd name="connsiteX324" fmla="*/ 1853049 w 8564591"/>
              <a:gd name="connsiteY324" fmla="*/ 5586173 h 6295527"/>
              <a:gd name="connsiteX325" fmla="*/ 1760858 w 8564591"/>
              <a:gd name="connsiteY325" fmla="*/ 5615728 h 6295527"/>
              <a:gd name="connsiteX326" fmla="*/ 1742420 w 8564591"/>
              <a:gd name="connsiteY326" fmla="*/ 5615728 h 6295527"/>
              <a:gd name="connsiteX327" fmla="*/ 1705543 w 8564591"/>
              <a:gd name="connsiteY327" fmla="*/ 5674842 h 6295527"/>
              <a:gd name="connsiteX328" fmla="*/ 1696324 w 8564591"/>
              <a:gd name="connsiteY328" fmla="*/ 5660064 h 6295527"/>
              <a:gd name="connsiteX329" fmla="*/ 1687106 w 8564591"/>
              <a:gd name="connsiteY329" fmla="*/ 5630507 h 6295527"/>
              <a:gd name="connsiteX330" fmla="*/ 1668666 w 8564591"/>
              <a:gd name="connsiteY330" fmla="*/ 5527059 h 6295527"/>
              <a:gd name="connsiteX331" fmla="*/ 1770077 w 8564591"/>
              <a:gd name="connsiteY331" fmla="*/ 5379278 h 6295527"/>
              <a:gd name="connsiteX332" fmla="*/ 1816173 w 8564591"/>
              <a:gd name="connsiteY332" fmla="*/ 5334942 h 6295527"/>
              <a:gd name="connsiteX333" fmla="*/ 1862269 w 8564591"/>
              <a:gd name="connsiteY333" fmla="*/ 5290607 h 6295527"/>
              <a:gd name="connsiteX334" fmla="*/ 1742420 w 8564591"/>
              <a:gd name="connsiteY334" fmla="*/ 5320164 h 6295527"/>
              <a:gd name="connsiteX335" fmla="*/ 1723981 w 8564591"/>
              <a:gd name="connsiteY335" fmla="*/ 5275830 h 6295527"/>
              <a:gd name="connsiteX336" fmla="*/ 1723981 w 8564591"/>
              <a:gd name="connsiteY336" fmla="*/ 5261052 h 6295527"/>
              <a:gd name="connsiteX337" fmla="*/ 1760858 w 8564591"/>
              <a:gd name="connsiteY337" fmla="*/ 5216716 h 6295527"/>
              <a:gd name="connsiteX338" fmla="*/ 1788515 w 8564591"/>
              <a:gd name="connsiteY338" fmla="*/ 5187159 h 6295527"/>
              <a:gd name="connsiteX339" fmla="*/ 1723981 w 8564591"/>
              <a:gd name="connsiteY339" fmla="*/ 5068933 h 6295527"/>
              <a:gd name="connsiteX340" fmla="*/ 1714762 w 8564591"/>
              <a:gd name="connsiteY340" fmla="*/ 5054157 h 6295527"/>
              <a:gd name="connsiteX341" fmla="*/ 1723981 w 8564591"/>
              <a:gd name="connsiteY341" fmla="*/ 5039378 h 6295527"/>
              <a:gd name="connsiteX342" fmla="*/ 1779296 w 8564591"/>
              <a:gd name="connsiteY342" fmla="*/ 4995043 h 6295527"/>
              <a:gd name="connsiteX343" fmla="*/ 1794277 w 8564591"/>
              <a:gd name="connsiteY343" fmla="*/ 4985806 h 6295527"/>
              <a:gd name="connsiteX344" fmla="*/ 1802222 w 8564591"/>
              <a:gd name="connsiteY344" fmla="*/ 4978434 h 6295527"/>
              <a:gd name="connsiteX345" fmla="*/ 1802345 w 8564591"/>
              <a:gd name="connsiteY345" fmla="*/ 4978417 h 6295527"/>
              <a:gd name="connsiteX346" fmla="*/ 1816173 w 8564591"/>
              <a:gd name="connsiteY346" fmla="*/ 4965486 h 6295527"/>
              <a:gd name="connsiteX347" fmla="*/ 1802222 w 8564591"/>
              <a:gd name="connsiteY347" fmla="*/ 4978434 h 6295527"/>
              <a:gd name="connsiteX348" fmla="*/ 1788515 w 8564591"/>
              <a:gd name="connsiteY348" fmla="*/ 4980264 h 6295527"/>
              <a:gd name="connsiteX349" fmla="*/ 1742420 w 8564591"/>
              <a:gd name="connsiteY349" fmla="*/ 4980264 h 6295527"/>
              <a:gd name="connsiteX350" fmla="*/ 1733200 w 8564591"/>
              <a:gd name="connsiteY350" fmla="*/ 4980264 h 6295527"/>
              <a:gd name="connsiteX351" fmla="*/ 1788515 w 8564591"/>
              <a:gd name="connsiteY351" fmla="*/ 4743812 h 6295527"/>
              <a:gd name="connsiteX352" fmla="*/ 1908364 w 8564591"/>
              <a:gd name="connsiteY352" fmla="*/ 4625588 h 6295527"/>
              <a:gd name="connsiteX353" fmla="*/ 1917584 w 8564591"/>
              <a:gd name="connsiteY353" fmla="*/ 4610810 h 6295527"/>
              <a:gd name="connsiteX354" fmla="*/ 1871488 w 8564591"/>
              <a:gd name="connsiteY354" fmla="*/ 4640365 h 6295527"/>
              <a:gd name="connsiteX355" fmla="*/ 1843830 w 8564591"/>
              <a:gd name="connsiteY355" fmla="*/ 4655143 h 6295527"/>
              <a:gd name="connsiteX356" fmla="*/ 1853049 w 8564591"/>
              <a:gd name="connsiteY356" fmla="*/ 4625588 h 6295527"/>
              <a:gd name="connsiteX357" fmla="*/ 1880707 w 8564591"/>
              <a:gd name="connsiteY357" fmla="*/ 4536917 h 6295527"/>
              <a:gd name="connsiteX358" fmla="*/ 1899145 w 8564591"/>
              <a:gd name="connsiteY358" fmla="*/ 4507362 h 6295527"/>
              <a:gd name="connsiteX359" fmla="*/ 1889926 w 8564591"/>
              <a:gd name="connsiteY359" fmla="*/ 4507362 h 6295527"/>
              <a:gd name="connsiteX360" fmla="*/ 1843830 w 8564591"/>
              <a:gd name="connsiteY360" fmla="*/ 4551696 h 6295527"/>
              <a:gd name="connsiteX361" fmla="*/ 1714762 w 8564591"/>
              <a:gd name="connsiteY361" fmla="*/ 4669922 h 6295527"/>
              <a:gd name="connsiteX362" fmla="*/ 1539599 w 8564591"/>
              <a:gd name="connsiteY362" fmla="*/ 4921152 h 6295527"/>
              <a:gd name="connsiteX363" fmla="*/ 1364434 w 8564591"/>
              <a:gd name="connsiteY363" fmla="*/ 5172381 h 6295527"/>
              <a:gd name="connsiteX364" fmla="*/ 1327557 w 8564591"/>
              <a:gd name="connsiteY364" fmla="*/ 5216716 h 6295527"/>
              <a:gd name="connsiteX365" fmla="*/ 1281461 w 8564591"/>
              <a:gd name="connsiteY365" fmla="*/ 5275830 h 6295527"/>
              <a:gd name="connsiteX366" fmla="*/ 1263023 w 8564591"/>
              <a:gd name="connsiteY366" fmla="*/ 5246273 h 6295527"/>
              <a:gd name="connsiteX367" fmla="*/ 1290682 w 8564591"/>
              <a:gd name="connsiteY367" fmla="*/ 5157604 h 6295527"/>
              <a:gd name="connsiteX368" fmla="*/ 1244586 w 8564591"/>
              <a:gd name="connsiteY368" fmla="*/ 5172381 h 6295527"/>
              <a:gd name="connsiteX369" fmla="*/ 1207709 w 8564591"/>
              <a:gd name="connsiteY369" fmla="*/ 5187159 h 6295527"/>
              <a:gd name="connsiteX370" fmla="*/ 1226148 w 8564591"/>
              <a:gd name="connsiteY370" fmla="*/ 5142826 h 6295527"/>
              <a:gd name="connsiteX371" fmla="*/ 1281461 w 8564591"/>
              <a:gd name="connsiteY371" fmla="*/ 5054157 h 6295527"/>
              <a:gd name="connsiteX372" fmla="*/ 1290682 w 8564591"/>
              <a:gd name="connsiteY372" fmla="*/ 5039378 h 6295527"/>
              <a:gd name="connsiteX373" fmla="*/ 1189271 w 8564591"/>
              <a:gd name="connsiteY373" fmla="*/ 5113269 h 6295527"/>
              <a:gd name="connsiteX374" fmla="*/ 1060202 w 8564591"/>
              <a:gd name="connsiteY374" fmla="*/ 5231495 h 6295527"/>
              <a:gd name="connsiteX375" fmla="*/ 1050983 w 8564591"/>
              <a:gd name="connsiteY375" fmla="*/ 5246273 h 6295527"/>
              <a:gd name="connsiteX376" fmla="*/ 1023326 w 8564591"/>
              <a:gd name="connsiteY376" fmla="*/ 5187159 h 6295527"/>
              <a:gd name="connsiteX377" fmla="*/ 1097079 w 8564591"/>
              <a:gd name="connsiteY377" fmla="*/ 5054157 h 6295527"/>
              <a:gd name="connsiteX378" fmla="*/ 1152394 w 8564591"/>
              <a:gd name="connsiteY378" fmla="*/ 4980264 h 6295527"/>
              <a:gd name="connsiteX379" fmla="*/ 1226148 w 8564591"/>
              <a:gd name="connsiteY379" fmla="*/ 4891595 h 6295527"/>
              <a:gd name="connsiteX380" fmla="*/ 1290682 w 8564591"/>
              <a:gd name="connsiteY380" fmla="*/ 4788148 h 6295527"/>
              <a:gd name="connsiteX381" fmla="*/ 1281461 w 8564591"/>
              <a:gd name="connsiteY381" fmla="*/ 4788148 h 6295527"/>
              <a:gd name="connsiteX382" fmla="*/ 1253805 w 8564591"/>
              <a:gd name="connsiteY382" fmla="*/ 4802926 h 6295527"/>
              <a:gd name="connsiteX383" fmla="*/ 1207709 w 8564591"/>
              <a:gd name="connsiteY383" fmla="*/ 4817705 h 6295527"/>
              <a:gd name="connsiteX384" fmla="*/ 1161613 w 8564591"/>
              <a:gd name="connsiteY384" fmla="*/ 4847260 h 6295527"/>
              <a:gd name="connsiteX385" fmla="*/ 1189271 w 8564591"/>
              <a:gd name="connsiteY385" fmla="*/ 4788148 h 6295527"/>
              <a:gd name="connsiteX386" fmla="*/ 1299901 w 8564591"/>
              <a:gd name="connsiteY386" fmla="*/ 4581253 h 6295527"/>
              <a:gd name="connsiteX387" fmla="*/ 1401311 w 8564591"/>
              <a:gd name="connsiteY387" fmla="*/ 4374358 h 6295527"/>
              <a:gd name="connsiteX388" fmla="*/ 1373653 w 8564591"/>
              <a:gd name="connsiteY388" fmla="*/ 4403915 h 6295527"/>
              <a:gd name="connsiteX389" fmla="*/ 1336776 w 8564591"/>
              <a:gd name="connsiteY389" fmla="*/ 4448248 h 6295527"/>
              <a:gd name="connsiteX390" fmla="*/ 1023326 w 8564591"/>
              <a:gd name="connsiteY390" fmla="*/ 4802926 h 6295527"/>
              <a:gd name="connsiteX391" fmla="*/ 783627 w 8564591"/>
              <a:gd name="connsiteY391" fmla="*/ 5054157 h 6295527"/>
              <a:gd name="connsiteX392" fmla="*/ 599244 w 8564591"/>
              <a:gd name="connsiteY392" fmla="*/ 5246273 h 6295527"/>
              <a:gd name="connsiteX393" fmla="*/ 590025 w 8564591"/>
              <a:gd name="connsiteY393" fmla="*/ 5261052 h 6295527"/>
              <a:gd name="connsiteX394" fmla="*/ 580806 w 8564591"/>
              <a:gd name="connsiteY394" fmla="*/ 5246273 h 6295527"/>
              <a:gd name="connsiteX395" fmla="*/ 571587 w 8564591"/>
              <a:gd name="connsiteY395" fmla="*/ 5201938 h 6295527"/>
              <a:gd name="connsiteX396" fmla="*/ 571587 w 8564591"/>
              <a:gd name="connsiteY396" fmla="*/ 5187159 h 6295527"/>
              <a:gd name="connsiteX397" fmla="*/ 608463 w 8564591"/>
              <a:gd name="connsiteY397" fmla="*/ 5142826 h 6295527"/>
              <a:gd name="connsiteX398" fmla="*/ 626902 w 8564591"/>
              <a:gd name="connsiteY398" fmla="*/ 5113269 h 6295527"/>
              <a:gd name="connsiteX399" fmla="*/ 590025 w 8564591"/>
              <a:gd name="connsiteY399" fmla="*/ 5083712 h 6295527"/>
              <a:gd name="connsiteX400" fmla="*/ 580806 w 8564591"/>
              <a:gd name="connsiteY400" fmla="*/ 5068933 h 6295527"/>
              <a:gd name="connsiteX401" fmla="*/ 590025 w 8564591"/>
              <a:gd name="connsiteY401" fmla="*/ 5054157 h 6295527"/>
              <a:gd name="connsiteX402" fmla="*/ 713331 w 8564591"/>
              <a:gd name="connsiteY402" fmla="*/ 4897137 h 6295527"/>
              <a:gd name="connsiteX403" fmla="*/ 803496 w 8564591"/>
              <a:gd name="connsiteY403" fmla="*/ 4766915 h 6295527"/>
              <a:gd name="connsiteX404" fmla="*/ 811285 w 8564591"/>
              <a:gd name="connsiteY404" fmla="*/ 4758591 h 6295527"/>
              <a:gd name="connsiteX405" fmla="*/ 829723 w 8564591"/>
              <a:gd name="connsiteY405" fmla="*/ 4729036 h 6295527"/>
              <a:gd name="connsiteX406" fmla="*/ 803496 w 8564591"/>
              <a:gd name="connsiteY406" fmla="*/ 4766915 h 6295527"/>
              <a:gd name="connsiteX407" fmla="*/ 728312 w 8564591"/>
              <a:gd name="connsiteY407" fmla="*/ 4847260 h 6295527"/>
              <a:gd name="connsiteX408" fmla="*/ 700655 w 8564591"/>
              <a:gd name="connsiteY408" fmla="*/ 4876817 h 6295527"/>
              <a:gd name="connsiteX409" fmla="*/ 645340 w 8564591"/>
              <a:gd name="connsiteY409" fmla="*/ 4935931 h 6295527"/>
              <a:gd name="connsiteX410" fmla="*/ 617683 w 8564591"/>
              <a:gd name="connsiteY410" fmla="*/ 4950709 h 6295527"/>
              <a:gd name="connsiteX411" fmla="*/ 590025 w 8564591"/>
              <a:gd name="connsiteY411" fmla="*/ 4935931 h 6295527"/>
              <a:gd name="connsiteX412" fmla="*/ 543929 w 8564591"/>
              <a:gd name="connsiteY412" fmla="*/ 4921152 h 6295527"/>
              <a:gd name="connsiteX413" fmla="*/ 516272 w 8564591"/>
              <a:gd name="connsiteY413" fmla="*/ 4921152 h 6295527"/>
              <a:gd name="connsiteX414" fmla="*/ 534710 w 8564591"/>
              <a:gd name="connsiteY414" fmla="*/ 4891595 h 6295527"/>
              <a:gd name="connsiteX415" fmla="*/ 663778 w 8564591"/>
              <a:gd name="connsiteY415" fmla="*/ 4714257 h 6295527"/>
              <a:gd name="connsiteX416" fmla="*/ 783627 w 8564591"/>
              <a:gd name="connsiteY416" fmla="*/ 4522139 h 6295527"/>
              <a:gd name="connsiteX417" fmla="*/ 691436 w 8564591"/>
              <a:gd name="connsiteY417" fmla="*/ 4625588 h 6295527"/>
              <a:gd name="connsiteX418" fmla="*/ 488614 w 8564591"/>
              <a:gd name="connsiteY418" fmla="*/ 4773369 h 6295527"/>
              <a:gd name="connsiteX419" fmla="*/ 460957 w 8564591"/>
              <a:gd name="connsiteY419" fmla="*/ 4788148 h 6295527"/>
              <a:gd name="connsiteX420" fmla="*/ 479395 w 8564591"/>
              <a:gd name="connsiteY420" fmla="*/ 4743812 h 6295527"/>
              <a:gd name="connsiteX421" fmla="*/ 571587 w 8564591"/>
              <a:gd name="connsiteY421" fmla="*/ 4581253 h 6295527"/>
              <a:gd name="connsiteX422" fmla="*/ 626902 w 8564591"/>
              <a:gd name="connsiteY422" fmla="*/ 4477805 h 6295527"/>
              <a:gd name="connsiteX423" fmla="*/ 534710 w 8564591"/>
              <a:gd name="connsiteY423" fmla="*/ 4566474 h 6295527"/>
              <a:gd name="connsiteX424" fmla="*/ 479395 w 8564591"/>
              <a:gd name="connsiteY424" fmla="*/ 4625588 h 6295527"/>
              <a:gd name="connsiteX425" fmla="*/ 488614 w 8564591"/>
              <a:gd name="connsiteY425" fmla="*/ 4581253 h 6295527"/>
              <a:gd name="connsiteX426" fmla="*/ 507053 w 8564591"/>
              <a:gd name="connsiteY426" fmla="*/ 4477805 h 6295527"/>
              <a:gd name="connsiteX427" fmla="*/ 516272 w 8564591"/>
              <a:gd name="connsiteY427" fmla="*/ 4374358 h 6295527"/>
              <a:gd name="connsiteX428" fmla="*/ 516272 w 8564591"/>
              <a:gd name="connsiteY428" fmla="*/ 4108348 h 6295527"/>
              <a:gd name="connsiteX429" fmla="*/ 507053 w 8564591"/>
              <a:gd name="connsiteY429" fmla="*/ 4019679 h 6295527"/>
              <a:gd name="connsiteX430" fmla="*/ 497833 w 8564591"/>
              <a:gd name="connsiteY430" fmla="*/ 3916232 h 6295527"/>
              <a:gd name="connsiteX431" fmla="*/ 507053 w 8564591"/>
              <a:gd name="connsiteY431" fmla="*/ 3857120 h 6295527"/>
              <a:gd name="connsiteX432" fmla="*/ 534710 w 8564591"/>
              <a:gd name="connsiteY432" fmla="*/ 3827563 h 6295527"/>
              <a:gd name="connsiteX433" fmla="*/ 737532 w 8564591"/>
              <a:gd name="connsiteY433" fmla="*/ 3517220 h 6295527"/>
              <a:gd name="connsiteX434" fmla="*/ 608463 w 8564591"/>
              <a:gd name="connsiteY434" fmla="*/ 3591111 h 6295527"/>
              <a:gd name="connsiteX435" fmla="*/ 571587 w 8564591"/>
              <a:gd name="connsiteY435" fmla="*/ 3620668 h 6295527"/>
              <a:gd name="connsiteX436" fmla="*/ 590025 w 8564591"/>
              <a:gd name="connsiteY436" fmla="*/ 3561554 h 6295527"/>
              <a:gd name="connsiteX437" fmla="*/ 636121 w 8564591"/>
              <a:gd name="connsiteY437" fmla="*/ 3472885 h 6295527"/>
              <a:gd name="connsiteX438" fmla="*/ 663778 w 8564591"/>
              <a:gd name="connsiteY438" fmla="*/ 3384216 h 6295527"/>
              <a:gd name="connsiteX439" fmla="*/ 645340 w 8564591"/>
              <a:gd name="connsiteY439" fmla="*/ 3369437 h 6295527"/>
              <a:gd name="connsiteX440" fmla="*/ 571587 w 8564591"/>
              <a:gd name="connsiteY440" fmla="*/ 3517220 h 6295527"/>
              <a:gd name="connsiteX441" fmla="*/ 479395 w 8564591"/>
              <a:gd name="connsiteY441" fmla="*/ 3694558 h 6295527"/>
              <a:gd name="connsiteX442" fmla="*/ 470176 w 8564591"/>
              <a:gd name="connsiteY442" fmla="*/ 3709337 h 6295527"/>
              <a:gd name="connsiteX443" fmla="*/ 460957 w 8564591"/>
              <a:gd name="connsiteY443" fmla="*/ 3694558 h 6295527"/>
              <a:gd name="connsiteX444" fmla="*/ 414861 w 8564591"/>
              <a:gd name="connsiteY444" fmla="*/ 3635446 h 6295527"/>
              <a:gd name="connsiteX445" fmla="*/ 359546 w 8564591"/>
              <a:gd name="connsiteY445" fmla="*/ 3709337 h 6295527"/>
              <a:gd name="connsiteX446" fmla="*/ 276575 w 8564591"/>
              <a:gd name="connsiteY446" fmla="*/ 3768449 h 6295527"/>
              <a:gd name="connsiteX447" fmla="*/ 267354 w 8564591"/>
              <a:gd name="connsiteY447" fmla="*/ 3768449 h 6295527"/>
              <a:gd name="connsiteX448" fmla="*/ 212039 w 8564591"/>
              <a:gd name="connsiteY448" fmla="*/ 3827563 h 6295527"/>
              <a:gd name="connsiteX449" fmla="*/ 175164 w 8564591"/>
              <a:gd name="connsiteY449" fmla="*/ 3871896 h 6295527"/>
              <a:gd name="connsiteX450" fmla="*/ 165945 w 8564591"/>
              <a:gd name="connsiteY450" fmla="*/ 3886675 h 6295527"/>
              <a:gd name="connsiteX451" fmla="*/ 138287 w 8564591"/>
              <a:gd name="connsiteY451" fmla="*/ 3842341 h 6295527"/>
              <a:gd name="connsiteX452" fmla="*/ 147506 w 8564591"/>
              <a:gd name="connsiteY452" fmla="*/ 3827563 h 6295527"/>
              <a:gd name="connsiteX453" fmla="*/ 331889 w 8564591"/>
              <a:gd name="connsiteY453" fmla="*/ 3502442 h 6295527"/>
              <a:gd name="connsiteX454" fmla="*/ 267354 w 8564591"/>
              <a:gd name="connsiteY454" fmla="*/ 3605889 h 6295527"/>
              <a:gd name="connsiteX455" fmla="*/ 129068 w 8564591"/>
              <a:gd name="connsiteY455" fmla="*/ 3827563 h 6295527"/>
              <a:gd name="connsiteX456" fmla="*/ 119849 w 8564591"/>
              <a:gd name="connsiteY456" fmla="*/ 3827563 h 6295527"/>
              <a:gd name="connsiteX457" fmla="*/ 92191 w 8564591"/>
              <a:gd name="connsiteY457" fmla="*/ 3812784 h 6295527"/>
              <a:gd name="connsiteX458" fmla="*/ 92191 w 8564591"/>
              <a:gd name="connsiteY458" fmla="*/ 3798006 h 6295527"/>
              <a:gd name="connsiteX459" fmla="*/ 92191 w 8564591"/>
              <a:gd name="connsiteY459" fmla="*/ 3783227 h 6295527"/>
              <a:gd name="connsiteX460" fmla="*/ 110630 w 8564591"/>
              <a:gd name="connsiteY460" fmla="*/ 3694558 h 6295527"/>
              <a:gd name="connsiteX461" fmla="*/ 129068 w 8564591"/>
              <a:gd name="connsiteY461" fmla="*/ 3635446 h 6295527"/>
              <a:gd name="connsiteX462" fmla="*/ 55315 w 8564591"/>
              <a:gd name="connsiteY462" fmla="*/ 3738894 h 6295527"/>
              <a:gd name="connsiteX463" fmla="*/ 46096 w 8564591"/>
              <a:gd name="connsiteY463" fmla="*/ 3738894 h 6295527"/>
              <a:gd name="connsiteX464" fmla="*/ 27657 w 8564591"/>
              <a:gd name="connsiteY464" fmla="*/ 3724115 h 6295527"/>
              <a:gd name="connsiteX465" fmla="*/ 0 w 8564591"/>
              <a:gd name="connsiteY465" fmla="*/ 3724115 h 6295527"/>
              <a:gd name="connsiteX466" fmla="*/ 18438 w 8564591"/>
              <a:gd name="connsiteY466" fmla="*/ 3694558 h 6295527"/>
              <a:gd name="connsiteX467" fmla="*/ 36877 w 8564591"/>
              <a:gd name="connsiteY467" fmla="*/ 3650225 h 6295527"/>
              <a:gd name="connsiteX468" fmla="*/ 36877 w 8564591"/>
              <a:gd name="connsiteY468" fmla="*/ 3635446 h 6295527"/>
              <a:gd name="connsiteX469" fmla="*/ 73753 w 8564591"/>
              <a:gd name="connsiteY469" fmla="*/ 3591111 h 6295527"/>
              <a:gd name="connsiteX470" fmla="*/ 101411 w 8564591"/>
              <a:gd name="connsiteY470" fmla="*/ 3472885 h 6295527"/>
              <a:gd name="connsiteX471" fmla="*/ 101411 w 8564591"/>
              <a:gd name="connsiteY471" fmla="*/ 3428551 h 6295527"/>
              <a:gd name="connsiteX472" fmla="*/ 73753 w 8564591"/>
              <a:gd name="connsiteY472" fmla="*/ 3472885 h 6295527"/>
              <a:gd name="connsiteX473" fmla="*/ 27657 w 8564591"/>
              <a:gd name="connsiteY473" fmla="*/ 3472885 h 6295527"/>
              <a:gd name="connsiteX474" fmla="*/ 27657 w 8564591"/>
              <a:gd name="connsiteY474" fmla="*/ 3458106 h 6295527"/>
              <a:gd name="connsiteX475" fmla="*/ 36877 w 8564591"/>
              <a:gd name="connsiteY475" fmla="*/ 3398994 h 6295527"/>
              <a:gd name="connsiteX476" fmla="*/ 55315 w 8564591"/>
              <a:gd name="connsiteY476" fmla="*/ 3280768 h 6295527"/>
              <a:gd name="connsiteX477" fmla="*/ 322669 w 8564591"/>
              <a:gd name="connsiteY477" fmla="*/ 2837421 h 6295527"/>
              <a:gd name="connsiteX478" fmla="*/ 377984 w 8564591"/>
              <a:gd name="connsiteY478" fmla="*/ 2748752 h 6295527"/>
              <a:gd name="connsiteX479" fmla="*/ 414861 w 8564591"/>
              <a:gd name="connsiteY479" fmla="*/ 2674861 h 6295527"/>
              <a:gd name="connsiteX480" fmla="*/ 414861 w 8564591"/>
              <a:gd name="connsiteY480" fmla="*/ 2660083 h 6295527"/>
              <a:gd name="connsiteX481" fmla="*/ 92191 w 8564591"/>
              <a:gd name="connsiteY481" fmla="*/ 3103430 h 6295527"/>
              <a:gd name="connsiteX482" fmla="*/ 82972 w 8564591"/>
              <a:gd name="connsiteY482" fmla="*/ 3103430 h 6295527"/>
              <a:gd name="connsiteX483" fmla="*/ 64534 w 8564591"/>
              <a:gd name="connsiteY483" fmla="*/ 3073873 h 6295527"/>
              <a:gd name="connsiteX484" fmla="*/ 64534 w 8564591"/>
              <a:gd name="connsiteY484" fmla="*/ 3059095 h 6295527"/>
              <a:gd name="connsiteX485" fmla="*/ 212039 w 8564591"/>
              <a:gd name="connsiteY485" fmla="*/ 2807864 h 6295527"/>
              <a:gd name="connsiteX486" fmla="*/ 193602 w 8564591"/>
              <a:gd name="connsiteY486" fmla="*/ 2822643 h 6295527"/>
              <a:gd name="connsiteX487" fmla="*/ 156724 w 8564591"/>
              <a:gd name="connsiteY487" fmla="*/ 2748752 h 6295527"/>
              <a:gd name="connsiteX488" fmla="*/ 82972 w 8564591"/>
              <a:gd name="connsiteY488" fmla="*/ 2940869 h 6295527"/>
              <a:gd name="connsiteX489" fmla="*/ 73753 w 8564591"/>
              <a:gd name="connsiteY489" fmla="*/ 2955647 h 6295527"/>
              <a:gd name="connsiteX490" fmla="*/ 27657 w 8564591"/>
              <a:gd name="connsiteY490" fmla="*/ 2881756 h 6295527"/>
              <a:gd name="connsiteX491" fmla="*/ 36877 w 8564591"/>
              <a:gd name="connsiteY491" fmla="*/ 2866978 h 6295527"/>
              <a:gd name="connsiteX492" fmla="*/ 193602 w 8564591"/>
              <a:gd name="connsiteY492" fmla="*/ 2615747 h 6295527"/>
              <a:gd name="connsiteX493" fmla="*/ 377984 w 8564591"/>
              <a:gd name="connsiteY493" fmla="*/ 2334962 h 6295527"/>
              <a:gd name="connsiteX494" fmla="*/ 470176 w 8564591"/>
              <a:gd name="connsiteY494" fmla="*/ 2201957 h 6295527"/>
              <a:gd name="connsiteX495" fmla="*/ 562368 w 8564591"/>
              <a:gd name="connsiteY495" fmla="*/ 2083731 h 6295527"/>
              <a:gd name="connsiteX496" fmla="*/ 709874 w 8564591"/>
              <a:gd name="connsiteY496" fmla="*/ 1891615 h 6295527"/>
              <a:gd name="connsiteX497" fmla="*/ 507053 w 8564591"/>
              <a:gd name="connsiteY497" fmla="*/ 2113288 h 6295527"/>
              <a:gd name="connsiteX498" fmla="*/ 322669 w 8564591"/>
              <a:gd name="connsiteY498" fmla="*/ 2305405 h 6295527"/>
              <a:gd name="connsiteX499" fmla="*/ 313450 w 8564591"/>
              <a:gd name="connsiteY499" fmla="*/ 2320183 h 6295527"/>
              <a:gd name="connsiteX500" fmla="*/ 285793 w 8564591"/>
              <a:gd name="connsiteY500" fmla="*/ 2275848 h 6295527"/>
              <a:gd name="connsiteX501" fmla="*/ 295012 w 8564591"/>
              <a:gd name="connsiteY501" fmla="*/ 2261070 h 6295527"/>
              <a:gd name="connsiteX502" fmla="*/ 313450 w 8564591"/>
              <a:gd name="connsiteY502" fmla="*/ 2231514 h 6295527"/>
              <a:gd name="connsiteX503" fmla="*/ 350327 w 8564591"/>
              <a:gd name="connsiteY503" fmla="*/ 2157622 h 6295527"/>
              <a:gd name="connsiteX504" fmla="*/ 820504 w 8564591"/>
              <a:gd name="connsiteY504" fmla="*/ 1581272 h 6295527"/>
              <a:gd name="connsiteX505" fmla="*/ 1189271 w 8564591"/>
              <a:gd name="connsiteY505" fmla="*/ 1108368 h 6295527"/>
              <a:gd name="connsiteX506" fmla="*/ 1355215 w 8564591"/>
              <a:gd name="connsiteY506" fmla="*/ 916251 h 6295527"/>
              <a:gd name="connsiteX507" fmla="*/ 1456627 w 8564591"/>
              <a:gd name="connsiteY507" fmla="*/ 812802 h 6295527"/>
              <a:gd name="connsiteX508" fmla="*/ 1493503 w 8564591"/>
              <a:gd name="connsiteY508" fmla="*/ 724133 h 6295527"/>
              <a:gd name="connsiteX509" fmla="*/ 1502722 w 8564591"/>
              <a:gd name="connsiteY509" fmla="*/ 724133 h 6295527"/>
              <a:gd name="connsiteX510" fmla="*/ 1548818 w 8564591"/>
              <a:gd name="connsiteY510" fmla="*/ 694576 h 6295527"/>
              <a:gd name="connsiteX511" fmla="*/ 1604133 w 8564591"/>
              <a:gd name="connsiteY511" fmla="*/ 679799 h 6295527"/>
              <a:gd name="connsiteX512" fmla="*/ 1926803 w 8564591"/>
              <a:gd name="connsiteY512" fmla="*/ 384233 h 6295527"/>
              <a:gd name="connsiteX513" fmla="*/ 2083528 w 8564591"/>
              <a:gd name="connsiteY513" fmla="*/ 251231 h 6295527"/>
              <a:gd name="connsiteX514" fmla="*/ 2148063 w 8564591"/>
              <a:gd name="connsiteY514" fmla="*/ 221674 h 6295527"/>
              <a:gd name="connsiteX515" fmla="*/ 2166501 w 8564591"/>
              <a:gd name="connsiteY515" fmla="*/ 221674 h 6295527"/>
              <a:gd name="connsiteX516" fmla="*/ 2157282 w 8564591"/>
              <a:gd name="connsiteY516" fmla="*/ 251231 h 6295527"/>
              <a:gd name="connsiteX517" fmla="*/ 2055871 w 8564591"/>
              <a:gd name="connsiteY517" fmla="*/ 384233 h 6295527"/>
              <a:gd name="connsiteX518" fmla="*/ 1945241 w 8564591"/>
              <a:gd name="connsiteY518" fmla="*/ 546795 h 6295527"/>
              <a:gd name="connsiteX519" fmla="*/ 1963679 w 8564591"/>
              <a:gd name="connsiteY519" fmla="*/ 532016 h 6295527"/>
              <a:gd name="connsiteX520" fmla="*/ 1982118 w 8564591"/>
              <a:gd name="connsiteY520" fmla="*/ 517238 h 6295527"/>
              <a:gd name="connsiteX521" fmla="*/ 2341665 w 8564591"/>
              <a:gd name="connsiteY521" fmla="*/ 221674 h 6295527"/>
              <a:gd name="connsiteX522" fmla="*/ 2341665 w 8564591"/>
              <a:gd name="connsiteY522" fmla="*/ 206895 h 6295527"/>
              <a:gd name="connsiteX523" fmla="*/ 2350884 w 8564591"/>
              <a:gd name="connsiteY523" fmla="*/ 221674 h 6295527"/>
              <a:gd name="connsiteX524" fmla="*/ 2378542 w 8564591"/>
              <a:gd name="connsiteY524" fmla="*/ 280786 h 6295527"/>
              <a:gd name="connsiteX525" fmla="*/ 2378542 w 8564591"/>
              <a:gd name="connsiteY525" fmla="*/ 295564 h 6295527"/>
              <a:gd name="connsiteX526" fmla="*/ 2369322 w 8564591"/>
              <a:gd name="connsiteY526" fmla="*/ 295564 h 6295527"/>
              <a:gd name="connsiteX527" fmla="*/ 2295569 w 8564591"/>
              <a:gd name="connsiteY527" fmla="*/ 399012 h 6295527"/>
              <a:gd name="connsiteX528" fmla="*/ 2240254 w 8564591"/>
              <a:gd name="connsiteY528" fmla="*/ 443347 h 6295527"/>
              <a:gd name="connsiteX529" fmla="*/ 2203378 w 8564591"/>
              <a:gd name="connsiteY529" fmla="*/ 472904 h 6295527"/>
              <a:gd name="connsiteX530" fmla="*/ 2203378 w 8564591"/>
              <a:gd name="connsiteY530" fmla="*/ 487681 h 6295527"/>
              <a:gd name="connsiteX531" fmla="*/ 2341665 w 8564591"/>
              <a:gd name="connsiteY531" fmla="*/ 458126 h 6295527"/>
              <a:gd name="connsiteX532" fmla="*/ 2378542 w 8564591"/>
              <a:gd name="connsiteY532" fmla="*/ 443347 h 6295527"/>
              <a:gd name="connsiteX533" fmla="*/ 2295569 w 8564591"/>
              <a:gd name="connsiteY533" fmla="*/ 576352 h 6295527"/>
              <a:gd name="connsiteX534" fmla="*/ 2295569 w 8564591"/>
              <a:gd name="connsiteY534" fmla="*/ 635464 h 6295527"/>
              <a:gd name="connsiteX535" fmla="*/ 2323227 w 8564591"/>
              <a:gd name="connsiteY535" fmla="*/ 635464 h 6295527"/>
              <a:gd name="connsiteX536" fmla="*/ 2369322 w 8564591"/>
              <a:gd name="connsiteY536" fmla="*/ 665021 h 6295527"/>
              <a:gd name="connsiteX537" fmla="*/ 2415418 w 8564591"/>
              <a:gd name="connsiteY537" fmla="*/ 709354 h 6295527"/>
              <a:gd name="connsiteX538" fmla="*/ 2489170 w 8564591"/>
              <a:gd name="connsiteY538" fmla="*/ 679799 h 6295527"/>
              <a:gd name="connsiteX539" fmla="*/ 2507610 w 8564591"/>
              <a:gd name="connsiteY539" fmla="*/ 665021 h 6295527"/>
              <a:gd name="connsiteX540" fmla="*/ 2839499 w 8564591"/>
              <a:gd name="connsiteY540" fmla="*/ 369455 h 6295527"/>
              <a:gd name="connsiteX541" fmla="*/ 3180607 w 8564591"/>
              <a:gd name="connsiteY541" fmla="*/ 88669 h 6295527"/>
              <a:gd name="connsiteX542" fmla="*/ 3189827 w 8564591"/>
              <a:gd name="connsiteY542" fmla="*/ 73891 h 6295527"/>
              <a:gd name="connsiteX543" fmla="*/ 3208265 w 8564591"/>
              <a:gd name="connsiteY543" fmla="*/ 73891 h 6295527"/>
              <a:gd name="connsiteX544" fmla="*/ 3217484 w 8564591"/>
              <a:gd name="connsiteY544" fmla="*/ 73891 h 6295527"/>
              <a:gd name="connsiteX545" fmla="*/ 3263580 w 8564591"/>
              <a:gd name="connsiteY545" fmla="*/ 88669 h 6295527"/>
              <a:gd name="connsiteX546" fmla="*/ 3364991 w 8564591"/>
              <a:gd name="connsiteY546" fmla="*/ 44334 h 6295527"/>
              <a:gd name="connsiteX547" fmla="*/ 3475621 w 8564591"/>
              <a:gd name="connsiteY547" fmla="*/ 0 h 629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</a:cxnLst>
            <a:rect l="l" t="t" r="r" b="b"/>
            <a:pathLst>
              <a:path w="8564591" h="6295527">
                <a:moveTo>
                  <a:pt x="3475621" y="0"/>
                </a:moveTo>
                <a:cubicBezTo>
                  <a:pt x="3475621" y="0"/>
                  <a:pt x="3475621" y="0"/>
                  <a:pt x="3484840" y="0"/>
                </a:cubicBezTo>
                <a:cubicBezTo>
                  <a:pt x="3484840" y="0"/>
                  <a:pt x="3484840" y="0"/>
                  <a:pt x="3530935" y="0"/>
                </a:cubicBezTo>
                <a:cubicBezTo>
                  <a:pt x="3530935" y="0"/>
                  <a:pt x="3530935" y="0"/>
                  <a:pt x="3494058" y="29557"/>
                </a:cubicBezTo>
                <a:cubicBezTo>
                  <a:pt x="3475621" y="44334"/>
                  <a:pt x="3466400" y="59112"/>
                  <a:pt x="3447963" y="73891"/>
                </a:cubicBezTo>
                <a:cubicBezTo>
                  <a:pt x="3429525" y="88669"/>
                  <a:pt x="3420306" y="118226"/>
                  <a:pt x="3401867" y="118226"/>
                </a:cubicBezTo>
                <a:cubicBezTo>
                  <a:pt x="3291237" y="221674"/>
                  <a:pt x="3171388" y="310343"/>
                  <a:pt x="3060758" y="399012"/>
                </a:cubicBezTo>
                <a:cubicBezTo>
                  <a:pt x="2950128" y="487681"/>
                  <a:pt x="2839499" y="591128"/>
                  <a:pt x="2728869" y="679799"/>
                </a:cubicBezTo>
                <a:cubicBezTo>
                  <a:pt x="2710430" y="694576"/>
                  <a:pt x="2701211" y="709354"/>
                  <a:pt x="2682773" y="724133"/>
                </a:cubicBezTo>
                <a:cubicBezTo>
                  <a:pt x="2904033" y="561573"/>
                  <a:pt x="3116073" y="384233"/>
                  <a:pt x="3337333" y="221674"/>
                </a:cubicBezTo>
                <a:cubicBezTo>
                  <a:pt x="3337333" y="221674"/>
                  <a:pt x="3337333" y="221674"/>
                  <a:pt x="3355772" y="206895"/>
                </a:cubicBezTo>
                <a:cubicBezTo>
                  <a:pt x="3355772" y="206895"/>
                  <a:pt x="3355772" y="206895"/>
                  <a:pt x="3355772" y="236452"/>
                </a:cubicBezTo>
                <a:cubicBezTo>
                  <a:pt x="3355772" y="236452"/>
                  <a:pt x="3355772" y="236452"/>
                  <a:pt x="3355772" y="251231"/>
                </a:cubicBezTo>
                <a:cubicBezTo>
                  <a:pt x="3355772" y="251231"/>
                  <a:pt x="3364991" y="266007"/>
                  <a:pt x="3364991" y="280786"/>
                </a:cubicBezTo>
                <a:cubicBezTo>
                  <a:pt x="3364991" y="280786"/>
                  <a:pt x="3364991" y="280786"/>
                  <a:pt x="3364991" y="295564"/>
                </a:cubicBezTo>
                <a:cubicBezTo>
                  <a:pt x="3364991" y="295564"/>
                  <a:pt x="3364991" y="295564"/>
                  <a:pt x="3355772" y="295564"/>
                </a:cubicBezTo>
                <a:cubicBezTo>
                  <a:pt x="3309676" y="354678"/>
                  <a:pt x="3263580" y="413790"/>
                  <a:pt x="3226703" y="487681"/>
                </a:cubicBezTo>
                <a:cubicBezTo>
                  <a:pt x="3217484" y="502459"/>
                  <a:pt x="3208265" y="532016"/>
                  <a:pt x="3199046" y="561573"/>
                </a:cubicBezTo>
                <a:cubicBezTo>
                  <a:pt x="3199046" y="591128"/>
                  <a:pt x="3189827" y="605907"/>
                  <a:pt x="3180607" y="635464"/>
                </a:cubicBezTo>
                <a:cubicBezTo>
                  <a:pt x="3162169" y="679799"/>
                  <a:pt x="3143731" y="709354"/>
                  <a:pt x="3116073" y="738911"/>
                </a:cubicBezTo>
                <a:cubicBezTo>
                  <a:pt x="3106854" y="753690"/>
                  <a:pt x="3097635" y="753690"/>
                  <a:pt x="3088416" y="768468"/>
                </a:cubicBezTo>
                <a:cubicBezTo>
                  <a:pt x="3033101" y="812802"/>
                  <a:pt x="2977786" y="857137"/>
                  <a:pt x="2940909" y="960585"/>
                </a:cubicBezTo>
                <a:cubicBezTo>
                  <a:pt x="3079197" y="827580"/>
                  <a:pt x="3189827" y="738911"/>
                  <a:pt x="3309676" y="650242"/>
                </a:cubicBezTo>
                <a:cubicBezTo>
                  <a:pt x="3309676" y="650242"/>
                  <a:pt x="3309676" y="650242"/>
                  <a:pt x="3309676" y="635464"/>
                </a:cubicBezTo>
                <a:cubicBezTo>
                  <a:pt x="3309676" y="635464"/>
                  <a:pt x="3309676" y="635464"/>
                  <a:pt x="3318895" y="650242"/>
                </a:cubicBezTo>
                <a:cubicBezTo>
                  <a:pt x="3337333" y="679799"/>
                  <a:pt x="3346552" y="709354"/>
                  <a:pt x="3346552" y="724133"/>
                </a:cubicBezTo>
                <a:cubicBezTo>
                  <a:pt x="3337333" y="753690"/>
                  <a:pt x="3318895" y="783247"/>
                  <a:pt x="3300457" y="798025"/>
                </a:cubicBezTo>
                <a:cubicBezTo>
                  <a:pt x="3300457" y="798025"/>
                  <a:pt x="3300457" y="798025"/>
                  <a:pt x="3291237" y="798025"/>
                </a:cubicBezTo>
                <a:cubicBezTo>
                  <a:pt x="3282018" y="812802"/>
                  <a:pt x="3272799" y="827580"/>
                  <a:pt x="3263580" y="842359"/>
                </a:cubicBezTo>
                <a:cubicBezTo>
                  <a:pt x="3254361" y="857137"/>
                  <a:pt x="3235922" y="871916"/>
                  <a:pt x="3226703" y="886694"/>
                </a:cubicBezTo>
                <a:cubicBezTo>
                  <a:pt x="3226703" y="886694"/>
                  <a:pt x="3226703" y="886694"/>
                  <a:pt x="3226703" y="901473"/>
                </a:cubicBezTo>
                <a:cubicBezTo>
                  <a:pt x="3235922" y="901473"/>
                  <a:pt x="3235922" y="901473"/>
                  <a:pt x="3235922" y="901473"/>
                </a:cubicBezTo>
                <a:cubicBezTo>
                  <a:pt x="3245142" y="901473"/>
                  <a:pt x="3263580" y="901473"/>
                  <a:pt x="3272799" y="901473"/>
                </a:cubicBezTo>
                <a:cubicBezTo>
                  <a:pt x="3291237" y="886694"/>
                  <a:pt x="3300457" y="886694"/>
                  <a:pt x="3318895" y="886694"/>
                </a:cubicBezTo>
                <a:cubicBezTo>
                  <a:pt x="3411085" y="812802"/>
                  <a:pt x="3512496" y="753690"/>
                  <a:pt x="3613907" y="694576"/>
                </a:cubicBezTo>
                <a:cubicBezTo>
                  <a:pt x="3807509" y="561573"/>
                  <a:pt x="4001112" y="428569"/>
                  <a:pt x="4203933" y="310343"/>
                </a:cubicBezTo>
                <a:cubicBezTo>
                  <a:pt x="4323781" y="236452"/>
                  <a:pt x="4462069" y="192117"/>
                  <a:pt x="4600356" y="147783"/>
                </a:cubicBezTo>
                <a:cubicBezTo>
                  <a:pt x="4609575" y="147783"/>
                  <a:pt x="4618794" y="133005"/>
                  <a:pt x="4628014" y="133005"/>
                </a:cubicBezTo>
                <a:cubicBezTo>
                  <a:pt x="4655671" y="133005"/>
                  <a:pt x="4692548" y="147783"/>
                  <a:pt x="4729424" y="162560"/>
                </a:cubicBezTo>
                <a:cubicBezTo>
                  <a:pt x="4757082" y="177338"/>
                  <a:pt x="4775520" y="177338"/>
                  <a:pt x="4793959" y="192117"/>
                </a:cubicBezTo>
                <a:cubicBezTo>
                  <a:pt x="4793959" y="192117"/>
                  <a:pt x="4793959" y="192117"/>
                  <a:pt x="4812397" y="192117"/>
                </a:cubicBezTo>
                <a:cubicBezTo>
                  <a:pt x="4812397" y="192117"/>
                  <a:pt x="4812397" y="192117"/>
                  <a:pt x="4803178" y="206895"/>
                </a:cubicBezTo>
                <a:cubicBezTo>
                  <a:pt x="4803178" y="251231"/>
                  <a:pt x="4793959" y="280786"/>
                  <a:pt x="4784739" y="325121"/>
                </a:cubicBezTo>
                <a:cubicBezTo>
                  <a:pt x="4793959" y="325121"/>
                  <a:pt x="4803178" y="325121"/>
                  <a:pt x="4812397" y="325121"/>
                </a:cubicBezTo>
                <a:cubicBezTo>
                  <a:pt x="4830835" y="310343"/>
                  <a:pt x="4849274" y="310343"/>
                  <a:pt x="4867712" y="310343"/>
                </a:cubicBezTo>
                <a:cubicBezTo>
                  <a:pt x="4867712" y="310343"/>
                  <a:pt x="4867712" y="310343"/>
                  <a:pt x="4876931" y="339900"/>
                </a:cubicBezTo>
                <a:cubicBezTo>
                  <a:pt x="4784739" y="399012"/>
                  <a:pt x="4710986" y="472904"/>
                  <a:pt x="4655671" y="605907"/>
                </a:cubicBezTo>
                <a:cubicBezTo>
                  <a:pt x="4701767" y="576352"/>
                  <a:pt x="4747863" y="561573"/>
                  <a:pt x="4784739" y="532016"/>
                </a:cubicBezTo>
                <a:cubicBezTo>
                  <a:pt x="4840054" y="502459"/>
                  <a:pt x="4895369" y="487681"/>
                  <a:pt x="4950684" y="458126"/>
                </a:cubicBezTo>
                <a:cubicBezTo>
                  <a:pt x="4950684" y="458126"/>
                  <a:pt x="4950684" y="458126"/>
                  <a:pt x="4969121" y="443347"/>
                </a:cubicBezTo>
                <a:cubicBezTo>
                  <a:pt x="4969121" y="443347"/>
                  <a:pt x="4969121" y="443347"/>
                  <a:pt x="4969121" y="472904"/>
                </a:cubicBezTo>
                <a:cubicBezTo>
                  <a:pt x="4969121" y="472904"/>
                  <a:pt x="4969121" y="472904"/>
                  <a:pt x="4996780" y="472904"/>
                </a:cubicBezTo>
                <a:cubicBezTo>
                  <a:pt x="4996780" y="472904"/>
                  <a:pt x="4996780" y="472904"/>
                  <a:pt x="4969121" y="502459"/>
                </a:cubicBezTo>
                <a:cubicBezTo>
                  <a:pt x="4867712" y="620685"/>
                  <a:pt x="4784739" y="724133"/>
                  <a:pt x="4683329" y="812802"/>
                </a:cubicBezTo>
                <a:cubicBezTo>
                  <a:pt x="4692548" y="827580"/>
                  <a:pt x="4701767" y="827580"/>
                  <a:pt x="4701767" y="842359"/>
                </a:cubicBezTo>
                <a:cubicBezTo>
                  <a:pt x="4729424" y="812802"/>
                  <a:pt x="4757082" y="812802"/>
                  <a:pt x="4793959" y="812802"/>
                </a:cubicBezTo>
                <a:cubicBezTo>
                  <a:pt x="4812397" y="812802"/>
                  <a:pt x="4830835" y="812802"/>
                  <a:pt x="4858493" y="812802"/>
                </a:cubicBezTo>
                <a:cubicBezTo>
                  <a:pt x="4876931" y="812802"/>
                  <a:pt x="4895369" y="827580"/>
                  <a:pt x="4923027" y="827580"/>
                </a:cubicBezTo>
                <a:cubicBezTo>
                  <a:pt x="4959903" y="827580"/>
                  <a:pt x="4996780" y="812802"/>
                  <a:pt x="5033657" y="783247"/>
                </a:cubicBezTo>
                <a:cubicBezTo>
                  <a:pt x="5042875" y="768468"/>
                  <a:pt x="5070533" y="753690"/>
                  <a:pt x="5088971" y="753690"/>
                </a:cubicBezTo>
                <a:cubicBezTo>
                  <a:pt x="5125847" y="753690"/>
                  <a:pt x="5153505" y="783247"/>
                  <a:pt x="5171943" y="827580"/>
                </a:cubicBezTo>
                <a:cubicBezTo>
                  <a:pt x="5181163" y="842359"/>
                  <a:pt x="5181163" y="857137"/>
                  <a:pt x="5181163" y="871916"/>
                </a:cubicBezTo>
                <a:cubicBezTo>
                  <a:pt x="5190381" y="886694"/>
                  <a:pt x="5190381" y="901473"/>
                  <a:pt x="5199601" y="916251"/>
                </a:cubicBezTo>
                <a:cubicBezTo>
                  <a:pt x="5393203" y="768468"/>
                  <a:pt x="5614463" y="620685"/>
                  <a:pt x="5835723" y="487681"/>
                </a:cubicBezTo>
                <a:cubicBezTo>
                  <a:pt x="5835723" y="487681"/>
                  <a:pt x="5835723" y="487681"/>
                  <a:pt x="5844942" y="472904"/>
                </a:cubicBezTo>
                <a:cubicBezTo>
                  <a:pt x="5844942" y="472904"/>
                  <a:pt x="5844942" y="472904"/>
                  <a:pt x="5844942" y="487681"/>
                </a:cubicBezTo>
                <a:cubicBezTo>
                  <a:pt x="5854161" y="502459"/>
                  <a:pt x="5854161" y="502459"/>
                  <a:pt x="5854161" y="517238"/>
                </a:cubicBezTo>
                <a:cubicBezTo>
                  <a:pt x="5863380" y="517238"/>
                  <a:pt x="5863380" y="532016"/>
                  <a:pt x="5863380" y="532016"/>
                </a:cubicBezTo>
                <a:cubicBezTo>
                  <a:pt x="5863380" y="532016"/>
                  <a:pt x="5863380" y="532016"/>
                  <a:pt x="5872599" y="546795"/>
                </a:cubicBezTo>
                <a:cubicBezTo>
                  <a:pt x="5872599" y="546795"/>
                  <a:pt x="5872599" y="546795"/>
                  <a:pt x="5863380" y="561573"/>
                </a:cubicBezTo>
                <a:cubicBezTo>
                  <a:pt x="5761969" y="650242"/>
                  <a:pt x="5669777" y="709354"/>
                  <a:pt x="5559147" y="783247"/>
                </a:cubicBezTo>
                <a:cubicBezTo>
                  <a:pt x="5596025" y="812802"/>
                  <a:pt x="5623682" y="827580"/>
                  <a:pt x="5651339" y="827580"/>
                </a:cubicBezTo>
                <a:cubicBezTo>
                  <a:pt x="5697435" y="827580"/>
                  <a:pt x="5743531" y="798025"/>
                  <a:pt x="5780407" y="783247"/>
                </a:cubicBezTo>
                <a:cubicBezTo>
                  <a:pt x="5891037" y="724133"/>
                  <a:pt x="6010885" y="665021"/>
                  <a:pt x="6130735" y="620685"/>
                </a:cubicBezTo>
                <a:cubicBezTo>
                  <a:pt x="6158393" y="605907"/>
                  <a:pt x="6176831" y="591128"/>
                  <a:pt x="6204489" y="591128"/>
                </a:cubicBezTo>
                <a:cubicBezTo>
                  <a:pt x="6213707" y="591128"/>
                  <a:pt x="6222927" y="591128"/>
                  <a:pt x="6232145" y="576352"/>
                </a:cubicBezTo>
                <a:cubicBezTo>
                  <a:pt x="6241365" y="576352"/>
                  <a:pt x="6250583" y="576352"/>
                  <a:pt x="6250583" y="576352"/>
                </a:cubicBezTo>
                <a:cubicBezTo>
                  <a:pt x="6269023" y="576352"/>
                  <a:pt x="6278241" y="576352"/>
                  <a:pt x="6287461" y="591128"/>
                </a:cubicBezTo>
                <a:cubicBezTo>
                  <a:pt x="6287461" y="591128"/>
                  <a:pt x="6287461" y="591128"/>
                  <a:pt x="6305899" y="605907"/>
                </a:cubicBezTo>
                <a:cubicBezTo>
                  <a:pt x="6305899" y="605907"/>
                  <a:pt x="6305899" y="605907"/>
                  <a:pt x="6287461" y="620685"/>
                </a:cubicBezTo>
                <a:cubicBezTo>
                  <a:pt x="6259803" y="650242"/>
                  <a:pt x="6232145" y="679799"/>
                  <a:pt x="6195269" y="694576"/>
                </a:cubicBezTo>
                <a:cubicBezTo>
                  <a:pt x="6139955" y="724133"/>
                  <a:pt x="6075421" y="753690"/>
                  <a:pt x="6020105" y="783247"/>
                </a:cubicBezTo>
                <a:cubicBezTo>
                  <a:pt x="5964791" y="798025"/>
                  <a:pt x="5909476" y="827580"/>
                  <a:pt x="5854161" y="857137"/>
                </a:cubicBezTo>
                <a:cubicBezTo>
                  <a:pt x="5817284" y="886694"/>
                  <a:pt x="5771188" y="916251"/>
                  <a:pt x="5743531" y="960585"/>
                </a:cubicBezTo>
                <a:cubicBezTo>
                  <a:pt x="5798846" y="931030"/>
                  <a:pt x="5854161" y="901473"/>
                  <a:pt x="5918695" y="886694"/>
                </a:cubicBezTo>
                <a:cubicBezTo>
                  <a:pt x="5918695" y="886694"/>
                  <a:pt x="5918695" y="886694"/>
                  <a:pt x="5937134" y="871916"/>
                </a:cubicBezTo>
                <a:cubicBezTo>
                  <a:pt x="5937134" y="871916"/>
                  <a:pt x="5937134" y="871916"/>
                  <a:pt x="5937134" y="901473"/>
                </a:cubicBezTo>
                <a:cubicBezTo>
                  <a:pt x="5937134" y="1004920"/>
                  <a:pt x="5946353" y="1078811"/>
                  <a:pt x="6001667" y="1152703"/>
                </a:cubicBezTo>
                <a:cubicBezTo>
                  <a:pt x="6010885" y="1167480"/>
                  <a:pt x="6010885" y="1197037"/>
                  <a:pt x="6010885" y="1256151"/>
                </a:cubicBezTo>
                <a:cubicBezTo>
                  <a:pt x="6010885" y="1270928"/>
                  <a:pt x="6010885" y="1285706"/>
                  <a:pt x="6010885" y="1300485"/>
                </a:cubicBezTo>
                <a:cubicBezTo>
                  <a:pt x="6010885" y="1300485"/>
                  <a:pt x="6010885" y="1300485"/>
                  <a:pt x="5983229" y="1433489"/>
                </a:cubicBezTo>
                <a:cubicBezTo>
                  <a:pt x="5983229" y="1433489"/>
                  <a:pt x="5983229" y="1433489"/>
                  <a:pt x="6010885" y="1463046"/>
                </a:cubicBezTo>
                <a:cubicBezTo>
                  <a:pt x="6010885" y="1463046"/>
                  <a:pt x="6010885" y="1463046"/>
                  <a:pt x="5992447" y="1477825"/>
                </a:cubicBezTo>
                <a:cubicBezTo>
                  <a:pt x="5909476" y="1536937"/>
                  <a:pt x="5835723" y="1610827"/>
                  <a:pt x="5752750" y="1669941"/>
                </a:cubicBezTo>
                <a:cubicBezTo>
                  <a:pt x="5771188" y="1699496"/>
                  <a:pt x="5789626" y="1714275"/>
                  <a:pt x="5808065" y="1743832"/>
                </a:cubicBezTo>
                <a:cubicBezTo>
                  <a:pt x="5808065" y="1743832"/>
                  <a:pt x="5808065" y="1743832"/>
                  <a:pt x="5826504" y="1758610"/>
                </a:cubicBezTo>
                <a:cubicBezTo>
                  <a:pt x="5826504" y="1758610"/>
                  <a:pt x="5826504" y="1758610"/>
                  <a:pt x="5706655" y="1832501"/>
                </a:cubicBezTo>
                <a:cubicBezTo>
                  <a:pt x="5706655" y="1832501"/>
                  <a:pt x="5706655" y="1832501"/>
                  <a:pt x="6600912" y="1448267"/>
                </a:cubicBezTo>
                <a:cubicBezTo>
                  <a:pt x="6600912" y="1448267"/>
                  <a:pt x="6600912" y="1448267"/>
                  <a:pt x="6600912" y="1477825"/>
                </a:cubicBezTo>
                <a:cubicBezTo>
                  <a:pt x="6600912" y="1477825"/>
                  <a:pt x="6600912" y="1477825"/>
                  <a:pt x="6600912" y="1492601"/>
                </a:cubicBezTo>
                <a:cubicBezTo>
                  <a:pt x="6600912" y="1492601"/>
                  <a:pt x="6610131" y="1507380"/>
                  <a:pt x="6610131" y="1522158"/>
                </a:cubicBezTo>
                <a:cubicBezTo>
                  <a:pt x="6610131" y="1522158"/>
                  <a:pt x="6610131" y="1522158"/>
                  <a:pt x="6610131" y="1536937"/>
                </a:cubicBezTo>
                <a:cubicBezTo>
                  <a:pt x="6610131" y="1536937"/>
                  <a:pt x="6610131" y="1536937"/>
                  <a:pt x="6600912" y="1536937"/>
                </a:cubicBezTo>
                <a:cubicBezTo>
                  <a:pt x="6582473" y="1551715"/>
                  <a:pt x="6573254" y="1551715"/>
                  <a:pt x="6554816" y="1566494"/>
                </a:cubicBezTo>
                <a:cubicBezTo>
                  <a:pt x="6545597" y="1581272"/>
                  <a:pt x="6527159" y="1596049"/>
                  <a:pt x="6517940" y="1596049"/>
                </a:cubicBezTo>
                <a:cubicBezTo>
                  <a:pt x="5992447" y="1788167"/>
                  <a:pt x="5503833" y="2098510"/>
                  <a:pt x="5088971" y="2379295"/>
                </a:cubicBezTo>
                <a:cubicBezTo>
                  <a:pt x="5079751" y="2394074"/>
                  <a:pt x="5070533" y="2394074"/>
                  <a:pt x="5070533" y="2394074"/>
                </a:cubicBezTo>
                <a:cubicBezTo>
                  <a:pt x="5061313" y="2394074"/>
                  <a:pt x="5061313" y="2408852"/>
                  <a:pt x="5052095" y="2408852"/>
                </a:cubicBezTo>
                <a:cubicBezTo>
                  <a:pt x="5052095" y="2408852"/>
                  <a:pt x="5052095" y="2408852"/>
                  <a:pt x="5042875" y="2408852"/>
                </a:cubicBezTo>
                <a:cubicBezTo>
                  <a:pt x="5061313" y="2423631"/>
                  <a:pt x="5079751" y="2423631"/>
                  <a:pt x="5088971" y="2423631"/>
                </a:cubicBezTo>
                <a:cubicBezTo>
                  <a:pt x="5144287" y="2423631"/>
                  <a:pt x="5199601" y="2379295"/>
                  <a:pt x="5245697" y="2349740"/>
                </a:cubicBezTo>
                <a:cubicBezTo>
                  <a:pt x="5273355" y="2320183"/>
                  <a:pt x="5301011" y="2305405"/>
                  <a:pt x="5328669" y="2290626"/>
                </a:cubicBezTo>
                <a:cubicBezTo>
                  <a:pt x="5540709" y="2172401"/>
                  <a:pt x="5761969" y="2054174"/>
                  <a:pt x="5964791" y="1950727"/>
                </a:cubicBezTo>
                <a:cubicBezTo>
                  <a:pt x="6121515" y="1862058"/>
                  <a:pt x="6287461" y="1773389"/>
                  <a:pt x="6444186" y="1699496"/>
                </a:cubicBezTo>
                <a:cubicBezTo>
                  <a:pt x="6444186" y="1699496"/>
                  <a:pt x="6444186" y="1699496"/>
                  <a:pt x="6693103" y="1610827"/>
                </a:cubicBezTo>
                <a:cubicBezTo>
                  <a:pt x="6702322" y="1610827"/>
                  <a:pt x="6720761" y="1610827"/>
                  <a:pt x="6739199" y="1625606"/>
                </a:cubicBezTo>
                <a:cubicBezTo>
                  <a:pt x="6739199" y="1625606"/>
                  <a:pt x="6739199" y="1625606"/>
                  <a:pt x="6766857" y="1640384"/>
                </a:cubicBezTo>
                <a:cubicBezTo>
                  <a:pt x="6766857" y="1640384"/>
                  <a:pt x="6766857" y="1640384"/>
                  <a:pt x="6739199" y="1655163"/>
                </a:cubicBezTo>
                <a:cubicBezTo>
                  <a:pt x="6573254" y="1743832"/>
                  <a:pt x="6398091" y="1832501"/>
                  <a:pt x="6241365" y="1906393"/>
                </a:cubicBezTo>
                <a:cubicBezTo>
                  <a:pt x="6075421" y="1995062"/>
                  <a:pt x="5918695" y="2068953"/>
                  <a:pt x="5752750" y="2157622"/>
                </a:cubicBezTo>
                <a:cubicBezTo>
                  <a:pt x="5761969" y="2157622"/>
                  <a:pt x="5761969" y="2157622"/>
                  <a:pt x="5771188" y="2157622"/>
                </a:cubicBezTo>
                <a:cubicBezTo>
                  <a:pt x="5771188" y="2157622"/>
                  <a:pt x="5780407" y="2172401"/>
                  <a:pt x="5789626" y="2172401"/>
                </a:cubicBezTo>
                <a:cubicBezTo>
                  <a:pt x="5789626" y="2172401"/>
                  <a:pt x="5789626" y="2172401"/>
                  <a:pt x="5798846" y="2201957"/>
                </a:cubicBezTo>
                <a:cubicBezTo>
                  <a:pt x="5623682" y="2320183"/>
                  <a:pt x="5448519" y="2453188"/>
                  <a:pt x="5273355" y="2556635"/>
                </a:cubicBezTo>
                <a:cubicBezTo>
                  <a:pt x="5402423" y="2497521"/>
                  <a:pt x="5531490" y="2408852"/>
                  <a:pt x="5660558" y="2334962"/>
                </a:cubicBezTo>
                <a:cubicBezTo>
                  <a:pt x="5881818" y="2187179"/>
                  <a:pt x="6112297" y="2054174"/>
                  <a:pt x="6361213" y="1980284"/>
                </a:cubicBezTo>
                <a:cubicBezTo>
                  <a:pt x="6361213" y="1980284"/>
                  <a:pt x="6361213" y="1980284"/>
                  <a:pt x="6370433" y="2009841"/>
                </a:cubicBezTo>
                <a:cubicBezTo>
                  <a:pt x="6029325" y="2216736"/>
                  <a:pt x="5678997" y="2423631"/>
                  <a:pt x="5337889" y="2630526"/>
                </a:cubicBezTo>
                <a:cubicBezTo>
                  <a:pt x="5356327" y="2630526"/>
                  <a:pt x="5383985" y="2615747"/>
                  <a:pt x="5402423" y="2615747"/>
                </a:cubicBezTo>
                <a:cubicBezTo>
                  <a:pt x="5651339" y="2453188"/>
                  <a:pt x="5918695" y="2305405"/>
                  <a:pt x="6269023" y="2113288"/>
                </a:cubicBezTo>
                <a:cubicBezTo>
                  <a:pt x="6545597" y="1965505"/>
                  <a:pt x="6822171" y="1832501"/>
                  <a:pt x="7098747" y="1699496"/>
                </a:cubicBezTo>
                <a:cubicBezTo>
                  <a:pt x="7264691" y="1625606"/>
                  <a:pt x="7430637" y="1566494"/>
                  <a:pt x="7596580" y="1507380"/>
                </a:cubicBezTo>
                <a:cubicBezTo>
                  <a:pt x="7605799" y="1492601"/>
                  <a:pt x="7605799" y="1492601"/>
                  <a:pt x="7615018" y="1492601"/>
                </a:cubicBezTo>
                <a:cubicBezTo>
                  <a:pt x="7633457" y="1492601"/>
                  <a:pt x="7661115" y="1507380"/>
                  <a:pt x="7679553" y="1522158"/>
                </a:cubicBezTo>
                <a:cubicBezTo>
                  <a:pt x="7679553" y="1522158"/>
                  <a:pt x="7688772" y="1536937"/>
                  <a:pt x="7697991" y="1536937"/>
                </a:cubicBezTo>
                <a:cubicBezTo>
                  <a:pt x="7716429" y="1536937"/>
                  <a:pt x="7734867" y="1551715"/>
                  <a:pt x="7762525" y="1566494"/>
                </a:cubicBezTo>
                <a:cubicBezTo>
                  <a:pt x="7771744" y="1581272"/>
                  <a:pt x="7790183" y="1596049"/>
                  <a:pt x="7808621" y="1610827"/>
                </a:cubicBezTo>
                <a:cubicBezTo>
                  <a:pt x="7808621" y="1610827"/>
                  <a:pt x="7808621" y="1610827"/>
                  <a:pt x="7845497" y="1625606"/>
                </a:cubicBezTo>
                <a:cubicBezTo>
                  <a:pt x="7845497" y="1625606"/>
                  <a:pt x="7845497" y="1625606"/>
                  <a:pt x="7808621" y="1640384"/>
                </a:cubicBezTo>
                <a:cubicBezTo>
                  <a:pt x="7790183" y="1655163"/>
                  <a:pt x="7771744" y="1655163"/>
                  <a:pt x="7753306" y="1669941"/>
                </a:cubicBezTo>
                <a:cubicBezTo>
                  <a:pt x="7734867" y="1684720"/>
                  <a:pt x="7725648" y="1699496"/>
                  <a:pt x="7707210" y="1699496"/>
                </a:cubicBezTo>
                <a:cubicBezTo>
                  <a:pt x="7707210" y="1699496"/>
                  <a:pt x="7707210" y="1699496"/>
                  <a:pt x="7144841" y="1950727"/>
                </a:cubicBezTo>
                <a:cubicBezTo>
                  <a:pt x="7218595" y="1921170"/>
                  <a:pt x="7292349" y="1891615"/>
                  <a:pt x="7366101" y="1862058"/>
                </a:cubicBezTo>
                <a:cubicBezTo>
                  <a:pt x="7467512" y="1832501"/>
                  <a:pt x="7559704" y="1788167"/>
                  <a:pt x="7661115" y="1758610"/>
                </a:cubicBezTo>
                <a:cubicBezTo>
                  <a:pt x="7661115" y="1758610"/>
                  <a:pt x="7661115" y="1758610"/>
                  <a:pt x="7679553" y="1743832"/>
                </a:cubicBezTo>
                <a:cubicBezTo>
                  <a:pt x="7679553" y="1743832"/>
                  <a:pt x="7679553" y="1743832"/>
                  <a:pt x="7679553" y="1773389"/>
                </a:cubicBezTo>
                <a:cubicBezTo>
                  <a:pt x="7679553" y="1788167"/>
                  <a:pt x="7679553" y="1802946"/>
                  <a:pt x="7679553" y="1802946"/>
                </a:cubicBezTo>
                <a:cubicBezTo>
                  <a:pt x="7679553" y="1817722"/>
                  <a:pt x="7688772" y="1817722"/>
                  <a:pt x="7688772" y="1832501"/>
                </a:cubicBezTo>
                <a:cubicBezTo>
                  <a:pt x="7688772" y="1832501"/>
                  <a:pt x="7688772" y="1832501"/>
                  <a:pt x="7688772" y="1847279"/>
                </a:cubicBezTo>
                <a:cubicBezTo>
                  <a:pt x="7688772" y="1847279"/>
                  <a:pt x="7688772" y="1847279"/>
                  <a:pt x="7679553" y="1847279"/>
                </a:cubicBezTo>
                <a:cubicBezTo>
                  <a:pt x="7550485" y="1906393"/>
                  <a:pt x="7421416" y="1980284"/>
                  <a:pt x="7292349" y="2039396"/>
                </a:cubicBezTo>
                <a:cubicBezTo>
                  <a:pt x="7292349" y="2039396"/>
                  <a:pt x="7292349" y="2039396"/>
                  <a:pt x="7476731" y="1965505"/>
                </a:cubicBezTo>
                <a:cubicBezTo>
                  <a:pt x="7476731" y="1965505"/>
                  <a:pt x="7476731" y="1965505"/>
                  <a:pt x="7476731" y="1995062"/>
                </a:cubicBezTo>
                <a:cubicBezTo>
                  <a:pt x="7476731" y="2024619"/>
                  <a:pt x="7476731" y="2054174"/>
                  <a:pt x="7485950" y="2068953"/>
                </a:cubicBezTo>
                <a:cubicBezTo>
                  <a:pt x="7485950" y="2083731"/>
                  <a:pt x="7495169" y="2098510"/>
                  <a:pt x="7513607" y="2098510"/>
                </a:cubicBezTo>
                <a:cubicBezTo>
                  <a:pt x="7522827" y="2098510"/>
                  <a:pt x="7532046" y="2083731"/>
                  <a:pt x="7541265" y="2083731"/>
                </a:cubicBezTo>
                <a:cubicBezTo>
                  <a:pt x="7559704" y="2068953"/>
                  <a:pt x="7568923" y="2068953"/>
                  <a:pt x="7578142" y="2068953"/>
                </a:cubicBezTo>
                <a:cubicBezTo>
                  <a:pt x="7578142" y="2068953"/>
                  <a:pt x="7578142" y="2068953"/>
                  <a:pt x="7587361" y="2068953"/>
                </a:cubicBezTo>
                <a:cubicBezTo>
                  <a:pt x="7605799" y="2083731"/>
                  <a:pt x="7633457" y="2083731"/>
                  <a:pt x="7661115" y="2083731"/>
                </a:cubicBezTo>
                <a:cubicBezTo>
                  <a:pt x="7697991" y="2083731"/>
                  <a:pt x="7744086" y="2068953"/>
                  <a:pt x="7790183" y="2039396"/>
                </a:cubicBezTo>
                <a:cubicBezTo>
                  <a:pt x="7817840" y="2024619"/>
                  <a:pt x="7845497" y="2009841"/>
                  <a:pt x="7873155" y="2009841"/>
                </a:cubicBezTo>
                <a:cubicBezTo>
                  <a:pt x="7983785" y="1980284"/>
                  <a:pt x="8085195" y="1965505"/>
                  <a:pt x="8186605" y="1950727"/>
                </a:cubicBezTo>
                <a:cubicBezTo>
                  <a:pt x="8205043" y="1950727"/>
                  <a:pt x="8205043" y="1965505"/>
                  <a:pt x="8214263" y="1965505"/>
                </a:cubicBezTo>
                <a:cubicBezTo>
                  <a:pt x="8214263" y="1965505"/>
                  <a:pt x="8214263" y="1965505"/>
                  <a:pt x="8214263" y="1980284"/>
                </a:cubicBezTo>
                <a:cubicBezTo>
                  <a:pt x="8214263" y="1980284"/>
                  <a:pt x="8214263" y="1980284"/>
                  <a:pt x="8223483" y="1995062"/>
                </a:cubicBezTo>
                <a:cubicBezTo>
                  <a:pt x="8223483" y="1995062"/>
                  <a:pt x="8223483" y="1995062"/>
                  <a:pt x="8214263" y="2009841"/>
                </a:cubicBezTo>
                <a:cubicBezTo>
                  <a:pt x="8205043" y="2009841"/>
                  <a:pt x="8205043" y="2024619"/>
                  <a:pt x="8195825" y="2024619"/>
                </a:cubicBezTo>
                <a:cubicBezTo>
                  <a:pt x="8186605" y="2039396"/>
                  <a:pt x="8168167" y="2054174"/>
                  <a:pt x="8149729" y="2054174"/>
                </a:cubicBezTo>
                <a:cubicBezTo>
                  <a:pt x="8066757" y="2083731"/>
                  <a:pt x="7993003" y="2113288"/>
                  <a:pt x="7910031" y="2142843"/>
                </a:cubicBezTo>
                <a:cubicBezTo>
                  <a:pt x="7827059" y="2172401"/>
                  <a:pt x="7744086" y="2187179"/>
                  <a:pt x="7670334" y="2216736"/>
                </a:cubicBezTo>
                <a:cubicBezTo>
                  <a:pt x="7633457" y="2231514"/>
                  <a:pt x="7596580" y="2275848"/>
                  <a:pt x="7568923" y="2305405"/>
                </a:cubicBezTo>
                <a:cubicBezTo>
                  <a:pt x="7568923" y="2305405"/>
                  <a:pt x="7568923" y="2305405"/>
                  <a:pt x="7568923" y="2320183"/>
                </a:cubicBezTo>
                <a:cubicBezTo>
                  <a:pt x="7578142" y="2320183"/>
                  <a:pt x="7578142" y="2320183"/>
                  <a:pt x="7578142" y="2320183"/>
                </a:cubicBezTo>
                <a:cubicBezTo>
                  <a:pt x="7587361" y="2320183"/>
                  <a:pt x="7587361" y="2320183"/>
                  <a:pt x="7587361" y="2320183"/>
                </a:cubicBezTo>
                <a:cubicBezTo>
                  <a:pt x="7596580" y="2320183"/>
                  <a:pt x="7596580" y="2320183"/>
                  <a:pt x="7605799" y="2320183"/>
                </a:cubicBezTo>
                <a:cubicBezTo>
                  <a:pt x="7651895" y="2305405"/>
                  <a:pt x="7697991" y="2275848"/>
                  <a:pt x="7744086" y="2261070"/>
                </a:cubicBezTo>
                <a:cubicBezTo>
                  <a:pt x="7799402" y="2246291"/>
                  <a:pt x="7845497" y="2231514"/>
                  <a:pt x="7891594" y="2216736"/>
                </a:cubicBezTo>
                <a:cubicBezTo>
                  <a:pt x="7900813" y="2216736"/>
                  <a:pt x="7910031" y="2201957"/>
                  <a:pt x="7919251" y="2201957"/>
                </a:cubicBezTo>
                <a:cubicBezTo>
                  <a:pt x="7974565" y="2201957"/>
                  <a:pt x="8011443" y="2246291"/>
                  <a:pt x="8020661" y="2320183"/>
                </a:cubicBezTo>
                <a:cubicBezTo>
                  <a:pt x="8177387" y="2290626"/>
                  <a:pt x="8315673" y="2246291"/>
                  <a:pt x="8453961" y="2201957"/>
                </a:cubicBezTo>
                <a:cubicBezTo>
                  <a:pt x="8481619" y="2201957"/>
                  <a:pt x="8500057" y="2187179"/>
                  <a:pt x="8518495" y="2172401"/>
                </a:cubicBezTo>
                <a:cubicBezTo>
                  <a:pt x="8527714" y="2157622"/>
                  <a:pt x="8536933" y="2157622"/>
                  <a:pt x="8546152" y="2157622"/>
                </a:cubicBezTo>
                <a:lnTo>
                  <a:pt x="8564591" y="2142843"/>
                </a:lnTo>
                <a:cubicBezTo>
                  <a:pt x="8564591" y="2142843"/>
                  <a:pt x="8564591" y="2142843"/>
                  <a:pt x="8564591" y="2261070"/>
                </a:cubicBezTo>
                <a:cubicBezTo>
                  <a:pt x="8564591" y="2261070"/>
                  <a:pt x="8564591" y="2261070"/>
                  <a:pt x="8555372" y="2261070"/>
                </a:cubicBezTo>
                <a:cubicBezTo>
                  <a:pt x="8490838" y="2290626"/>
                  <a:pt x="8435523" y="2305405"/>
                  <a:pt x="8380208" y="2334962"/>
                </a:cubicBezTo>
                <a:cubicBezTo>
                  <a:pt x="8278797" y="2364517"/>
                  <a:pt x="8177387" y="2394074"/>
                  <a:pt x="8094415" y="2467965"/>
                </a:cubicBezTo>
                <a:cubicBezTo>
                  <a:pt x="8094415" y="2467965"/>
                  <a:pt x="8094415" y="2467965"/>
                  <a:pt x="8094415" y="2482743"/>
                </a:cubicBezTo>
                <a:cubicBezTo>
                  <a:pt x="8122073" y="2482743"/>
                  <a:pt x="8140511" y="2467965"/>
                  <a:pt x="8168167" y="2453188"/>
                </a:cubicBezTo>
                <a:cubicBezTo>
                  <a:pt x="8205043" y="2453188"/>
                  <a:pt x="8241921" y="2438409"/>
                  <a:pt x="8278797" y="2423631"/>
                </a:cubicBezTo>
                <a:cubicBezTo>
                  <a:pt x="8278797" y="2423631"/>
                  <a:pt x="8278797" y="2423631"/>
                  <a:pt x="8288017" y="2408852"/>
                </a:cubicBezTo>
                <a:cubicBezTo>
                  <a:pt x="8288017" y="2408852"/>
                  <a:pt x="8288017" y="2408852"/>
                  <a:pt x="8288017" y="2423631"/>
                </a:cubicBezTo>
                <a:cubicBezTo>
                  <a:pt x="8306454" y="2438409"/>
                  <a:pt x="8306454" y="2467965"/>
                  <a:pt x="8306454" y="2482743"/>
                </a:cubicBezTo>
                <a:cubicBezTo>
                  <a:pt x="8306454" y="2482743"/>
                  <a:pt x="8306454" y="2482743"/>
                  <a:pt x="8306454" y="2497521"/>
                </a:cubicBezTo>
                <a:cubicBezTo>
                  <a:pt x="8306454" y="2497521"/>
                  <a:pt x="8306454" y="2497521"/>
                  <a:pt x="8297235" y="2497521"/>
                </a:cubicBezTo>
                <a:cubicBezTo>
                  <a:pt x="8260359" y="2512300"/>
                  <a:pt x="8223483" y="2527078"/>
                  <a:pt x="8186605" y="2541857"/>
                </a:cubicBezTo>
                <a:cubicBezTo>
                  <a:pt x="8140511" y="2571412"/>
                  <a:pt x="8094415" y="2586190"/>
                  <a:pt x="8048319" y="2600969"/>
                </a:cubicBezTo>
                <a:cubicBezTo>
                  <a:pt x="8048319" y="2600969"/>
                  <a:pt x="8048319" y="2600969"/>
                  <a:pt x="8048319" y="2645304"/>
                </a:cubicBezTo>
                <a:cubicBezTo>
                  <a:pt x="8066757" y="2630526"/>
                  <a:pt x="8085195" y="2630526"/>
                  <a:pt x="8112853" y="2615747"/>
                </a:cubicBezTo>
                <a:cubicBezTo>
                  <a:pt x="8140511" y="2600969"/>
                  <a:pt x="8168167" y="2600969"/>
                  <a:pt x="8195825" y="2586190"/>
                </a:cubicBezTo>
                <a:cubicBezTo>
                  <a:pt x="8195825" y="2586190"/>
                  <a:pt x="8195825" y="2586190"/>
                  <a:pt x="8205043" y="2571412"/>
                </a:cubicBezTo>
                <a:cubicBezTo>
                  <a:pt x="8205043" y="2571412"/>
                  <a:pt x="8205043" y="2571412"/>
                  <a:pt x="8205043" y="2586190"/>
                </a:cubicBezTo>
                <a:cubicBezTo>
                  <a:pt x="8223483" y="2600969"/>
                  <a:pt x="8223483" y="2630526"/>
                  <a:pt x="8223483" y="2645304"/>
                </a:cubicBezTo>
                <a:cubicBezTo>
                  <a:pt x="8223483" y="2645304"/>
                  <a:pt x="8223483" y="2645304"/>
                  <a:pt x="8223483" y="2660083"/>
                </a:cubicBezTo>
                <a:cubicBezTo>
                  <a:pt x="8223483" y="2660083"/>
                  <a:pt x="8223483" y="2660083"/>
                  <a:pt x="8214263" y="2660083"/>
                </a:cubicBezTo>
                <a:cubicBezTo>
                  <a:pt x="8140511" y="2778309"/>
                  <a:pt x="8039099" y="2822643"/>
                  <a:pt x="7937689" y="2866978"/>
                </a:cubicBezTo>
                <a:cubicBezTo>
                  <a:pt x="7900813" y="2881756"/>
                  <a:pt x="7854715" y="2896535"/>
                  <a:pt x="7808621" y="2926090"/>
                </a:cubicBezTo>
                <a:cubicBezTo>
                  <a:pt x="7956127" y="2866978"/>
                  <a:pt x="8103633" y="2837421"/>
                  <a:pt x="8241921" y="2793086"/>
                </a:cubicBezTo>
                <a:cubicBezTo>
                  <a:pt x="8241921" y="2793086"/>
                  <a:pt x="8241921" y="2793086"/>
                  <a:pt x="8260359" y="2778309"/>
                </a:cubicBezTo>
                <a:cubicBezTo>
                  <a:pt x="8260359" y="2778309"/>
                  <a:pt x="8260359" y="2778309"/>
                  <a:pt x="8260359" y="2807864"/>
                </a:cubicBezTo>
                <a:cubicBezTo>
                  <a:pt x="8251141" y="2911312"/>
                  <a:pt x="8195825" y="2940869"/>
                  <a:pt x="8149729" y="2970426"/>
                </a:cubicBezTo>
                <a:cubicBezTo>
                  <a:pt x="8149729" y="2970426"/>
                  <a:pt x="8149729" y="2970426"/>
                  <a:pt x="8140511" y="2970426"/>
                </a:cubicBezTo>
                <a:cubicBezTo>
                  <a:pt x="7983785" y="3059095"/>
                  <a:pt x="7817840" y="3132985"/>
                  <a:pt x="7661115" y="3221656"/>
                </a:cubicBezTo>
                <a:cubicBezTo>
                  <a:pt x="7679553" y="3236433"/>
                  <a:pt x="7679553" y="3265990"/>
                  <a:pt x="7679553" y="3265990"/>
                </a:cubicBezTo>
                <a:cubicBezTo>
                  <a:pt x="7679553" y="3265990"/>
                  <a:pt x="7679553" y="3265990"/>
                  <a:pt x="7679553" y="3280768"/>
                </a:cubicBezTo>
                <a:cubicBezTo>
                  <a:pt x="7679553" y="3280768"/>
                  <a:pt x="7679553" y="3280768"/>
                  <a:pt x="7670334" y="3280768"/>
                </a:cubicBezTo>
                <a:cubicBezTo>
                  <a:pt x="7651895" y="3295547"/>
                  <a:pt x="7642676" y="3295547"/>
                  <a:pt x="7624237" y="3310325"/>
                </a:cubicBezTo>
                <a:cubicBezTo>
                  <a:pt x="7596580" y="3339880"/>
                  <a:pt x="7559704" y="3369437"/>
                  <a:pt x="7522827" y="3369437"/>
                </a:cubicBezTo>
                <a:cubicBezTo>
                  <a:pt x="7421416" y="3428551"/>
                  <a:pt x="7320007" y="3472885"/>
                  <a:pt x="7218595" y="3531999"/>
                </a:cubicBezTo>
                <a:cubicBezTo>
                  <a:pt x="7080307" y="3591111"/>
                  <a:pt x="6932801" y="3665001"/>
                  <a:pt x="6794514" y="3753672"/>
                </a:cubicBezTo>
                <a:cubicBezTo>
                  <a:pt x="6388871" y="4034458"/>
                  <a:pt x="5983229" y="4315244"/>
                  <a:pt x="5577586" y="4625588"/>
                </a:cubicBezTo>
                <a:cubicBezTo>
                  <a:pt x="5439298" y="4743812"/>
                  <a:pt x="5310231" y="4876817"/>
                  <a:pt x="5171943" y="4995043"/>
                </a:cubicBezTo>
                <a:cubicBezTo>
                  <a:pt x="5033657" y="5142826"/>
                  <a:pt x="4886150" y="5290607"/>
                  <a:pt x="4729424" y="5408833"/>
                </a:cubicBezTo>
                <a:cubicBezTo>
                  <a:pt x="4600356" y="5497502"/>
                  <a:pt x="4489727" y="5615728"/>
                  <a:pt x="4379097" y="5733954"/>
                </a:cubicBezTo>
                <a:cubicBezTo>
                  <a:pt x="4286905" y="5822623"/>
                  <a:pt x="4194713" y="5926073"/>
                  <a:pt x="4102522" y="5999963"/>
                </a:cubicBezTo>
                <a:cubicBezTo>
                  <a:pt x="4065646" y="6029520"/>
                  <a:pt x="4028769" y="6044297"/>
                  <a:pt x="4001112" y="6044297"/>
                </a:cubicBezTo>
                <a:cubicBezTo>
                  <a:pt x="3964235" y="6044297"/>
                  <a:pt x="3927358" y="6029520"/>
                  <a:pt x="3890482" y="5985185"/>
                </a:cubicBezTo>
                <a:cubicBezTo>
                  <a:pt x="3890482" y="5985185"/>
                  <a:pt x="3890482" y="5985185"/>
                  <a:pt x="3881263" y="5970406"/>
                </a:cubicBezTo>
                <a:cubicBezTo>
                  <a:pt x="3881263" y="5970406"/>
                  <a:pt x="3881263" y="5970406"/>
                  <a:pt x="3890482" y="5955628"/>
                </a:cubicBezTo>
                <a:cubicBezTo>
                  <a:pt x="4074865" y="5763511"/>
                  <a:pt x="4259247" y="5571394"/>
                  <a:pt x="4434411" y="5379278"/>
                </a:cubicBezTo>
                <a:cubicBezTo>
                  <a:pt x="4388315" y="5423611"/>
                  <a:pt x="4342221" y="5467947"/>
                  <a:pt x="4296125" y="5512281"/>
                </a:cubicBezTo>
                <a:cubicBezTo>
                  <a:pt x="4231591" y="5571394"/>
                  <a:pt x="4176276" y="5630507"/>
                  <a:pt x="4111742" y="5689620"/>
                </a:cubicBezTo>
                <a:cubicBezTo>
                  <a:pt x="4047208" y="5748733"/>
                  <a:pt x="3982673" y="5807847"/>
                  <a:pt x="3927358" y="5866959"/>
                </a:cubicBezTo>
                <a:cubicBezTo>
                  <a:pt x="3927358" y="5866959"/>
                  <a:pt x="3927358" y="5866959"/>
                  <a:pt x="3918139" y="5866959"/>
                </a:cubicBezTo>
                <a:cubicBezTo>
                  <a:pt x="3899701" y="5866959"/>
                  <a:pt x="3890482" y="5852180"/>
                  <a:pt x="3890482" y="5822623"/>
                </a:cubicBezTo>
                <a:cubicBezTo>
                  <a:pt x="3890482" y="5822623"/>
                  <a:pt x="3890482" y="5822623"/>
                  <a:pt x="3890482" y="5807847"/>
                </a:cubicBezTo>
                <a:cubicBezTo>
                  <a:pt x="3899701" y="5793068"/>
                  <a:pt x="3908920" y="5778290"/>
                  <a:pt x="3918139" y="5748733"/>
                </a:cubicBezTo>
                <a:cubicBezTo>
                  <a:pt x="3945797" y="5704399"/>
                  <a:pt x="3973454" y="5645285"/>
                  <a:pt x="4001112" y="5600951"/>
                </a:cubicBezTo>
                <a:cubicBezTo>
                  <a:pt x="4037988" y="5556616"/>
                  <a:pt x="4074865" y="5497502"/>
                  <a:pt x="4130180" y="5453168"/>
                </a:cubicBezTo>
                <a:cubicBezTo>
                  <a:pt x="4130180" y="5438390"/>
                  <a:pt x="4130180" y="5438390"/>
                  <a:pt x="4130180" y="5438390"/>
                </a:cubicBezTo>
                <a:cubicBezTo>
                  <a:pt x="4111742" y="5438390"/>
                  <a:pt x="4102522" y="5453168"/>
                  <a:pt x="4084084" y="5467947"/>
                </a:cubicBezTo>
                <a:cubicBezTo>
                  <a:pt x="4056427" y="5482725"/>
                  <a:pt x="4028769" y="5512281"/>
                  <a:pt x="4001112" y="5527059"/>
                </a:cubicBezTo>
                <a:cubicBezTo>
                  <a:pt x="4001112" y="5527059"/>
                  <a:pt x="4001112" y="5527059"/>
                  <a:pt x="3964235" y="5556616"/>
                </a:cubicBezTo>
                <a:cubicBezTo>
                  <a:pt x="3964235" y="5556616"/>
                  <a:pt x="3964235" y="5556616"/>
                  <a:pt x="3982673" y="5497502"/>
                </a:cubicBezTo>
                <a:cubicBezTo>
                  <a:pt x="4047208" y="5320164"/>
                  <a:pt x="4139399" y="5201938"/>
                  <a:pt x="4240809" y="5098490"/>
                </a:cubicBezTo>
                <a:cubicBezTo>
                  <a:pt x="4213151" y="5113269"/>
                  <a:pt x="4185495" y="5142826"/>
                  <a:pt x="4167057" y="5157604"/>
                </a:cubicBezTo>
                <a:cubicBezTo>
                  <a:pt x="4102522" y="5216716"/>
                  <a:pt x="4037988" y="5275830"/>
                  <a:pt x="3982673" y="5334942"/>
                </a:cubicBezTo>
                <a:cubicBezTo>
                  <a:pt x="3982673" y="5334942"/>
                  <a:pt x="3982673" y="5334942"/>
                  <a:pt x="3973454" y="5349721"/>
                </a:cubicBezTo>
                <a:cubicBezTo>
                  <a:pt x="3973454" y="5349721"/>
                  <a:pt x="3973454" y="5349721"/>
                  <a:pt x="3927358" y="5275830"/>
                </a:cubicBezTo>
                <a:cubicBezTo>
                  <a:pt x="3927358" y="5275830"/>
                  <a:pt x="3927358" y="5275830"/>
                  <a:pt x="3936578" y="5261052"/>
                </a:cubicBezTo>
                <a:cubicBezTo>
                  <a:pt x="3955016" y="5231495"/>
                  <a:pt x="3973454" y="5216716"/>
                  <a:pt x="3991893" y="5187159"/>
                </a:cubicBezTo>
                <a:cubicBezTo>
                  <a:pt x="4010331" y="5157604"/>
                  <a:pt x="4028769" y="5128047"/>
                  <a:pt x="4065646" y="5098490"/>
                </a:cubicBezTo>
                <a:cubicBezTo>
                  <a:pt x="4157837" y="4995043"/>
                  <a:pt x="4259247" y="4906374"/>
                  <a:pt x="4351439" y="4802926"/>
                </a:cubicBezTo>
                <a:cubicBezTo>
                  <a:pt x="4508165" y="4655143"/>
                  <a:pt x="4664890" y="4492584"/>
                  <a:pt x="4830835" y="4330022"/>
                </a:cubicBezTo>
                <a:cubicBezTo>
                  <a:pt x="4840054" y="4315244"/>
                  <a:pt x="4858493" y="4300467"/>
                  <a:pt x="4876931" y="4285689"/>
                </a:cubicBezTo>
                <a:cubicBezTo>
                  <a:pt x="4876931" y="4285689"/>
                  <a:pt x="4876931" y="4285689"/>
                  <a:pt x="4683329" y="4433470"/>
                </a:cubicBezTo>
                <a:cubicBezTo>
                  <a:pt x="4185495" y="4891595"/>
                  <a:pt x="3742975" y="5334942"/>
                  <a:pt x="3328114" y="5822623"/>
                </a:cubicBezTo>
                <a:cubicBezTo>
                  <a:pt x="3226703" y="5940849"/>
                  <a:pt x="3125292" y="6073854"/>
                  <a:pt x="3023882" y="6206858"/>
                </a:cubicBezTo>
                <a:cubicBezTo>
                  <a:pt x="3005443" y="6221637"/>
                  <a:pt x="2987005" y="6236415"/>
                  <a:pt x="2968567" y="6251194"/>
                </a:cubicBezTo>
                <a:cubicBezTo>
                  <a:pt x="2950128" y="6265970"/>
                  <a:pt x="2931690" y="6265970"/>
                  <a:pt x="2922471" y="6280749"/>
                </a:cubicBezTo>
                <a:cubicBezTo>
                  <a:pt x="2922471" y="6280749"/>
                  <a:pt x="2922471" y="6280749"/>
                  <a:pt x="2913252" y="6295527"/>
                </a:cubicBezTo>
                <a:cubicBezTo>
                  <a:pt x="2913252" y="6295527"/>
                  <a:pt x="2913252" y="6295527"/>
                  <a:pt x="2904033" y="6280749"/>
                </a:cubicBezTo>
                <a:cubicBezTo>
                  <a:pt x="2904033" y="6265970"/>
                  <a:pt x="2894813" y="6265970"/>
                  <a:pt x="2894813" y="6251194"/>
                </a:cubicBezTo>
                <a:cubicBezTo>
                  <a:pt x="2894813" y="6251194"/>
                  <a:pt x="2894813" y="6236415"/>
                  <a:pt x="2885594" y="6236415"/>
                </a:cubicBezTo>
                <a:cubicBezTo>
                  <a:pt x="2885594" y="6236415"/>
                  <a:pt x="2885594" y="6236415"/>
                  <a:pt x="2876375" y="6221637"/>
                </a:cubicBezTo>
                <a:cubicBezTo>
                  <a:pt x="2876375" y="6221637"/>
                  <a:pt x="2876375" y="6221637"/>
                  <a:pt x="2885594" y="6206858"/>
                </a:cubicBezTo>
                <a:cubicBezTo>
                  <a:pt x="2913252" y="6162523"/>
                  <a:pt x="2931690" y="6103411"/>
                  <a:pt x="2959348" y="6059075"/>
                </a:cubicBezTo>
                <a:cubicBezTo>
                  <a:pt x="2977786" y="6014742"/>
                  <a:pt x="2996224" y="5970406"/>
                  <a:pt x="3014663" y="5940849"/>
                </a:cubicBezTo>
                <a:cubicBezTo>
                  <a:pt x="2996224" y="5955628"/>
                  <a:pt x="2968567" y="5985185"/>
                  <a:pt x="2940909" y="5999963"/>
                </a:cubicBezTo>
                <a:cubicBezTo>
                  <a:pt x="2940909" y="5999963"/>
                  <a:pt x="2940909" y="5999963"/>
                  <a:pt x="2931690" y="6014742"/>
                </a:cubicBezTo>
                <a:cubicBezTo>
                  <a:pt x="2931690" y="6014742"/>
                  <a:pt x="2931690" y="6014742"/>
                  <a:pt x="2913252" y="5970406"/>
                </a:cubicBezTo>
                <a:cubicBezTo>
                  <a:pt x="2913252" y="5970406"/>
                  <a:pt x="2913252" y="5970406"/>
                  <a:pt x="2913252" y="5955628"/>
                </a:cubicBezTo>
                <a:cubicBezTo>
                  <a:pt x="2987005" y="5778290"/>
                  <a:pt x="3060758" y="5630507"/>
                  <a:pt x="3152950" y="5512281"/>
                </a:cubicBezTo>
                <a:cubicBezTo>
                  <a:pt x="3374210" y="5231495"/>
                  <a:pt x="3604688" y="4980264"/>
                  <a:pt x="3835167" y="4743812"/>
                </a:cubicBezTo>
                <a:cubicBezTo>
                  <a:pt x="3577030" y="4995043"/>
                  <a:pt x="3300457" y="5290607"/>
                  <a:pt x="3051539" y="5630507"/>
                </a:cubicBezTo>
                <a:cubicBezTo>
                  <a:pt x="3051539" y="5630507"/>
                  <a:pt x="3051539" y="5630507"/>
                  <a:pt x="3042320" y="5645285"/>
                </a:cubicBezTo>
                <a:cubicBezTo>
                  <a:pt x="3042320" y="5645285"/>
                  <a:pt x="3042320" y="5645285"/>
                  <a:pt x="3005443" y="5586173"/>
                </a:cubicBezTo>
                <a:cubicBezTo>
                  <a:pt x="3005443" y="5586173"/>
                  <a:pt x="3005443" y="5586173"/>
                  <a:pt x="3014663" y="5571394"/>
                </a:cubicBezTo>
                <a:cubicBezTo>
                  <a:pt x="3023882" y="5556616"/>
                  <a:pt x="3033101" y="5541838"/>
                  <a:pt x="3033101" y="5527059"/>
                </a:cubicBezTo>
                <a:cubicBezTo>
                  <a:pt x="3042320" y="5512281"/>
                  <a:pt x="3051539" y="5497502"/>
                  <a:pt x="3069978" y="5482725"/>
                </a:cubicBezTo>
                <a:cubicBezTo>
                  <a:pt x="3134512" y="5394055"/>
                  <a:pt x="3208265" y="5305385"/>
                  <a:pt x="3282018" y="5216716"/>
                </a:cubicBezTo>
                <a:cubicBezTo>
                  <a:pt x="3346552" y="5142826"/>
                  <a:pt x="3420306" y="5054157"/>
                  <a:pt x="3494058" y="4980264"/>
                </a:cubicBezTo>
                <a:cubicBezTo>
                  <a:pt x="3337333" y="5039378"/>
                  <a:pt x="3208265" y="5201938"/>
                  <a:pt x="3088416" y="5349721"/>
                </a:cubicBezTo>
                <a:cubicBezTo>
                  <a:pt x="3060758" y="5379278"/>
                  <a:pt x="3033101" y="5408833"/>
                  <a:pt x="3005443" y="5438390"/>
                </a:cubicBezTo>
                <a:cubicBezTo>
                  <a:pt x="3005443" y="5438390"/>
                  <a:pt x="3005443" y="5438390"/>
                  <a:pt x="2996224" y="5453168"/>
                </a:cubicBezTo>
                <a:cubicBezTo>
                  <a:pt x="2996224" y="5453168"/>
                  <a:pt x="2996224" y="5453168"/>
                  <a:pt x="2977786" y="5408833"/>
                </a:cubicBezTo>
                <a:cubicBezTo>
                  <a:pt x="2977786" y="5408833"/>
                  <a:pt x="2977786" y="5408833"/>
                  <a:pt x="2996224" y="5320164"/>
                </a:cubicBezTo>
                <a:cubicBezTo>
                  <a:pt x="2747307" y="5586173"/>
                  <a:pt x="2498391" y="5866959"/>
                  <a:pt x="2240254" y="6162523"/>
                </a:cubicBezTo>
                <a:cubicBezTo>
                  <a:pt x="2240254" y="6162523"/>
                  <a:pt x="2240254" y="6162523"/>
                  <a:pt x="2212597" y="6192080"/>
                </a:cubicBezTo>
                <a:cubicBezTo>
                  <a:pt x="2212597" y="6192080"/>
                  <a:pt x="2212597" y="6192080"/>
                  <a:pt x="2221816" y="6147744"/>
                </a:cubicBezTo>
                <a:cubicBezTo>
                  <a:pt x="2240254" y="5940849"/>
                  <a:pt x="2304788" y="5852180"/>
                  <a:pt x="2378542" y="5748733"/>
                </a:cubicBezTo>
                <a:cubicBezTo>
                  <a:pt x="2378542" y="5748733"/>
                  <a:pt x="2387761" y="5733954"/>
                  <a:pt x="2396980" y="5719176"/>
                </a:cubicBezTo>
                <a:cubicBezTo>
                  <a:pt x="2341665" y="5778290"/>
                  <a:pt x="2295569" y="5822623"/>
                  <a:pt x="2249473" y="5881737"/>
                </a:cubicBezTo>
                <a:cubicBezTo>
                  <a:pt x="2249473" y="5881737"/>
                  <a:pt x="2249473" y="5881737"/>
                  <a:pt x="2231035" y="5852180"/>
                </a:cubicBezTo>
                <a:cubicBezTo>
                  <a:pt x="2350884" y="5556616"/>
                  <a:pt x="2526047" y="5320164"/>
                  <a:pt x="2701211" y="5128047"/>
                </a:cubicBezTo>
                <a:cubicBezTo>
                  <a:pt x="2590581" y="5231495"/>
                  <a:pt x="2489170" y="5349721"/>
                  <a:pt x="2369322" y="5467947"/>
                </a:cubicBezTo>
                <a:cubicBezTo>
                  <a:pt x="2369322" y="5467947"/>
                  <a:pt x="2369322" y="5467947"/>
                  <a:pt x="2350884" y="5482725"/>
                </a:cubicBezTo>
                <a:cubicBezTo>
                  <a:pt x="2350884" y="5482725"/>
                  <a:pt x="2350884" y="5482725"/>
                  <a:pt x="2350884" y="5453168"/>
                </a:cubicBezTo>
                <a:cubicBezTo>
                  <a:pt x="2341665" y="5453168"/>
                  <a:pt x="2341665" y="5438390"/>
                  <a:pt x="2332446" y="5438390"/>
                </a:cubicBezTo>
                <a:cubicBezTo>
                  <a:pt x="2332446" y="5438390"/>
                  <a:pt x="2332446" y="5438390"/>
                  <a:pt x="2323227" y="5423611"/>
                </a:cubicBezTo>
                <a:cubicBezTo>
                  <a:pt x="2323227" y="5423611"/>
                  <a:pt x="2323227" y="5423611"/>
                  <a:pt x="2332446" y="5408833"/>
                </a:cubicBezTo>
                <a:cubicBezTo>
                  <a:pt x="2710430" y="4980264"/>
                  <a:pt x="3088416" y="4536917"/>
                  <a:pt x="3466400" y="4123127"/>
                </a:cubicBezTo>
                <a:cubicBezTo>
                  <a:pt x="3457181" y="4123127"/>
                  <a:pt x="3457181" y="4123127"/>
                  <a:pt x="3457181" y="4123127"/>
                </a:cubicBezTo>
                <a:cubicBezTo>
                  <a:pt x="3438744" y="4137905"/>
                  <a:pt x="3420306" y="4152684"/>
                  <a:pt x="3401867" y="4182241"/>
                </a:cubicBezTo>
                <a:cubicBezTo>
                  <a:pt x="3346552" y="4241353"/>
                  <a:pt x="3300457" y="4300467"/>
                  <a:pt x="3245142" y="4359579"/>
                </a:cubicBezTo>
                <a:cubicBezTo>
                  <a:pt x="3143731" y="4477805"/>
                  <a:pt x="3042320" y="4596031"/>
                  <a:pt x="2931690" y="4714257"/>
                </a:cubicBezTo>
                <a:cubicBezTo>
                  <a:pt x="2904033" y="4743812"/>
                  <a:pt x="2867156" y="4758591"/>
                  <a:pt x="2839499" y="4773369"/>
                </a:cubicBezTo>
                <a:cubicBezTo>
                  <a:pt x="2821060" y="4788148"/>
                  <a:pt x="2802622" y="4802926"/>
                  <a:pt x="2793403" y="4802926"/>
                </a:cubicBezTo>
                <a:cubicBezTo>
                  <a:pt x="2784184" y="4817705"/>
                  <a:pt x="2774964" y="4817705"/>
                  <a:pt x="2765745" y="4817705"/>
                </a:cubicBezTo>
                <a:cubicBezTo>
                  <a:pt x="2756526" y="4817705"/>
                  <a:pt x="2756526" y="4832483"/>
                  <a:pt x="2747307" y="4832483"/>
                </a:cubicBezTo>
                <a:cubicBezTo>
                  <a:pt x="2719649" y="4862038"/>
                  <a:pt x="2701211" y="4876817"/>
                  <a:pt x="2682773" y="4906374"/>
                </a:cubicBezTo>
                <a:cubicBezTo>
                  <a:pt x="2599800" y="4980264"/>
                  <a:pt x="2526047" y="5054157"/>
                  <a:pt x="2443076" y="5128047"/>
                </a:cubicBezTo>
                <a:cubicBezTo>
                  <a:pt x="2443076" y="5128047"/>
                  <a:pt x="2443076" y="5128047"/>
                  <a:pt x="2396980" y="5157604"/>
                </a:cubicBezTo>
                <a:cubicBezTo>
                  <a:pt x="2396980" y="5157604"/>
                  <a:pt x="2396980" y="5157604"/>
                  <a:pt x="2424637" y="5098490"/>
                </a:cubicBezTo>
                <a:cubicBezTo>
                  <a:pt x="2433856" y="5098490"/>
                  <a:pt x="2433856" y="5083712"/>
                  <a:pt x="2433856" y="5068933"/>
                </a:cubicBezTo>
                <a:cubicBezTo>
                  <a:pt x="2452295" y="5039378"/>
                  <a:pt x="2470733" y="4995043"/>
                  <a:pt x="2489170" y="4965486"/>
                </a:cubicBezTo>
                <a:cubicBezTo>
                  <a:pt x="2581362" y="4862038"/>
                  <a:pt x="2682773" y="4758591"/>
                  <a:pt x="2765745" y="4655143"/>
                </a:cubicBezTo>
                <a:cubicBezTo>
                  <a:pt x="2904033" y="4507362"/>
                  <a:pt x="3042320" y="4359579"/>
                  <a:pt x="3171388" y="4197018"/>
                </a:cubicBezTo>
                <a:cubicBezTo>
                  <a:pt x="3208265" y="4167462"/>
                  <a:pt x="3226703" y="4137905"/>
                  <a:pt x="3254361" y="4093570"/>
                </a:cubicBezTo>
                <a:cubicBezTo>
                  <a:pt x="3263580" y="4078793"/>
                  <a:pt x="3282018" y="4064015"/>
                  <a:pt x="3291237" y="4049236"/>
                </a:cubicBezTo>
                <a:cubicBezTo>
                  <a:pt x="3282018" y="4049236"/>
                  <a:pt x="3272799" y="4049236"/>
                  <a:pt x="3272799" y="4049236"/>
                </a:cubicBezTo>
                <a:cubicBezTo>
                  <a:pt x="3263580" y="4064015"/>
                  <a:pt x="3254361" y="4064015"/>
                  <a:pt x="3245142" y="4064015"/>
                </a:cubicBezTo>
                <a:cubicBezTo>
                  <a:pt x="3042320" y="4285689"/>
                  <a:pt x="2848718" y="4507362"/>
                  <a:pt x="2645896" y="4729036"/>
                </a:cubicBezTo>
                <a:cubicBezTo>
                  <a:pt x="2452295" y="4935931"/>
                  <a:pt x="2249473" y="5157604"/>
                  <a:pt x="2055871" y="5379278"/>
                </a:cubicBezTo>
                <a:cubicBezTo>
                  <a:pt x="1991337" y="5453168"/>
                  <a:pt x="1926803" y="5527059"/>
                  <a:pt x="1853049" y="5586173"/>
                </a:cubicBezTo>
                <a:cubicBezTo>
                  <a:pt x="1834611" y="5615728"/>
                  <a:pt x="1788515" y="5615728"/>
                  <a:pt x="1760858" y="5615728"/>
                </a:cubicBezTo>
                <a:cubicBezTo>
                  <a:pt x="1760858" y="5615728"/>
                  <a:pt x="1760858" y="5615728"/>
                  <a:pt x="1742420" y="5615728"/>
                </a:cubicBezTo>
                <a:cubicBezTo>
                  <a:pt x="1742420" y="5615728"/>
                  <a:pt x="1742420" y="5615728"/>
                  <a:pt x="1705543" y="5674842"/>
                </a:cubicBezTo>
                <a:cubicBezTo>
                  <a:pt x="1705543" y="5674842"/>
                  <a:pt x="1705543" y="5674842"/>
                  <a:pt x="1696324" y="5660064"/>
                </a:cubicBezTo>
                <a:cubicBezTo>
                  <a:pt x="1696324" y="5645285"/>
                  <a:pt x="1687106" y="5630507"/>
                  <a:pt x="1687106" y="5630507"/>
                </a:cubicBezTo>
                <a:cubicBezTo>
                  <a:pt x="1668666" y="5586173"/>
                  <a:pt x="1659447" y="5556616"/>
                  <a:pt x="1668666" y="5527059"/>
                </a:cubicBezTo>
                <a:cubicBezTo>
                  <a:pt x="1696324" y="5467947"/>
                  <a:pt x="1733200" y="5423611"/>
                  <a:pt x="1770077" y="5379278"/>
                </a:cubicBezTo>
                <a:cubicBezTo>
                  <a:pt x="1788515" y="5364499"/>
                  <a:pt x="1806954" y="5349721"/>
                  <a:pt x="1816173" y="5334942"/>
                </a:cubicBezTo>
                <a:cubicBezTo>
                  <a:pt x="1834611" y="5320164"/>
                  <a:pt x="1843830" y="5305385"/>
                  <a:pt x="1862269" y="5290607"/>
                </a:cubicBezTo>
                <a:cubicBezTo>
                  <a:pt x="1816173" y="5305385"/>
                  <a:pt x="1779296" y="5320164"/>
                  <a:pt x="1742420" y="5320164"/>
                </a:cubicBezTo>
                <a:cubicBezTo>
                  <a:pt x="1723981" y="5320164"/>
                  <a:pt x="1723981" y="5290607"/>
                  <a:pt x="1723981" y="5275830"/>
                </a:cubicBezTo>
                <a:cubicBezTo>
                  <a:pt x="1723981" y="5275830"/>
                  <a:pt x="1723981" y="5275830"/>
                  <a:pt x="1723981" y="5261052"/>
                </a:cubicBezTo>
                <a:cubicBezTo>
                  <a:pt x="1742420" y="5246273"/>
                  <a:pt x="1751639" y="5231495"/>
                  <a:pt x="1760858" y="5216716"/>
                </a:cubicBezTo>
                <a:cubicBezTo>
                  <a:pt x="1770077" y="5201938"/>
                  <a:pt x="1779296" y="5187159"/>
                  <a:pt x="1788515" y="5187159"/>
                </a:cubicBezTo>
                <a:cubicBezTo>
                  <a:pt x="1770077" y="5142826"/>
                  <a:pt x="1751639" y="5098490"/>
                  <a:pt x="1723981" y="5068933"/>
                </a:cubicBezTo>
                <a:cubicBezTo>
                  <a:pt x="1723981" y="5068933"/>
                  <a:pt x="1723981" y="5068933"/>
                  <a:pt x="1714762" y="5054157"/>
                </a:cubicBezTo>
                <a:cubicBezTo>
                  <a:pt x="1714762" y="5054157"/>
                  <a:pt x="1714762" y="5054157"/>
                  <a:pt x="1723981" y="5039378"/>
                </a:cubicBezTo>
                <a:cubicBezTo>
                  <a:pt x="1742420" y="5024600"/>
                  <a:pt x="1760858" y="5009821"/>
                  <a:pt x="1779296" y="4995043"/>
                </a:cubicBezTo>
                <a:cubicBezTo>
                  <a:pt x="1783906" y="4995043"/>
                  <a:pt x="1788515" y="4991348"/>
                  <a:pt x="1794277" y="4985806"/>
                </a:cubicBezTo>
                <a:lnTo>
                  <a:pt x="1802222" y="4978434"/>
                </a:lnTo>
                <a:lnTo>
                  <a:pt x="1802345" y="4978417"/>
                </a:lnTo>
                <a:cubicBezTo>
                  <a:pt x="1806954" y="4976570"/>
                  <a:pt x="1811564" y="4972875"/>
                  <a:pt x="1816173" y="4965486"/>
                </a:cubicBezTo>
                <a:lnTo>
                  <a:pt x="1802222" y="4978434"/>
                </a:lnTo>
                <a:lnTo>
                  <a:pt x="1788515" y="4980264"/>
                </a:lnTo>
                <a:cubicBezTo>
                  <a:pt x="1770077" y="4980264"/>
                  <a:pt x="1760858" y="4980264"/>
                  <a:pt x="1742420" y="4980264"/>
                </a:cubicBezTo>
                <a:cubicBezTo>
                  <a:pt x="1742420" y="4980264"/>
                  <a:pt x="1742420" y="4980264"/>
                  <a:pt x="1733200" y="4980264"/>
                </a:cubicBezTo>
                <a:cubicBezTo>
                  <a:pt x="1696324" y="4832483"/>
                  <a:pt x="1705543" y="4802926"/>
                  <a:pt x="1788515" y="4743812"/>
                </a:cubicBezTo>
                <a:cubicBezTo>
                  <a:pt x="1834611" y="4699479"/>
                  <a:pt x="1871488" y="4669922"/>
                  <a:pt x="1908364" y="4625588"/>
                </a:cubicBezTo>
                <a:cubicBezTo>
                  <a:pt x="1917584" y="4625588"/>
                  <a:pt x="1917584" y="4625588"/>
                  <a:pt x="1917584" y="4610810"/>
                </a:cubicBezTo>
                <a:cubicBezTo>
                  <a:pt x="1899145" y="4625588"/>
                  <a:pt x="1880707" y="4640365"/>
                  <a:pt x="1871488" y="4640365"/>
                </a:cubicBezTo>
                <a:cubicBezTo>
                  <a:pt x="1871488" y="4640365"/>
                  <a:pt x="1871488" y="4640365"/>
                  <a:pt x="1843830" y="4655143"/>
                </a:cubicBezTo>
                <a:cubicBezTo>
                  <a:pt x="1843830" y="4655143"/>
                  <a:pt x="1843830" y="4655143"/>
                  <a:pt x="1853049" y="4625588"/>
                </a:cubicBezTo>
                <a:cubicBezTo>
                  <a:pt x="1862269" y="4581253"/>
                  <a:pt x="1871488" y="4566474"/>
                  <a:pt x="1880707" y="4536917"/>
                </a:cubicBezTo>
                <a:cubicBezTo>
                  <a:pt x="1889926" y="4522139"/>
                  <a:pt x="1889926" y="4522139"/>
                  <a:pt x="1899145" y="4507362"/>
                </a:cubicBezTo>
                <a:cubicBezTo>
                  <a:pt x="1899145" y="4507362"/>
                  <a:pt x="1899145" y="4507362"/>
                  <a:pt x="1889926" y="4507362"/>
                </a:cubicBezTo>
                <a:cubicBezTo>
                  <a:pt x="1880707" y="4522139"/>
                  <a:pt x="1862269" y="4536917"/>
                  <a:pt x="1843830" y="4551696"/>
                </a:cubicBezTo>
                <a:cubicBezTo>
                  <a:pt x="1797734" y="4581253"/>
                  <a:pt x="1751639" y="4625588"/>
                  <a:pt x="1714762" y="4669922"/>
                </a:cubicBezTo>
                <a:cubicBezTo>
                  <a:pt x="1659447" y="4743812"/>
                  <a:pt x="1594914" y="4832483"/>
                  <a:pt x="1539599" y="4921152"/>
                </a:cubicBezTo>
                <a:cubicBezTo>
                  <a:pt x="1484284" y="5009821"/>
                  <a:pt x="1428968" y="5083712"/>
                  <a:pt x="1364434" y="5172381"/>
                </a:cubicBezTo>
                <a:cubicBezTo>
                  <a:pt x="1355215" y="5187159"/>
                  <a:pt x="1345996" y="5201938"/>
                  <a:pt x="1327557" y="5216716"/>
                </a:cubicBezTo>
                <a:cubicBezTo>
                  <a:pt x="1318338" y="5231495"/>
                  <a:pt x="1299901" y="5246273"/>
                  <a:pt x="1281461" y="5275830"/>
                </a:cubicBezTo>
                <a:cubicBezTo>
                  <a:pt x="1281461" y="5275830"/>
                  <a:pt x="1281461" y="5275830"/>
                  <a:pt x="1263023" y="5246273"/>
                </a:cubicBezTo>
                <a:cubicBezTo>
                  <a:pt x="1263023" y="5246273"/>
                  <a:pt x="1263023" y="5246273"/>
                  <a:pt x="1290682" y="5157604"/>
                </a:cubicBezTo>
                <a:cubicBezTo>
                  <a:pt x="1281461" y="5157604"/>
                  <a:pt x="1263023" y="5172381"/>
                  <a:pt x="1244586" y="5172381"/>
                </a:cubicBezTo>
                <a:cubicBezTo>
                  <a:pt x="1244586" y="5172381"/>
                  <a:pt x="1244586" y="5172381"/>
                  <a:pt x="1207709" y="5187159"/>
                </a:cubicBezTo>
                <a:cubicBezTo>
                  <a:pt x="1207709" y="5187159"/>
                  <a:pt x="1207709" y="5187159"/>
                  <a:pt x="1226148" y="5142826"/>
                </a:cubicBezTo>
                <a:cubicBezTo>
                  <a:pt x="1244586" y="5113269"/>
                  <a:pt x="1263023" y="5083712"/>
                  <a:pt x="1281461" y="5054157"/>
                </a:cubicBezTo>
                <a:cubicBezTo>
                  <a:pt x="1290682" y="5039378"/>
                  <a:pt x="1290682" y="5039378"/>
                  <a:pt x="1290682" y="5039378"/>
                </a:cubicBezTo>
                <a:cubicBezTo>
                  <a:pt x="1263023" y="5068933"/>
                  <a:pt x="1226148" y="5098490"/>
                  <a:pt x="1189271" y="5113269"/>
                </a:cubicBezTo>
                <a:cubicBezTo>
                  <a:pt x="1143175" y="5157604"/>
                  <a:pt x="1106298" y="5201938"/>
                  <a:pt x="1060202" y="5231495"/>
                </a:cubicBezTo>
                <a:cubicBezTo>
                  <a:pt x="1060202" y="5231495"/>
                  <a:pt x="1060202" y="5231495"/>
                  <a:pt x="1050983" y="5246273"/>
                </a:cubicBezTo>
                <a:cubicBezTo>
                  <a:pt x="1050983" y="5246273"/>
                  <a:pt x="1050983" y="5246273"/>
                  <a:pt x="1023326" y="5187159"/>
                </a:cubicBezTo>
                <a:cubicBezTo>
                  <a:pt x="1032545" y="5113269"/>
                  <a:pt x="1069421" y="5083712"/>
                  <a:pt x="1097079" y="5054157"/>
                </a:cubicBezTo>
                <a:cubicBezTo>
                  <a:pt x="1124737" y="5024600"/>
                  <a:pt x="1143175" y="5009821"/>
                  <a:pt x="1152394" y="4980264"/>
                </a:cubicBezTo>
                <a:cubicBezTo>
                  <a:pt x="1180052" y="4950709"/>
                  <a:pt x="1198490" y="4921152"/>
                  <a:pt x="1226148" y="4891595"/>
                </a:cubicBezTo>
                <a:cubicBezTo>
                  <a:pt x="1244586" y="4847260"/>
                  <a:pt x="1263023" y="4817705"/>
                  <a:pt x="1290682" y="4788148"/>
                </a:cubicBezTo>
                <a:cubicBezTo>
                  <a:pt x="1281461" y="4788148"/>
                  <a:pt x="1281461" y="4788148"/>
                  <a:pt x="1281461" y="4788148"/>
                </a:cubicBezTo>
                <a:cubicBezTo>
                  <a:pt x="1272242" y="4788148"/>
                  <a:pt x="1263023" y="4788148"/>
                  <a:pt x="1253805" y="4802926"/>
                </a:cubicBezTo>
                <a:cubicBezTo>
                  <a:pt x="1235367" y="4802926"/>
                  <a:pt x="1216928" y="4817705"/>
                  <a:pt x="1207709" y="4817705"/>
                </a:cubicBezTo>
                <a:cubicBezTo>
                  <a:pt x="1207709" y="4817705"/>
                  <a:pt x="1207709" y="4817705"/>
                  <a:pt x="1161613" y="4847260"/>
                </a:cubicBezTo>
                <a:cubicBezTo>
                  <a:pt x="1161613" y="4847260"/>
                  <a:pt x="1161613" y="4847260"/>
                  <a:pt x="1189271" y="4788148"/>
                </a:cubicBezTo>
                <a:cubicBezTo>
                  <a:pt x="1226148" y="4714257"/>
                  <a:pt x="1263023" y="4640365"/>
                  <a:pt x="1299901" y="4581253"/>
                </a:cubicBezTo>
                <a:cubicBezTo>
                  <a:pt x="1336776" y="4507362"/>
                  <a:pt x="1373653" y="4448248"/>
                  <a:pt x="1401311" y="4374358"/>
                </a:cubicBezTo>
                <a:cubicBezTo>
                  <a:pt x="1392091" y="4374358"/>
                  <a:pt x="1382872" y="4389136"/>
                  <a:pt x="1373653" y="4403915"/>
                </a:cubicBezTo>
                <a:cubicBezTo>
                  <a:pt x="1364434" y="4418691"/>
                  <a:pt x="1355215" y="4433470"/>
                  <a:pt x="1336776" y="4448248"/>
                </a:cubicBezTo>
                <a:cubicBezTo>
                  <a:pt x="1235367" y="4566474"/>
                  <a:pt x="1133956" y="4684700"/>
                  <a:pt x="1023326" y="4802926"/>
                </a:cubicBezTo>
                <a:cubicBezTo>
                  <a:pt x="940353" y="4906374"/>
                  <a:pt x="857381" y="4980264"/>
                  <a:pt x="783627" y="5054157"/>
                </a:cubicBezTo>
                <a:cubicBezTo>
                  <a:pt x="709874" y="5142826"/>
                  <a:pt x="654559" y="5187159"/>
                  <a:pt x="599244" y="5246273"/>
                </a:cubicBezTo>
                <a:cubicBezTo>
                  <a:pt x="599244" y="5246273"/>
                  <a:pt x="599244" y="5246273"/>
                  <a:pt x="590025" y="5261052"/>
                </a:cubicBezTo>
                <a:cubicBezTo>
                  <a:pt x="590025" y="5261052"/>
                  <a:pt x="590025" y="5261052"/>
                  <a:pt x="580806" y="5246273"/>
                </a:cubicBezTo>
                <a:cubicBezTo>
                  <a:pt x="580806" y="5246273"/>
                  <a:pt x="571587" y="5216716"/>
                  <a:pt x="571587" y="5201938"/>
                </a:cubicBezTo>
                <a:cubicBezTo>
                  <a:pt x="571587" y="5201938"/>
                  <a:pt x="571587" y="5201938"/>
                  <a:pt x="571587" y="5187159"/>
                </a:cubicBezTo>
                <a:cubicBezTo>
                  <a:pt x="580806" y="5172381"/>
                  <a:pt x="599244" y="5157604"/>
                  <a:pt x="608463" y="5142826"/>
                </a:cubicBezTo>
                <a:cubicBezTo>
                  <a:pt x="617683" y="5128047"/>
                  <a:pt x="617683" y="5128047"/>
                  <a:pt x="626902" y="5113269"/>
                </a:cubicBezTo>
                <a:cubicBezTo>
                  <a:pt x="617683" y="5113269"/>
                  <a:pt x="608463" y="5098490"/>
                  <a:pt x="590025" y="5083712"/>
                </a:cubicBezTo>
                <a:cubicBezTo>
                  <a:pt x="590025" y="5083712"/>
                  <a:pt x="590025" y="5083712"/>
                  <a:pt x="580806" y="5068933"/>
                </a:cubicBezTo>
                <a:cubicBezTo>
                  <a:pt x="580806" y="5068933"/>
                  <a:pt x="580806" y="5068933"/>
                  <a:pt x="590025" y="5054157"/>
                </a:cubicBezTo>
                <a:cubicBezTo>
                  <a:pt x="631512" y="5002432"/>
                  <a:pt x="672997" y="4950709"/>
                  <a:pt x="713331" y="4897137"/>
                </a:cubicBezTo>
                <a:lnTo>
                  <a:pt x="803496" y="4766915"/>
                </a:lnTo>
                <a:lnTo>
                  <a:pt x="811285" y="4758591"/>
                </a:lnTo>
                <a:cubicBezTo>
                  <a:pt x="820504" y="4743812"/>
                  <a:pt x="820504" y="4743812"/>
                  <a:pt x="829723" y="4729036"/>
                </a:cubicBezTo>
                <a:lnTo>
                  <a:pt x="803496" y="4766915"/>
                </a:lnTo>
                <a:lnTo>
                  <a:pt x="728312" y="4847260"/>
                </a:lnTo>
                <a:cubicBezTo>
                  <a:pt x="719093" y="4862038"/>
                  <a:pt x="709874" y="4876817"/>
                  <a:pt x="700655" y="4876817"/>
                </a:cubicBezTo>
                <a:cubicBezTo>
                  <a:pt x="682217" y="4906374"/>
                  <a:pt x="663778" y="4935931"/>
                  <a:pt x="645340" y="4935931"/>
                </a:cubicBezTo>
                <a:cubicBezTo>
                  <a:pt x="636121" y="4935931"/>
                  <a:pt x="626902" y="4950709"/>
                  <a:pt x="617683" y="4950709"/>
                </a:cubicBezTo>
                <a:cubicBezTo>
                  <a:pt x="608463" y="4950709"/>
                  <a:pt x="599244" y="4935931"/>
                  <a:pt x="590025" y="4935931"/>
                </a:cubicBezTo>
                <a:cubicBezTo>
                  <a:pt x="571587" y="4935931"/>
                  <a:pt x="562368" y="4921152"/>
                  <a:pt x="543929" y="4921152"/>
                </a:cubicBezTo>
                <a:cubicBezTo>
                  <a:pt x="543929" y="4921152"/>
                  <a:pt x="543929" y="4921152"/>
                  <a:pt x="516272" y="4921152"/>
                </a:cubicBezTo>
                <a:cubicBezTo>
                  <a:pt x="516272" y="4921152"/>
                  <a:pt x="516272" y="4921152"/>
                  <a:pt x="534710" y="4891595"/>
                </a:cubicBezTo>
                <a:cubicBezTo>
                  <a:pt x="580806" y="4817705"/>
                  <a:pt x="626902" y="4758591"/>
                  <a:pt x="663778" y="4714257"/>
                </a:cubicBezTo>
                <a:cubicBezTo>
                  <a:pt x="709874" y="4655143"/>
                  <a:pt x="755970" y="4596031"/>
                  <a:pt x="783627" y="4522139"/>
                </a:cubicBezTo>
                <a:cubicBezTo>
                  <a:pt x="755970" y="4551696"/>
                  <a:pt x="728312" y="4596031"/>
                  <a:pt x="691436" y="4625588"/>
                </a:cubicBezTo>
                <a:cubicBezTo>
                  <a:pt x="636121" y="4699479"/>
                  <a:pt x="571587" y="4773369"/>
                  <a:pt x="488614" y="4773369"/>
                </a:cubicBezTo>
                <a:cubicBezTo>
                  <a:pt x="488614" y="4773369"/>
                  <a:pt x="488614" y="4773369"/>
                  <a:pt x="460957" y="4788148"/>
                </a:cubicBezTo>
                <a:cubicBezTo>
                  <a:pt x="460957" y="4788148"/>
                  <a:pt x="460957" y="4788148"/>
                  <a:pt x="479395" y="4743812"/>
                </a:cubicBezTo>
                <a:cubicBezTo>
                  <a:pt x="516272" y="4684700"/>
                  <a:pt x="543929" y="4625588"/>
                  <a:pt x="571587" y="4581253"/>
                </a:cubicBezTo>
                <a:cubicBezTo>
                  <a:pt x="590025" y="4536917"/>
                  <a:pt x="608463" y="4507362"/>
                  <a:pt x="626902" y="4477805"/>
                </a:cubicBezTo>
                <a:cubicBezTo>
                  <a:pt x="599244" y="4507362"/>
                  <a:pt x="571587" y="4536917"/>
                  <a:pt x="534710" y="4566474"/>
                </a:cubicBezTo>
                <a:cubicBezTo>
                  <a:pt x="534710" y="4566474"/>
                  <a:pt x="534710" y="4566474"/>
                  <a:pt x="479395" y="4625588"/>
                </a:cubicBezTo>
                <a:cubicBezTo>
                  <a:pt x="479395" y="4625588"/>
                  <a:pt x="479395" y="4625588"/>
                  <a:pt x="488614" y="4581253"/>
                </a:cubicBezTo>
                <a:cubicBezTo>
                  <a:pt x="488614" y="4536917"/>
                  <a:pt x="497833" y="4507362"/>
                  <a:pt x="507053" y="4477805"/>
                </a:cubicBezTo>
                <a:cubicBezTo>
                  <a:pt x="507053" y="4433470"/>
                  <a:pt x="516272" y="4403915"/>
                  <a:pt x="516272" y="4374358"/>
                </a:cubicBezTo>
                <a:cubicBezTo>
                  <a:pt x="525491" y="4285689"/>
                  <a:pt x="525491" y="4197018"/>
                  <a:pt x="516272" y="4108348"/>
                </a:cubicBezTo>
                <a:cubicBezTo>
                  <a:pt x="516272" y="4078793"/>
                  <a:pt x="507053" y="4049236"/>
                  <a:pt x="507053" y="4019679"/>
                </a:cubicBezTo>
                <a:cubicBezTo>
                  <a:pt x="497833" y="3990122"/>
                  <a:pt x="497833" y="3945789"/>
                  <a:pt x="497833" y="3916232"/>
                </a:cubicBezTo>
                <a:cubicBezTo>
                  <a:pt x="488614" y="3901453"/>
                  <a:pt x="497833" y="3886675"/>
                  <a:pt x="507053" y="3857120"/>
                </a:cubicBezTo>
                <a:cubicBezTo>
                  <a:pt x="507053" y="3842341"/>
                  <a:pt x="525491" y="3827563"/>
                  <a:pt x="534710" y="3827563"/>
                </a:cubicBezTo>
                <a:cubicBezTo>
                  <a:pt x="645340" y="3724115"/>
                  <a:pt x="682217" y="3679780"/>
                  <a:pt x="737532" y="3517220"/>
                </a:cubicBezTo>
                <a:cubicBezTo>
                  <a:pt x="691436" y="3546777"/>
                  <a:pt x="654559" y="3576332"/>
                  <a:pt x="608463" y="3591111"/>
                </a:cubicBezTo>
                <a:cubicBezTo>
                  <a:pt x="608463" y="3591111"/>
                  <a:pt x="608463" y="3591111"/>
                  <a:pt x="571587" y="3620668"/>
                </a:cubicBezTo>
                <a:cubicBezTo>
                  <a:pt x="571587" y="3620668"/>
                  <a:pt x="571587" y="3620668"/>
                  <a:pt x="590025" y="3561554"/>
                </a:cubicBezTo>
                <a:cubicBezTo>
                  <a:pt x="608463" y="3531999"/>
                  <a:pt x="617683" y="3502442"/>
                  <a:pt x="636121" y="3472885"/>
                </a:cubicBezTo>
                <a:cubicBezTo>
                  <a:pt x="645340" y="3443328"/>
                  <a:pt x="654559" y="3413773"/>
                  <a:pt x="663778" y="3384216"/>
                </a:cubicBezTo>
                <a:cubicBezTo>
                  <a:pt x="663778" y="3384216"/>
                  <a:pt x="654559" y="3369437"/>
                  <a:pt x="645340" y="3369437"/>
                </a:cubicBezTo>
                <a:cubicBezTo>
                  <a:pt x="626902" y="3428551"/>
                  <a:pt x="599244" y="3472885"/>
                  <a:pt x="571587" y="3517220"/>
                </a:cubicBezTo>
                <a:cubicBezTo>
                  <a:pt x="543929" y="3576332"/>
                  <a:pt x="507053" y="3635446"/>
                  <a:pt x="479395" y="3694558"/>
                </a:cubicBezTo>
                <a:cubicBezTo>
                  <a:pt x="479395" y="3694558"/>
                  <a:pt x="479395" y="3694558"/>
                  <a:pt x="470176" y="3709337"/>
                </a:cubicBezTo>
                <a:cubicBezTo>
                  <a:pt x="470176" y="3709337"/>
                  <a:pt x="470176" y="3709337"/>
                  <a:pt x="460957" y="3694558"/>
                </a:cubicBezTo>
                <a:cubicBezTo>
                  <a:pt x="442518" y="3650225"/>
                  <a:pt x="433299" y="3635446"/>
                  <a:pt x="414861" y="3635446"/>
                </a:cubicBezTo>
                <a:cubicBezTo>
                  <a:pt x="396423" y="3635446"/>
                  <a:pt x="377984" y="3679780"/>
                  <a:pt x="359546" y="3709337"/>
                </a:cubicBezTo>
                <a:cubicBezTo>
                  <a:pt x="341108" y="3753672"/>
                  <a:pt x="322669" y="3768449"/>
                  <a:pt x="276575" y="3768449"/>
                </a:cubicBezTo>
                <a:cubicBezTo>
                  <a:pt x="276575" y="3768449"/>
                  <a:pt x="276575" y="3768449"/>
                  <a:pt x="267354" y="3768449"/>
                </a:cubicBezTo>
                <a:cubicBezTo>
                  <a:pt x="258135" y="3768449"/>
                  <a:pt x="230479" y="3798006"/>
                  <a:pt x="212039" y="3827563"/>
                </a:cubicBezTo>
                <a:cubicBezTo>
                  <a:pt x="202820" y="3842341"/>
                  <a:pt x="184383" y="3857120"/>
                  <a:pt x="175164" y="3871896"/>
                </a:cubicBezTo>
                <a:cubicBezTo>
                  <a:pt x="175164" y="3871896"/>
                  <a:pt x="175164" y="3871896"/>
                  <a:pt x="165945" y="3886675"/>
                </a:cubicBezTo>
                <a:cubicBezTo>
                  <a:pt x="165945" y="3886675"/>
                  <a:pt x="165945" y="3886675"/>
                  <a:pt x="138287" y="3842341"/>
                </a:cubicBezTo>
                <a:cubicBezTo>
                  <a:pt x="138287" y="3842341"/>
                  <a:pt x="138287" y="3842341"/>
                  <a:pt x="147506" y="3827563"/>
                </a:cubicBezTo>
                <a:cubicBezTo>
                  <a:pt x="212039" y="3724115"/>
                  <a:pt x="276575" y="3605889"/>
                  <a:pt x="331889" y="3502442"/>
                </a:cubicBezTo>
                <a:cubicBezTo>
                  <a:pt x="313450" y="3531999"/>
                  <a:pt x="295012" y="3576332"/>
                  <a:pt x="267354" y="3605889"/>
                </a:cubicBezTo>
                <a:cubicBezTo>
                  <a:pt x="221260" y="3679780"/>
                  <a:pt x="175164" y="3753672"/>
                  <a:pt x="129068" y="3827563"/>
                </a:cubicBezTo>
                <a:cubicBezTo>
                  <a:pt x="129068" y="3827563"/>
                  <a:pt x="129068" y="3827563"/>
                  <a:pt x="119849" y="3827563"/>
                </a:cubicBezTo>
                <a:cubicBezTo>
                  <a:pt x="110630" y="3827563"/>
                  <a:pt x="101411" y="3827563"/>
                  <a:pt x="92191" y="3812784"/>
                </a:cubicBezTo>
                <a:cubicBezTo>
                  <a:pt x="92191" y="3812784"/>
                  <a:pt x="92191" y="3812784"/>
                  <a:pt x="92191" y="3798006"/>
                </a:cubicBezTo>
                <a:cubicBezTo>
                  <a:pt x="92191" y="3798006"/>
                  <a:pt x="92191" y="3798006"/>
                  <a:pt x="92191" y="3783227"/>
                </a:cubicBezTo>
                <a:cubicBezTo>
                  <a:pt x="101411" y="3753672"/>
                  <a:pt x="110630" y="3724115"/>
                  <a:pt x="110630" y="3694558"/>
                </a:cubicBezTo>
                <a:cubicBezTo>
                  <a:pt x="119849" y="3679780"/>
                  <a:pt x="119849" y="3650225"/>
                  <a:pt x="129068" y="3635446"/>
                </a:cubicBezTo>
                <a:cubicBezTo>
                  <a:pt x="101411" y="3665001"/>
                  <a:pt x="82972" y="3709337"/>
                  <a:pt x="55315" y="3738894"/>
                </a:cubicBezTo>
                <a:cubicBezTo>
                  <a:pt x="55315" y="3738894"/>
                  <a:pt x="55315" y="3738894"/>
                  <a:pt x="46096" y="3738894"/>
                </a:cubicBezTo>
                <a:cubicBezTo>
                  <a:pt x="36877" y="3738894"/>
                  <a:pt x="36877" y="3738894"/>
                  <a:pt x="27657" y="3724115"/>
                </a:cubicBezTo>
                <a:cubicBezTo>
                  <a:pt x="27657" y="3724115"/>
                  <a:pt x="27657" y="3724115"/>
                  <a:pt x="0" y="3724115"/>
                </a:cubicBezTo>
                <a:cubicBezTo>
                  <a:pt x="0" y="3724115"/>
                  <a:pt x="0" y="3724115"/>
                  <a:pt x="18438" y="3694558"/>
                </a:cubicBezTo>
                <a:cubicBezTo>
                  <a:pt x="27657" y="3679780"/>
                  <a:pt x="36877" y="3665001"/>
                  <a:pt x="36877" y="3650225"/>
                </a:cubicBezTo>
                <a:cubicBezTo>
                  <a:pt x="36877" y="3650225"/>
                  <a:pt x="36877" y="3650225"/>
                  <a:pt x="36877" y="3635446"/>
                </a:cubicBezTo>
                <a:cubicBezTo>
                  <a:pt x="46096" y="3620668"/>
                  <a:pt x="55315" y="3605889"/>
                  <a:pt x="73753" y="3591111"/>
                </a:cubicBezTo>
                <a:cubicBezTo>
                  <a:pt x="101411" y="3546777"/>
                  <a:pt x="119849" y="3517220"/>
                  <a:pt x="101411" y="3472885"/>
                </a:cubicBezTo>
                <a:cubicBezTo>
                  <a:pt x="101411" y="3458106"/>
                  <a:pt x="101411" y="3443328"/>
                  <a:pt x="101411" y="3428551"/>
                </a:cubicBezTo>
                <a:cubicBezTo>
                  <a:pt x="92191" y="3443328"/>
                  <a:pt x="82972" y="3458106"/>
                  <a:pt x="73753" y="3472885"/>
                </a:cubicBezTo>
                <a:cubicBezTo>
                  <a:pt x="73753" y="3472885"/>
                  <a:pt x="73753" y="3472885"/>
                  <a:pt x="27657" y="3472885"/>
                </a:cubicBezTo>
                <a:cubicBezTo>
                  <a:pt x="27657" y="3472885"/>
                  <a:pt x="27657" y="3472885"/>
                  <a:pt x="27657" y="3458106"/>
                </a:cubicBezTo>
                <a:cubicBezTo>
                  <a:pt x="27657" y="3428551"/>
                  <a:pt x="27657" y="3413773"/>
                  <a:pt x="36877" y="3398994"/>
                </a:cubicBezTo>
                <a:cubicBezTo>
                  <a:pt x="36877" y="3354659"/>
                  <a:pt x="46096" y="3310325"/>
                  <a:pt x="55315" y="3280768"/>
                </a:cubicBezTo>
                <a:cubicBezTo>
                  <a:pt x="138287" y="3132985"/>
                  <a:pt x="230479" y="2985204"/>
                  <a:pt x="322669" y="2837421"/>
                </a:cubicBezTo>
                <a:cubicBezTo>
                  <a:pt x="341108" y="2807864"/>
                  <a:pt x="359546" y="2778309"/>
                  <a:pt x="377984" y="2748752"/>
                </a:cubicBezTo>
                <a:cubicBezTo>
                  <a:pt x="387204" y="2719195"/>
                  <a:pt x="405642" y="2704416"/>
                  <a:pt x="414861" y="2674861"/>
                </a:cubicBezTo>
                <a:cubicBezTo>
                  <a:pt x="414861" y="2674861"/>
                  <a:pt x="414861" y="2674861"/>
                  <a:pt x="414861" y="2660083"/>
                </a:cubicBezTo>
                <a:cubicBezTo>
                  <a:pt x="304231" y="2822643"/>
                  <a:pt x="193602" y="2970426"/>
                  <a:pt x="92191" y="3103430"/>
                </a:cubicBezTo>
                <a:cubicBezTo>
                  <a:pt x="92191" y="3103430"/>
                  <a:pt x="92191" y="3103430"/>
                  <a:pt x="82972" y="3103430"/>
                </a:cubicBezTo>
                <a:cubicBezTo>
                  <a:pt x="73753" y="3103430"/>
                  <a:pt x="64534" y="3103430"/>
                  <a:pt x="64534" y="3073873"/>
                </a:cubicBezTo>
                <a:cubicBezTo>
                  <a:pt x="64534" y="3073873"/>
                  <a:pt x="64534" y="3073873"/>
                  <a:pt x="64534" y="3059095"/>
                </a:cubicBezTo>
                <a:cubicBezTo>
                  <a:pt x="110630" y="2970426"/>
                  <a:pt x="165945" y="2896535"/>
                  <a:pt x="212039" y="2807864"/>
                </a:cubicBezTo>
                <a:cubicBezTo>
                  <a:pt x="212039" y="2807864"/>
                  <a:pt x="212039" y="2807864"/>
                  <a:pt x="193602" y="2822643"/>
                </a:cubicBezTo>
                <a:cubicBezTo>
                  <a:pt x="184383" y="2793086"/>
                  <a:pt x="184383" y="2778309"/>
                  <a:pt x="156724" y="2748752"/>
                </a:cubicBezTo>
                <a:cubicBezTo>
                  <a:pt x="138287" y="2822643"/>
                  <a:pt x="110630" y="2881756"/>
                  <a:pt x="82972" y="2940869"/>
                </a:cubicBezTo>
                <a:cubicBezTo>
                  <a:pt x="82972" y="2940869"/>
                  <a:pt x="82972" y="2940869"/>
                  <a:pt x="73753" y="2955647"/>
                </a:cubicBezTo>
                <a:cubicBezTo>
                  <a:pt x="73753" y="2955647"/>
                  <a:pt x="73753" y="2955647"/>
                  <a:pt x="27657" y="2881756"/>
                </a:cubicBezTo>
                <a:cubicBezTo>
                  <a:pt x="27657" y="2881756"/>
                  <a:pt x="27657" y="2881756"/>
                  <a:pt x="36877" y="2866978"/>
                </a:cubicBezTo>
                <a:cubicBezTo>
                  <a:pt x="82972" y="2778309"/>
                  <a:pt x="138287" y="2689638"/>
                  <a:pt x="193602" y="2615747"/>
                </a:cubicBezTo>
                <a:cubicBezTo>
                  <a:pt x="258135" y="2512300"/>
                  <a:pt x="313450" y="2423631"/>
                  <a:pt x="377984" y="2334962"/>
                </a:cubicBezTo>
                <a:cubicBezTo>
                  <a:pt x="414861" y="2290626"/>
                  <a:pt x="442518" y="2246291"/>
                  <a:pt x="470176" y="2201957"/>
                </a:cubicBezTo>
                <a:cubicBezTo>
                  <a:pt x="507053" y="2172401"/>
                  <a:pt x="534710" y="2128067"/>
                  <a:pt x="562368" y="2083731"/>
                </a:cubicBezTo>
                <a:cubicBezTo>
                  <a:pt x="617683" y="2024619"/>
                  <a:pt x="663778" y="1965505"/>
                  <a:pt x="709874" y="1891615"/>
                </a:cubicBezTo>
                <a:cubicBezTo>
                  <a:pt x="636121" y="1950727"/>
                  <a:pt x="571587" y="2024619"/>
                  <a:pt x="507053" y="2113288"/>
                </a:cubicBezTo>
                <a:cubicBezTo>
                  <a:pt x="451738" y="2187179"/>
                  <a:pt x="387204" y="2261070"/>
                  <a:pt x="322669" y="2305405"/>
                </a:cubicBezTo>
                <a:cubicBezTo>
                  <a:pt x="322669" y="2305405"/>
                  <a:pt x="322669" y="2305405"/>
                  <a:pt x="313450" y="2320183"/>
                </a:cubicBezTo>
                <a:cubicBezTo>
                  <a:pt x="313450" y="2320183"/>
                  <a:pt x="313450" y="2320183"/>
                  <a:pt x="285793" y="2275848"/>
                </a:cubicBezTo>
                <a:cubicBezTo>
                  <a:pt x="285793" y="2275848"/>
                  <a:pt x="285793" y="2275848"/>
                  <a:pt x="295012" y="2261070"/>
                </a:cubicBezTo>
                <a:cubicBezTo>
                  <a:pt x="304231" y="2246291"/>
                  <a:pt x="313450" y="2246291"/>
                  <a:pt x="313450" y="2231514"/>
                </a:cubicBezTo>
                <a:cubicBezTo>
                  <a:pt x="322669" y="2201957"/>
                  <a:pt x="331889" y="2172401"/>
                  <a:pt x="350327" y="2157622"/>
                </a:cubicBezTo>
                <a:cubicBezTo>
                  <a:pt x="507053" y="1965505"/>
                  <a:pt x="663778" y="1773389"/>
                  <a:pt x="820504" y="1581272"/>
                </a:cubicBezTo>
                <a:cubicBezTo>
                  <a:pt x="940353" y="1418711"/>
                  <a:pt x="1069421" y="1256151"/>
                  <a:pt x="1189271" y="1108368"/>
                </a:cubicBezTo>
                <a:cubicBezTo>
                  <a:pt x="1244586" y="1049254"/>
                  <a:pt x="1299901" y="990142"/>
                  <a:pt x="1355215" y="916251"/>
                </a:cubicBezTo>
                <a:cubicBezTo>
                  <a:pt x="1392091" y="886694"/>
                  <a:pt x="1428968" y="857137"/>
                  <a:pt x="1456627" y="812802"/>
                </a:cubicBezTo>
                <a:cubicBezTo>
                  <a:pt x="1475065" y="783247"/>
                  <a:pt x="1484284" y="753690"/>
                  <a:pt x="1493503" y="724133"/>
                </a:cubicBezTo>
                <a:cubicBezTo>
                  <a:pt x="1493503" y="724133"/>
                  <a:pt x="1493503" y="724133"/>
                  <a:pt x="1502722" y="724133"/>
                </a:cubicBezTo>
                <a:cubicBezTo>
                  <a:pt x="1521161" y="709354"/>
                  <a:pt x="1539599" y="709354"/>
                  <a:pt x="1548818" y="694576"/>
                </a:cubicBezTo>
                <a:cubicBezTo>
                  <a:pt x="1567256" y="694576"/>
                  <a:pt x="1585695" y="679799"/>
                  <a:pt x="1604133" y="679799"/>
                </a:cubicBezTo>
                <a:cubicBezTo>
                  <a:pt x="1705543" y="576352"/>
                  <a:pt x="1816173" y="487681"/>
                  <a:pt x="1926803" y="384233"/>
                </a:cubicBezTo>
                <a:cubicBezTo>
                  <a:pt x="1972899" y="339900"/>
                  <a:pt x="2028213" y="295564"/>
                  <a:pt x="2083528" y="251231"/>
                </a:cubicBezTo>
                <a:cubicBezTo>
                  <a:pt x="2101967" y="236452"/>
                  <a:pt x="2120405" y="221674"/>
                  <a:pt x="2148063" y="221674"/>
                </a:cubicBezTo>
                <a:cubicBezTo>
                  <a:pt x="2148063" y="221674"/>
                  <a:pt x="2148063" y="221674"/>
                  <a:pt x="2166501" y="221674"/>
                </a:cubicBezTo>
                <a:cubicBezTo>
                  <a:pt x="2166501" y="221674"/>
                  <a:pt x="2166501" y="221674"/>
                  <a:pt x="2157282" y="251231"/>
                </a:cubicBezTo>
                <a:cubicBezTo>
                  <a:pt x="2138843" y="310343"/>
                  <a:pt x="2092748" y="354678"/>
                  <a:pt x="2055871" y="384233"/>
                </a:cubicBezTo>
                <a:cubicBezTo>
                  <a:pt x="2009775" y="428569"/>
                  <a:pt x="1963679" y="458126"/>
                  <a:pt x="1945241" y="546795"/>
                </a:cubicBezTo>
                <a:cubicBezTo>
                  <a:pt x="1954460" y="532016"/>
                  <a:pt x="1954460" y="532016"/>
                  <a:pt x="1963679" y="532016"/>
                </a:cubicBezTo>
                <a:cubicBezTo>
                  <a:pt x="1963679" y="517238"/>
                  <a:pt x="1972899" y="517238"/>
                  <a:pt x="1982118" y="517238"/>
                </a:cubicBezTo>
                <a:cubicBezTo>
                  <a:pt x="2101967" y="428569"/>
                  <a:pt x="2221816" y="325121"/>
                  <a:pt x="2341665" y="221674"/>
                </a:cubicBezTo>
                <a:cubicBezTo>
                  <a:pt x="2341665" y="221674"/>
                  <a:pt x="2341665" y="221674"/>
                  <a:pt x="2341665" y="206895"/>
                </a:cubicBezTo>
                <a:cubicBezTo>
                  <a:pt x="2341665" y="206895"/>
                  <a:pt x="2341665" y="206895"/>
                  <a:pt x="2350884" y="221674"/>
                </a:cubicBezTo>
                <a:cubicBezTo>
                  <a:pt x="2360103" y="236452"/>
                  <a:pt x="2378542" y="251231"/>
                  <a:pt x="2378542" y="280786"/>
                </a:cubicBezTo>
                <a:cubicBezTo>
                  <a:pt x="2378542" y="280786"/>
                  <a:pt x="2378542" y="280786"/>
                  <a:pt x="2378542" y="295564"/>
                </a:cubicBezTo>
                <a:cubicBezTo>
                  <a:pt x="2378542" y="295564"/>
                  <a:pt x="2378542" y="295564"/>
                  <a:pt x="2369322" y="295564"/>
                </a:cubicBezTo>
                <a:cubicBezTo>
                  <a:pt x="2341665" y="339900"/>
                  <a:pt x="2323227" y="369455"/>
                  <a:pt x="2295569" y="399012"/>
                </a:cubicBezTo>
                <a:cubicBezTo>
                  <a:pt x="2277131" y="413790"/>
                  <a:pt x="2258692" y="428569"/>
                  <a:pt x="2240254" y="443347"/>
                </a:cubicBezTo>
                <a:cubicBezTo>
                  <a:pt x="2231035" y="458126"/>
                  <a:pt x="2221816" y="472904"/>
                  <a:pt x="2203378" y="472904"/>
                </a:cubicBezTo>
                <a:cubicBezTo>
                  <a:pt x="2203378" y="487681"/>
                  <a:pt x="2203378" y="487681"/>
                  <a:pt x="2203378" y="487681"/>
                </a:cubicBezTo>
                <a:cubicBezTo>
                  <a:pt x="2249473" y="472904"/>
                  <a:pt x="2295569" y="472904"/>
                  <a:pt x="2341665" y="458126"/>
                </a:cubicBezTo>
                <a:cubicBezTo>
                  <a:pt x="2341665" y="458126"/>
                  <a:pt x="2341665" y="458126"/>
                  <a:pt x="2378542" y="443347"/>
                </a:cubicBezTo>
                <a:cubicBezTo>
                  <a:pt x="2378542" y="443347"/>
                  <a:pt x="2378542" y="443347"/>
                  <a:pt x="2295569" y="576352"/>
                </a:cubicBezTo>
                <a:cubicBezTo>
                  <a:pt x="2295569" y="591128"/>
                  <a:pt x="2295569" y="605907"/>
                  <a:pt x="2295569" y="635464"/>
                </a:cubicBezTo>
                <a:cubicBezTo>
                  <a:pt x="2295569" y="635464"/>
                  <a:pt x="2295569" y="635464"/>
                  <a:pt x="2323227" y="635464"/>
                </a:cubicBezTo>
                <a:cubicBezTo>
                  <a:pt x="2332446" y="635464"/>
                  <a:pt x="2360103" y="635464"/>
                  <a:pt x="2369322" y="665021"/>
                </a:cubicBezTo>
                <a:cubicBezTo>
                  <a:pt x="2387761" y="709354"/>
                  <a:pt x="2406199" y="709354"/>
                  <a:pt x="2415418" y="709354"/>
                </a:cubicBezTo>
                <a:cubicBezTo>
                  <a:pt x="2443076" y="709354"/>
                  <a:pt x="2461514" y="694576"/>
                  <a:pt x="2489170" y="679799"/>
                </a:cubicBezTo>
                <a:cubicBezTo>
                  <a:pt x="2498391" y="665021"/>
                  <a:pt x="2498391" y="665021"/>
                  <a:pt x="2507610" y="665021"/>
                </a:cubicBezTo>
                <a:cubicBezTo>
                  <a:pt x="2618239" y="561573"/>
                  <a:pt x="2728869" y="472904"/>
                  <a:pt x="2839499" y="369455"/>
                </a:cubicBezTo>
                <a:cubicBezTo>
                  <a:pt x="2950128" y="280786"/>
                  <a:pt x="3069978" y="177338"/>
                  <a:pt x="3180607" y="88669"/>
                </a:cubicBezTo>
                <a:cubicBezTo>
                  <a:pt x="3180607" y="88669"/>
                  <a:pt x="3180607" y="88669"/>
                  <a:pt x="3189827" y="73891"/>
                </a:cubicBezTo>
                <a:cubicBezTo>
                  <a:pt x="3199046" y="73891"/>
                  <a:pt x="3199046" y="73891"/>
                  <a:pt x="3208265" y="73891"/>
                </a:cubicBezTo>
                <a:cubicBezTo>
                  <a:pt x="3208265" y="73891"/>
                  <a:pt x="3208265" y="73891"/>
                  <a:pt x="3217484" y="73891"/>
                </a:cubicBezTo>
                <a:cubicBezTo>
                  <a:pt x="3235922" y="88669"/>
                  <a:pt x="3245142" y="88669"/>
                  <a:pt x="3263580" y="88669"/>
                </a:cubicBezTo>
                <a:cubicBezTo>
                  <a:pt x="3300457" y="88669"/>
                  <a:pt x="3328114" y="73891"/>
                  <a:pt x="3364991" y="44334"/>
                </a:cubicBezTo>
                <a:cubicBezTo>
                  <a:pt x="3392648" y="14779"/>
                  <a:pt x="3429525" y="0"/>
                  <a:pt x="3475621" y="0"/>
                </a:cubicBez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  <a:alpha val="0"/>
                </a:schemeClr>
              </a:gs>
              <a:gs pos="14000">
                <a:srgbClr val="F2F4F8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Placeholder 16">
            <a:extLst>
              <a:ext uri="{FF2B5EF4-FFF2-40B4-BE49-F238E27FC236}">
                <a16:creationId xmlns:a16="http://schemas.microsoft.com/office/drawing/2014/main" xmlns="" id="{5A7139C7-D22D-354F-BA48-9AA84BB9F1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1153" r="11153"/>
          <a:stretch>
            <a:fillRect/>
          </a:stretch>
        </p:blipFill>
        <p:spPr>
          <a:xfrm>
            <a:off x="5990400" y="0"/>
            <a:ext cx="8564591" cy="6295527"/>
          </a:xfrm>
          <a:custGeom>
            <a:avLst/>
            <a:gdLst>
              <a:gd name="connsiteX0" fmla="*/ 3033403 w 7474883"/>
              <a:gd name="connsiteY0" fmla="*/ 0 h 3428390"/>
              <a:gd name="connsiteX1" fmla="*/ 3041449 w 7474883"/>
              <a:gd name="connsiteY1" fmla="*/ 0 h 3428390"/>
              <a:gd name="connsiteX2" fmla="*/ 3081680 w 7474883"/>
              <a:gd name="connsiteY2" fmla="*/ 0 h 3428390"/>
              <a:gd name="connsiteX3" fmla="*/ 3049495 w 7474883"/>
              <a:gd name="connsiteY3" fmla="*/ 16096 h 3428390"/>
              <a:gd name="connsiteX4" fmla="*/ 3009264 w 7474883"/>
              <a:gd name="connsiteY4" fmla="*/ 40239 h 3428390"/>
              <a:gd name="connsiteX5" fmla="*/ 2969033 w 7474883"/>
              <a:gd name="connsiteY5" fmla="*/ 64383 h 3428390"/>
              <a:gd name="connsiteX6" fmla="*/ 2671325 w 7474883"/>
              <a:gd name="connsiteY6" fmla="*/ 217292 h 3428390"/>
              <a:gd name="connsiteX7" fmla="*/ 2381664 w 7474883"/>
              <a:gd name="connsiteY7" fmla="*/ 370202 h 3428390"/>
              <a:gd name="connsiteX8" fmla="*/ 2341433 w 7474883"/>
              <a:gd name="connsiteY8" fmla="*/ 394345 h 3428390"/>
              <a:gd name="connsiteX9" fmla="*/ 2912710 w 7474883"/>
              <a:gd name="connsiteY9" fmla="*/ 120718 h 3428390"/>
              <a:gd name="connsiteX10" fmla="*/ 2928803 w 7474883"/>
              <a:gd name="connsiteY10" fmla="*/ 112670 h 3428390"/>
              <a:gd name="connsiteX11" fmla="*/ 2928803 w 7474883"/>
              <a:gd name="connsiteY11" fmla="*/ 128766 h 3428390"/>
              <a:gd name="connsiteX12" fmla="*/ 2928803 w 7474883"/>
              <a:gd name="connsiteY12" fmla="*/ 136814 h 3428390"/>
              <a:gd name="connsiteX13" fmla="*/ 2936849 w 7474883"/>
              <a:gd name="connsiteY13" fmla="*/ 152909 h 3428390"/>
              <a:gd name="connsiteX14" fmla="*/ 2936849 w 7474883"/>
              <a:gd name="connsiteY14" fmla="*/ 160957 h 3428390"/>
              <a:gd name="connsiteX15" fmla="*/ 2928803 w 7474883"/>
              <a:gd name="connsiteY15" fmla="*/ 160957 h 3428390"/>
              <a:gd name="connsiteX16" fmla="*/ 2816156 w 7474883"/>
              <a:gd name="connsiteY16" fmla="*/ 265579 h 3428390"/>
              <a:gd name="connsiteX17" fmla="*/ 2792018 w 7474883"/>
              <a:gd name="connsiteY17" fmla="*/ 305819 h 3428390"/>
              <a:gd name="connsiteX18" fmla="*/ 2775925 w 7474883"/>
              <a:gd name="connsiteY18" fmla="*/ 346058 h 3428390"/>
              <a:gd name="connsiteX19" fmla="*/ 2719602 w 7474883"/>
              <a:gd name="connsiteY19" fmla="*/ 402393 h 3428390"/>
              <a:gd name="connsiteX20" fmla="*/ 2695464 w 7474883"/>
              <a:gd name="connsiteY20" fmla="*/ 418489 h 3428390"/>
              <a:gd name="connsiteX21" fmla="*/ 2566725 w 7474883"/>
              <a:gd name="connsiteY21" fmla="*/ 523111 h 3428390"/>
              <a:gd name="connsiteX22" fmla="*/ 2888572 w 7474883"/>
              <a:gd name="connsiteY22" fmla="*/ 354106 h 3428390"/>
              <a:gd name="connsiteX23" fmla="*/ 2888572 w 7474883"/>
              <a:gd name="connsiteY23" fmla="*/ 346058 h 3428390"/>
              <a:gd name="connsiteX24" fmla="*/ 2896618 w 7474883"/>
              <a:gd name="connsiteY24" fmla="*/ 354106 h 3428390"/>
              <a:gd name="connsiteX25" fmla="*/ 2920756 w 7474883"/>
              <a:gd name="connsiteY25" fmla="*/ 394345 h 3428390"/>
              <a:gd name="connsiteX26" fmla="*/ 2880526 w 7474883"/>
              <a:gd name="connsiteY26" fmla="*/ 434585 h 3428390"/>
              <a:gd name="connsiteX27" fmla="*/ 2872479 w 7474883"/>
              <a:gd name="connsiteY27" fmla="*/ 434585 h 3428390"/>
              <a:gd name="connsiteX28" fmla="*/ 2848341 w 7474883"/>
              <a:gd name="connsiteY28" fmla="*/ 458728 h 3428390"/>
              <a:gd name="connsiteX29" fmla="*/ 2816156 w 7474883"/>
              <a:gd name="connsiteY29" fmla="*/ 482872 h 3428390"/>
              <a:gd name="connsiteX30" fmla="*/ 2816156 w 7474883"/>
              <a:gd name="connsiteY30" fmla="*/ 490920 h 3428390"/>
              <a:gd name="connsiteX31" fmla="*/ 2824202 w 7474883"/>
              <a:gd name="connsiteY31" fmla="*/ 490920 h 3428390"/>
              <a:gd name="connsiteX32" fmla="*/ 2856387 w 7474883"/>
              <a:gd name="connsiteY32" fmla="*/ 490920 h 3428390"/>
              <a:gd name="connsiteX33" fmla="*/ 2896618 w 7474883"/>
              <a:gd name="connsiteY33" fmla="*/ 482872 h 3428390"/>
              <a:gd name="connsiteX34" fmla="*/ 3154095 w 7474883"/>
              <a:gd name="connsiteY34" fmla="*/ 378249 h 3428390"/>
              <a:gd name="connsiteX35" fmla="*/ 3669049 w 7474883"/>
              <a:gd name="connsiteY35" fmla="*/ 169005 h 3428390"/>
              <a:gd name="connsiteX36" fmla="*/ 4015034 w 7474883"/>
              <a:gd name="connsiteY36" fmla="*/ 80479 h 3428390"/>
              <a:gd name="connsiteX37" fmla="*/ 4039173 w 7474883"/>
              <a:gd name="connsiteY37" fmla="*/ 72431 h 3428390"/>
              <a:gd name="connsiteX38" fmla="*/ 4127680 w 7474883"/>
              <a:gd name="connsiteY38" fmla="*/ 88526 h 3428390"/>
              <a:gd name="connsiteX39" fmla="*/ 4184004 w 7474883"/>
              <a:gd name="connsiteY39" fmla="*/ 104622 h 3428390"/>
              <a:gd name="connsiteX40" fmla="*/ 4200096 w 7474883"/>
              <a:gd name="connsiteY40" fmla="*/ 104622 h 3428390"/>
              <a:gd name="connsiteX41" fmla="*/ 4192050 w 7474883"/>
              <a:gd name="connsiteY41" fmla="*/ 112670 h 3428390"/>
              <a:gd name="connsiteX42" fmla="*/ 4175957 w 7474883"/>
              <a:gd name="connsiteY42" fmla="*/ 177053 h 3428390"/>
              <a:gd name="connsiteX43" fmla="*/ 4200096 w 7474883"/>
              <a:gd name="connsiteY43" fmla="*/ 177053 h 3428390"/>
              <a:gd name="connsiteX44" fmla="*/ 4248373 w 7474883"/>
              <a:gd name="connsiteY44" fmla="*/ 169005 h 3428390"/>
              <a:gd name="connsiteX45" fmla="*/ 4256419 w 7474883"/>
              <a:gd name="connsiteY45" fmla="*/ 185101 h 3428390"/>
              <a:gd name="connsiteX46" fmla="*/ 4063311 w 7474883"/>
              <a:gd name="connsiteY46" fmla="*/ 329962 h 3428390"/>
              <a:gd name="connsiteX47" fmla="*/ 4175957 w 7474883"/>
              <a:gd name="connsiteY47" fmla="*/ 289723 h 3428390"/>
              <a:gd name="connsiteX48" fmla="*/ 4320788 w 7474883"/>
              <a:gd name="connsiteY48" fmla="*/ 249484 h 3428390"/>
              <a:gd name="connsiteX49" fmla="*/ 4336880 w 7474883"/>
              <a:gd name="connsiteY49" fmla="*/ 241436 h 3428390"/>
              <a:gd name="connsiteX50" fmla="*/ 4336880 w 7474883"/>
              <a:gd name="connsiteY50" fmla="*/ 257532 h 3428390"/>
              <a:gd name="connsiteX51" fmla="*/ 4361019 w 7474883"/>
              <a:gd name="connsiteY51" fmla="*/ 257532 h 3428390"/>
              <a:gd name="connsiteX52" fmla="*/ 4336880 w 7474883"/>
              <a:gd name="connsiteY52" fmla="*/ 273627 h 3428390"/>
              <a:gd name="connsiteX53" fmla="*/ 4087450 w 7474883"/>
              <a:gd name="connsiteY53" fmla="*/ 442632 h 3428390"/>
              <a:gd name="connsiteX54" fmla="*/ 4103542 w 7474883"/>
              <a:gd name="connsiteY54" fmla="*/ 458728 h 3428390"/>
              <a:gd name="connsiteX55" fmla="*/ 4184004 w 7474883"/>
              <a:gd name="connsiteY55" fmla="*/ 442632 h 3428390"/>
              <a:gd name="connsiteX56" fmla="*/ 4240327 w 7474883"/>
              <a:gd name="connsiteY56" fmla="*/ 442632 h 3428390"/>
              <a:gd name="connsiteX57" fmla="*/ 4296650 w 7474883"/>
              <a:gd name="connsiteY57" fmla="*/ 450680 h 3428390"/>
              <a:gd name="connsiteX58" fmla="*/ 4393204 w 7474883"/>
              <a:gd name="connsiteY58" fmla="*/ 426537 h 3428390"/>
              <a:gd name="connsiteX59" fmla="*/ 4441480 w 7474883"/>
              <a:gd name="connsiteY59" fmla="*/ 410441 h 3428390"/>
              <a:gd name="connsiteX60" fmla="*/ 4513896 w 7474883"/>
              <a:gd name="connsiteY60" fmla="*/ 450680 h 3428390"/>
              <a:gd name="connsiteX61" fmla="*/ 4521942 w 7474883"/>
              <a:gd name="connsiteY61" fmla="*/ 474824 h 3428390"/>
              <a:gd name="connsiteX62" fmla="*/ 4538034 w 7474883"/>
              <a:gd name="connsiteY62" fmla="*/ 498968 h 3428390"/>
              <a:gd name="connsiteX63" fmla="*/ 5093220 w 7474883"/>
              <a:gd name="connsiteY63" fmla="*/ 265579 h 3428390"/>
              <a:gd name="connsiteX64" fmla="*/ 5101266 w 7474883"/>
              <a:gd name="connsiteY64" fmla="*/ 257532 h 3428390"/>
              <a:gd name="connsiteX65" fmla="*/ 5101266 w 7474883"/>
              <a:gd name="connsiteY65" fmla="*/ 265579 h 3428390"/>
              <a:gd name="connsiteX66" fmla="*/ 5109312 w 7474883"/>
              <a:gd name="connsiteY66" fmla="*/ 281675 h 3428390"/>
              <a:gd name="connsiteX67" fmla="*/ 5117358 w 7474883"/>
              <a:gd name="connsiteY67" fmla="*/ 289723 h 3428390"/>
              <a:gd name="connsiteX68" fmla="*/ 5125404 w 7474883"/>
              <a:gd name="connsiteY68" fmla="*/ 297771 h 3428390"/>
              <a:gd name="connsiteX69" fmla="*/ 5117358 w 7474883"/>
              <a:gd name="connsiteY69" fmla="*/ 305819 h 3428390"/>
              <a:gd name="connsiteX70" fmla="*/ 4851834 w 7474883"/>
              <a:gd name="connsiteY70" fmla="*/ 426537 h 3428390"/>
              <a:gd name="connsiteX71" fmla="*/ 4932296 w 7474883"/>
              <a:gd name="connsiteY71" fmla="*/ 450680 h 3428390"/>
              <a:gd name="connsiteX72" fmla="*/ 5044942 w 7474883"/>
              <a:gd name="connsiteY72" fmla="*/ 426537 h 3428390"/>
              <a:gd name="connsiteX73" fmla="*/ 5350696 w 7474883"/>
              <a:gd name="connsiteY73" fmla="*/ 338010 h 3428390"/>
              <a:gd name="connsiteX74" fmla="*/ 5415066 w 7474883"/>
              <a:gd name="connsiteY74" fmla="*/ 321914 h 3428390"/>
              <a:gd name="connsiteX75" fmla="*/ 5439204 w 7474883"/>
              <a:gd name="connsiteY75" fmla="*/ 313867 h 3428390"/>
              <a:gd name="connsiteX76" fmla="*/ 5455296 w 7474883"/>
              <a:gd name="connsiteY76" fmla="*/ 313867 h 3428390"/>
              <a:gd name="connsiteX77" fmla="*/ 5487482 w 7474883"/>
              <a:gd name="connsiteY77" fmla="*/ 321914 h 3428390"/>
              <a:gd name="connsiteX78" fmla="*/ 5503574 w 7474883"/>
              <a:gd name="connsiteY78" fmla="*/ 329962 h 3428390"/>
              <a:gd name="connsiteX79" fmla="*/ 5487482 w 7474883"/>
              <a:gd name="connsiteY79" fmla="*/ 338010 h 3428390"/>
              <a:gd name="connsiteX80" fmla="*/ 5407020 w 7474883"/>
              <a:gd name="connsiteY80" fmla="*/ 378249 h 3428390"/>
              <a:gd name="connsiteX81" fmla="*/ 5254142 w 7474883"/>
              <a:gd name="connsiteY81" fmla="*/ 426537 h 3428390"/>
              <a:gd name="connsiteX82" fmla="*/ 5109312 w 7474883"/>
              <a:gd name="connsiteY82" fmla="*/ 466776 h 3428390"/>
              <a:gd name="connsiteX83" fmla="*/ 5012758 w 7474883"/>
              <a:gd name="connsiteY83" fmla="*/ 523111 h 3428390"/>
              <a:gd name="connsiteX84" fmla="*/ 5165635 w 7474883"/>
              <a:gd name="connsiteY84" fmla="*/ 482872 h 3428390"/>
              <a:gd name="connsiteX85" fmla="*/ 5181728 w 7474883"/>
              <a:gd name="connsiteY85" fmla="*/ 474824 h 3428390"/>
              <a:gd name="connsiteX86" fmla="*/ 5181728 w 7474883"/>
              <a:gd name="connsiteY86" fmla="*/ 490920 h 3428390"/>
              <a:gd name="connsiteX87" fmla="*/ 5238050 w 7474883"/>
              <a:gd name="connsiteY87" fmla="*/ 627734 h 3428390"/>
              <a:gd name="connsiteX88" fmla="*/ 5246096 w 7474883"/>
              <a:gd name="connsiteY88" fmla="*/ 684069 h 3428390"/>
              <a:gd name="connsiteX89" fmla="*/ 5246096 w 7474883"/>
              <a:gd name="connsiteY89" fmla="*/ 708212 h 3428390"/>
              <a:gd name="connsiteX90" fmla="*/ 5221958 w 7474883"/>
              <a:gd name="connsiteY90" fmla="*/ 780643 h 3428390"/>
              <a:gd name="connsiteX91" fmla="*/ 5246096 w 7474883"/>
              <a:gd name="connsiteY91" fmla="*/ 796739 h 3428390"/>
              <a:gd name="connsiteX92" fmla="*/ 5230004 w 7474883"/>
              <a:gd name="connsiteY92" fmla="*/ 804787 h 3428390"/>
              <a:gd name="connsiteX93" fmla="*/ 5020804 w 7474883"/>
              <a:gd name="connsiteY93" fmla="*/ 909409 h 3428390"/>
              <a:gd name="connsiteX94" fmla="*/ 5069081 w 7474883"/>
              <a:gd name="connsiteY94" fmla="*/ 949648 h 3428390"/>
              <a:gd name="connsiteX95" fmla="*/ 5085174 w 7474883"/>
              <a:gd name="connsiteY95" fmla="*/ 957696 h 3428390"/>
              <a:gd name="connsiteX96" fmla="*/ 4980574 w 7474883"/>
              <a:gd name="connsiteY96" fmla="*/ 997935 h 3428390"/>
              <a:gd name="connsiteX97" fmla="*/ 5761051 w 7474883"/>
              <a:gd name="connsiteY97" fmla="*/ 788691 h 3428390"/>
              <a:gd name="connsiteX98" fmla="*/ 5761051 w 7474883"/>
              <a:gd name="connsiteY98" fmla="*/ 804787 h 3428390"/>
              <a:gd name="connsiteX99" fmla="*/ 5761051 w 7474883"/>
              <a:gd name="connsiteY99" fmla="*/ 812834 h 3428390"/>
              <a:gd name="connsiteX100" fmla="*/ 5769097 w 7474883"/>
              <a:gd name="connsiteY100" fmla="*/ 828930 h 3428390"/>
              <a:gd name="connsiteX101" fmla="*/ 5769097 w 7474883"/>
              <a:gd name="connsiteY101" fmla="*/ 836978 h 3428390"/>
              <a:gd name="connsiteX102" fmla="*/ 5761051 w 7474883"/>
              <a:gd name="connsiteY102" fmla="*/ 836978 h 3428390"/>
              <a:gd name="connsiteX103" fmla="*/ 5720820 w 7474883"/>
              <a:gd name="connsiteY103" fmla="*/ 853074 h 3428390"/>
              <a:gd name="connsiteX104" fmla="*/ 5688636 w 7474883"/>
              <a:gd name="connsiteY104" fmla="*/ 869169 h 3428390"/>
              <a:gd name="connsiteX105" fmla="*/ 4441480 w 7474883"/>
              <a:gd name="connsiteY105" fmla="*/ 1295706 h 3428390"/>
              <a:gd name="connsiteX106" fmla="*/ 4425388 w 7474883"/>
              <a:gd name="connsiteY106" fmla="*/ 1303754 h 3428390"/>
              <a:gd name="connsiteX107" fmla="*/ 4409296 w 7474883"/>
              <a:gd name="connsiteY107" fmla="*/ 1311802 h 3428390"/>
              <a:gd name="connsiteX108" fmla="*/ 4401250 w 7474883"/>
              <a:gd name="connsiteY108" fmla="*/ 1311802 h 3428390"/>
              <a:gd name="connsiteX109" fmla="*/ 4441480 w 7474883"/>
              <a:gd name="connsiteY109" fmla="*/ 1319850 h 3428390"/>
              <a:gd name="connsiteX110" fmla="*/ 4578266 w 7474883"/>
              <a:gd name="connsiteY110" fmla="*/ 1279611 h 3428390"/>
              <a:gd name="connsiteX111" fmla="*/ 4650680 w 7474883"/>
              <a:gd name="connsiteY111" fmla="*/ 1247419 h 3428390"/>
              <a:gd name="connsiteX112" fmla="*/ 5205866 w 7474883"/>
              <a:gd name="connsiteY112" fmla="*/ 1062318 h 3428390"/>
              <a:gd name="connsiteX113" fmla="*/ 5624266 w 7474883"/>
              <a:gd name="connsiteY113" fmla="*/ 925504 h 3428390"/>
              <a:gd name="connsiteX114" fmla="*/ 5841512 w 7474883"/>
              <a:gd name="connsiteY114" fmla="*/ 877217 h 3428390"/>
              <a:gd name="connsiteX115" fmla="*/ 5881743 w 7474883"/>
              <a:gd name="connsiteY115" fmla="*/ 885265 h 3428390"/>
              <a:gd name="connsiteX116" fmla="*/ 5905882 w 7474883"/>
              <a:gd name="connsiteY116" fmla="*/ 893313 h 3428390"/>
              <a:gd name="connsiteX117" fmla="*/ 5881743 w 7474883"/>
              <a:gd name="connsiteY117" fmla="*/ 901361 h 3428390"/>
              <a:gd name="connsiteX118" fmla="*/ 5447250 w 7474883"/>
              <a:gd name="connsiteY118" fmla="*/ 1038175 h 3428390"/>
              <a:gd name="connsiteX119" fmla="*/ 5020804 w 7474883"/>
              <a:gd name="connsiteY119" fmla="*/ 1174988 h 3428390"/>
              <a:gd name="connsiteX120" fmla="*/ 5036896 w 7474883"/>
              <a:gd name="connsiteY120" fmla="*/ 1174988 h 3428390"/>
              <a:gd name="connsiteX121" fmla="*/ 5052988 w 7474883"/>
              <a:gd name="connsiteY121" fmla="*/ 1183036 h 3428390"/>
              <a:gd name="connsiteX122" fmla="*/ 5061035 w 7474883"/>
              <a:gd name="connsiteY122" fmla="*/ 1199132 h 3428390"/>
              <a:gd name="connsiteX123" fmla="*/ 4602404 w 7474883"/>
              <a:gd name="connsiteY123" fmla="*/ 1392281 h 3428390"/>
              <a:gd name="connsiteX124" fmla="*/ 4940342 w 7474883"/>
              <a:gd name="connsiteY124" fmla="*/ 1271563 h 3428390"/>
              <a:gd name="connsiteX125" fmla="*/ 5551850 w 7474883"/>
              <a:gd name="connsiteY125" fmla="*/ 1078414 h 3428390"/>
              <a:gd name="connsiteX126" fmla="*/ 5559897 w 7474883"/>
              <a:gd name="connsiteY126" fmla="*/ 1094510 h 3428390"/>
              <a:gd name="connsiteX127" fmla="*/ 4658727 w 7474883"/>
              <a:gd name="connsiteY127" fmla="*/ 1432520 h 3428390"/>
              <a:gd name="connsiteX128" fmla="*/ 4715050 w 7474883"/>
              <a:gd name="connsiteY128" fmla="*/ 1424472 h 3428390"/>
              <a:gd name="connsiteX129" fmla="*/ 5471389 w 7474883"/>
              <a:gd name="connsiteY129" fmla="*/ 1150845 h 3428390"/>
              <a:gd name="connsiteX130" fmla="*/ 6195544 w 7474883"/>
              <a:gd name="connsiteY130" fmla="*/ 925504 h 3428390"/>
              <a:gd name="connsiteX131" fmla="*/ 6630036 w 7474883"/>
              <a:gd name="connsiteY131" fmla="*/ 820882 h 3428390"/>
              <a:gd name="connsiteX132" fmla="*/ 6646128 w 7474883"/>
              <a:gd name="connsiteY132" fmla="*/ 812834 h 3428390"/>
              <a:gd name="connsiteX133" fmla="*/ 6702452 w 7474883"/>
              <a:gd name="connsiteY133" fmla="*/ 828930 h 3428390"/>
              <a:gd name="connsiteX134" fmla="*/ 6718544 w 7474883"/>
              <a:gd name="connsiteY134" fmla="*/ 836978 h 3428390"/>
              <a:gd name="connsiteX135" fmla="*/ 6774867 w 7474883"/>
              <a:gd name="connsiteY135" fmla="*/ 853074 h 3428390"/>
              <a:gd name="connsiteX136" fmla="*/ 6815098 w 7474883"/>
              <a:gd name="connsiteY136" fmla="*/ 877217 h 3428390"/>
              <a:gd name="connsiteX137" fmla="*/ 6847282 w 7474883"/>
              <a:gd name="connsiteY137" fmla="*/ 885265 h 3428390"/>
              <a:gd name="connsiteX138" fmla="*/ 6815098 w 7474883"/>
              <a:gd name="connsiteY138" fmla="*/ 893313 h 3428390"/>
              <a:gd name="connsiteX139" fmla="*/ 6766821 w 7474883"/>
              <a:gd name="connsiteY139" fmla="*/ 909409 h 3428390"/>
              <a:gd name="connsiteX140" fmla="*/ 6726590 w 7474883"/>
              <a:gd name="connsiteY140" fmla="*/ 925504 h 3428390"/>
              <a:gd name="connsiteX141" fmla="*/ 6235774 w 7474883"/>
              <a:gd name="connsiteY141" fmla="*/ 1062318 h 3428390"/>
              <a:gd name="connsiteX142" fmla="*/ 6428882 w 7474883"/>
              <a:gd name="connsiteY142" fmla="*/ 1014031 h 3428390"/>
              <a:gd name="connsiteX143" fmla="*/ 6686360 w 7474883"/>
              <a:gd name="connsiteY143" fmla="*/ 957696 h 3428390"/>
              <a:gd name="connsiteX144" fmla="*/ 6702452 w 7474883"/>
              <a:gd name="connsiteY144" fmla="*/ 949648 h 3428390"/>
              <a:gd name="connsiteX145" fmla="*/ 6702452 w 7474883"/>
              <a:gd name="connsiteY145" fmla="*/ 965744 h 3428390"/>
              <a:gd name="connsiteX146" fmla="*/ 6702452 w 7474883"/>
              <a:gd name="connsiteY146" fmla="*/ 981840 h 3428390"/>
              <a:gd name="connsiteX147" fmla="*/ 6710498 w 7474883"/>
              <a:gd name="connsiteY147" fmla="*/ 997935 h 3428390"/>
              <a:gd name="connsiteX148" fmla="*/ 6710498 w 7474883"/>
              <a:gd name="connsiteY148" fmla="*/ 1005983 h 3428390"/>
              <a:gd name="connsiteX149" fmla="*/ 6702452 w 7474883"/>
              <a:gd name="connsiteY149" fmla="*/ 1005983 h 3428390"/>
              <a:gd name="connsiteX150" fmla="*/ 6364513 w 7474883"/>
              <a:gd name="connsiteY150" fmla="*/ 1110605 h 3428390"/>
              <a:gd name="connsiteX151" fmla="*/ 6525436 w 7474883"/>
              <a:gd name="connsiteY151" fmla="*/ 1070366 h 3428390"/>
              <a:gd name="connsiteX152" fmla="*/ 6525436 w 7474883"/>
              <a:gd name="connsiteY152" fmla="*/ 1086462 h 3428390"/>
              <a:gd name="connsiteX153" fmla="*/ 6533482 w 7474883"/>
              <a:gd name="connsiteY153" fmla="*/ 1126701 h 3428390"/>
              <a:gd name="connsiteX154" fmla="*/ 6557620 w 7474883"/>
              <a:gd name="connsiteY154" fmla="*/ 1142797 h 3428390"/>
              <a:gd name="connsiteX155" fmla="*/ 6581759 w 7474883"/>
              <a:gd name="connsiteY155" fmla="*/ 1134749 h 3428390"/>
              <a:gd name="connsiteX156" fmla="*/ 6613944 w 7474883"/>
              <a:gd name="connsiteY156" fmla="*/ 1126701 h 3428390"/>
              <a:gd name="connsiteX157" fmla="*/ 6621990 w 7474883"/>
              <a:gd name="connsiteY157" fmla="*/ 1126701 h 3428390"/>
              <a:gd name="connsiteX158" fmla="*/ 6686360 w 7474883"/>
              <a:gd name="connsiteY158" fmla="*/ 1134749 h 3428390"/>
              <a:gd name="connsiteX159" fmla="*/ 6799006 w 7474883"/>
              <a:gd name="connsiteY159" fmla="*/ 1110605 h 3428390"/>
              <a:gd name="connsiteX160" fmla="*/ 6871421 w 7474883"/>
              <a:gd name="connsiteY160" fmla="*/ 1094510 h 3428390"/>
              <a:gd name="connsiteX161" fmla="*/ 7144990 w 7474883"/>
              <a:gd name="connsiteY161" fmla="*/ 1062318 h 3428390"/>
              <a:gd name="connsiteX162" fmla="*/ 7169129 w 7474883"/>
              <a:gd name="connsiteY162" fmla="*/ 1070366 h 3428390"/>
              <a:gd name="connsiteX163" fmla="*/ 7169129 w 7474883"/>
              <a:gd name="connsiteY163" fmla="*/ 1078414 h 3428390"/>
              <a:gd name="connsiteX164" fmla="*/ 7177175 w 7474883"/>
              <a:gd name="connsiteY164" fmla="*/ 1086462 h 3428390"/>
              <a:gd name="connsiteX165" fmla="*/ 7169129 w 7474883"/>
              <a:gd name="connsiteY165" fmla="*/ 1094510 h 3428390"/>
              <a:gd name="connsiteX166" fmla="*/ 7153036 w 7474883"/>
              <a:gd name="connsiteY166" fmla="*/ 1102558 h 3428390"/>
              <a:gd name="connsiteX167" fmla="*/ 7112806 w 7474883"/>
              <a:gd name="connsiteY167" fmla="*/ 1118653 h 3428390"/>
              <a:gd name="connsiteX168" fmla="*/ 6903606 w 7474883"/>
              <a:gd name="connsiteY168" fmla="*/ 1166940 h 3428390"/>
              <a:gd name="connsiteX169" fmla="*/ 6694406 w 7474883"/>
              <a:gd name="connsiteY169" fmla="*/ 1207180 h 3428390"/>
              <a:gd name="connsiteX170" fmla="*/ 6605898 w 7474883"/>
              <a:gd name="connsiteY170" fmla="*/ 1255467 h 3428390"/>
              <a:gd name="connsiteX171" fmla="*/ 6605898 w 7474883"/>
              <a:gd name="connsiteY171" fmla="*/ 1263515 h 3428390"/>
              <a:gd name="connsiteX172" fmla="*/ 6613944 w 7474883"/>
              <a:gd name="connsiteY172" fmla="*/ 1263515 h 3428390"/>
              <a:gd name="connsiteX173" fmla="*/ 6621990 w 7474883"/>
              <a:gd name="connsiteY173" fmla="*/ 1263515 h 3428390"/>
              <a:gd name="connsiteX174" fmla="*/ 6638082 w 7474883"/>
              <a:gd name="connsiteY174" fmla="*/ 1263515 h 3428390"/>
              <a:gd name="connsiteX175" fmla="*/ 6758774 w 7474883"/>
              <a:gd name="connsiteY175" fmla="*/ 1231323 h 3428390"/>
              <a:gd name="connsiteX176" fmla="*/ 6887514 w 7474883"/>
              <a:gd name="connsiteY176" fmla="*/ 1207180 h 3428390"/>
              <a:gd name="connsiteX177" fmla="*/ 6911652 w 7474883"/>
              <a:gd name="connsiteY177" fmla="*/ 1199132 h 3428390"/>
              <a:gd name="connsiteX178" fmla="*/ 7000160 w 7474883"/>
              <a:gd name="connsiteY178" fmla="*/ 1263515 h 3428390"/>
              <a:gd name="connsiteX179" fmla="*/ 7378329 w 7474883"/>
              <a:gd name="connsiteY179" fmla="*/ 1199132 h 3428390"/>
              <a:gd name="connsiteX180" fmla="*/ 7434652 w 7474883"/>
              <a:gd name="connsiteY180" fmla="*/ 1183036 h 3428390"/>
              <a:gd name="connsiteX181" fmla="*/ 7458790 w 7474883"/>
              <a:gd name="connsiteY181" fmla="*/ 1174988 h 3428390"/>
              <a:gd name="connsiteX182" fmla="*/ 7474883 w 7474883"/>
              <a:gd name="connsiteY182" fmla="*/ 1166940 h 3428390"/>
              <a:gd name="connsiteX183" fmla="*/ 7474883 w 7474883"/>
              <a:gd name="connsiteY183" fmla="*/ 1231323 h 3428390"/>
              <a:gd name="connsiteX184" fmla="*/ 7466837 w 7474883"/>
              <a:gd name="connsiteY184" fmla="*/ 1231323 h 3428390"/>
              <a:gd name="connsiteX185" fmla="*/ 7313960 w 7474883"/>
              <a:gd name="connsiteY185" fmla="*/ 1271563 h 3428390"/>
              <a:gd name="connsiteX186" fmla="*/ 7064529 w 7474883"/>
              <a:gd name="connsiteY186" fmla="*/ 1343993 h 3428390"/>
              <a:gd name="connsiteX187" fmla="*/ 7064529 w 7474883"/>
              <a:gd name="connsiteY187" fmla="*/ 1352041 h 3428390"/>
              <a:gd name="connsiteX188" fmla="*/ 7128898 w 7474883"/>
              <a:gd name="connsiteY188" fmla="*/ 1335946 h 3428390"/>
              <a:gd name="connsiteX189" fmla="*/ 7225452 w 7474883"/>
              <a:gd name="connsiteY189" fmla="*/ 1319850 h 3428390"/>
              <a:gd name="connsiteX190" fmla="*/ 7233498 w 7474883"/>
              <a:gd name="connsiteY190" fmla="*/ 1311802 h 3428390"/>
              <a:gd name="connsiteX191" fmla="*/ 7233498 w 7474883"/>
              <a:gd name="connsiteY191" fmla="*/ 1319850 h 3428390"/>
              <a:gd name="connsiteX192" fmla="*/ 7249590 w 7474883"/>
              <a:gd name="connsiteY192" fmla="*/ 1352041 h 3428390"/>
              <a:gd name="connsiteX193" fmla="*/ 7249590 w 7474883"/>
              <a:gd name="connsiteY193" fmla="*/ 1360089 h 3428390"/>
              <a:gd name="connsiteX194" fmla="*/ 7241544 w 7474883"/>
              <a:gd name="connsiteY194" fmla="*/ 1360089 h 3428390"/>
              <a:gd name="connsiteX195" fmla="*/ 7144990 w 7474883"/>
              <a:gd name="connsiteY195" fmla="*/ 1384233 h 3428390"/>
              <a:gd name="connsiteX196" fmla="*/ 7024298 w 7474883"/>
              <a:gd name="connsiteY196" fmla="*/ 1416424 h 3428390"/>
              <a:gd name="connsiteX197" fmla="*/ 7024298 w 7474883"/>
              <a:gd name="connsiteY197" fmla="*/ 1440568 h 3428390"/>
              <a:gd name="connsiteX198" fmla="*/ 7080621 w 7474883"/>
              <a:gd name="connsiteY198" fmla="*/ 1424472 h 3428390"/>
              <a:gd name="connsiteX199" fmla="*/ 7153036 w 7474883"/>
              <a:gd name="connsiteY199" fmla="*/ 1408376 h 3428390"/>
              <a:gd name="connsiteX200" fmla="*/ 7161082 w 7474883"/>
              <a:gd name="connsiteY200" fmla="*/ 1400328 h 3428390"/>
              <a:gd name="connsiteX201" fmla="*/ 7161082 w 7474883"/>
              <a:gd name="connsiteY201" fmla="*/ 1408376 h 3428390"/>
              <a:gd name="connsiteX202" fmla="*/ 7177175 w 7474883"/>
              <a:gd name="connsiteY202" fmla="*/ 1440568 h 3428390"/>
              <a:gd name="connsiteX203" fmla="*/ 7177175 w 7474883"/>
              <a:gd name="connsiteY203" fmla="*/ 1448616 h 3428390"/>
              <a:gd name="connsiteX204" fmla="*/ 7169129 w 7474883"/>
              <a:gd name="connsiteY204" fmla="*/ 1448616 h 3428390"/>
              <a:gd name="connsiteX205" fmla="*/ 6927744 w 7474883"/>
              <a:gd name="connsiteY205" fmla="*/ 1561286 h 3428390"/>
              <a:gd name="connsiteX206" fmla="*/ 6815098 w 7474883"/>
              <a:gd name="connsiteY206" fmla="*/ 1593477 h 3428390"/>
              <a:gd name="connsiteX207" fmla="*/ 7193268 w 7474883"/>
              <a:gd name="connsiteY207" fmla="*/ 1521046 h 3428390"/>
              <a:gd name="connsiteX208" fmla="*/ 7209360 w 7474883"/>
              <a:gd name="connsiteY208" fmla="*/ 1512999 h 3428390"/>
              <a:gd name="connsiteX209" fmla="*/ 7209360 w 7474883"/>
              <a:gd name="connsiteY209" fmla="*/ 1529094 h 3428390"/>
              <a:gd name="connsiteX210" fmla="*/ 7112806 w 7474883"/>
              <a:gd name="connsiteY210" fmla="*/ 1617621 h 3428390"/>
              <a:gd name="connsiteX211" fmla="*/ 7104760 w 7474883"/>
              <a:gd name="connsiteY211" fmla="*/ 1617621 h 3428390"/>
              <a:gd name="connsiteX212" fmla="*/ 6686360 w 7474883"/>
              <a:gd name="connsiteY212" fmla="*/ 1754435 h 3428390"/>
              <a:gd name="connsiteX213" fmla="*/ 6702452 w 7474883"/>
              <a:gd name="connsiteY213" fmla="*/ 1778578 h 3428390"/>
              <a:gd name="connsiteX214" fmla="*/ 6702452 w 7474883"/>
              <a:gd name="connsiteY214" fmla="*/ 1786626 h 3428390"/>
              <a:gd name="connsiteX215" fmla="*/ 6694406 w 7474883"/>
              <a:gd name="connsiteY215" fmla="*/ 1786626 h 3428390"/>
              <a:gd name="connsiteX216" fmla="*/ 6654174 w 7474883"/>
              <a:gd name="connsiteY216" fmla="*/ 1802722 h 3428390"/>
              <a:gd name="connsiteX217" fmla="*/ 6565667 w 7474883"/>
              <a:gd name="connsiteY217" fmla="*/ 1834913 h 3428390"/>
              <a:gd name="connsiteX218" fmla="*/ 6300144 w 7474883"/>
              <a:gd name="connsiteY218" fmla="*/ 1923440 h 3428390"/>
              <a:gd name="connsiteX219" fmla="*/ 5930020 w 7474883"/>
              <a:gd name="connsiteY219" fmla="*/ 2044158 h 3428390"/>
              <a:gd name="connsiteX220" fmla="*/ 4867927 w 7474883"/>
              <a:gd name="connsiteY220" fmla="*/ 2518982 h 3428390"/>
              <a:gd name="connsiteX221" fmla="*/ 4513896 w 7474883"/>
              <a:gd name="connsiteY221" fmla="*/ 2720178 h 3428390"/>
              <a:gd name="connsiteX222" fmla="*/ 4127680 w 7474883"/>
              <a:gd name="connsiteY222" fmla="*/ 2945518 h 3428390"/>
              <a:gd name="connsiteX223" fmla="*/ 3821926 w 7474883"/>
              <a:gd name="connsiteY223" fmla="*/ 3122571 h 3428390"/>
              <a:gd name="connsiteX224" fmla="*/ 3580541 w 7474883"/>
              <a:gd name="connsiteY224" fmla="*/ 3267433 h 3428390"/>
              <a:gd name="connsiteX225" fmla="*/ 3492034 w 7474883"/>
              <a:gd name="connsiteY225" fmla="*/ 3291576 h 3428390"/>
              <a:gd name="connsiteX226" fmla="*/ 3395480 w 7474883"/>
              <a:gd name="connsiteY226" fmla="*/ 3259385 h 3428390"/>
              <a:gd name="connsiteX227" fmla="*/ 3387434 w 7474883"/>
              <a:gd name="connsiteY227" fmla="*/ 3251337 h 3428390"/>
              <a:gd name="connsiteX228" fmla="*/ 3395480 w 7474883"/>
              <a:gd name="connsiteY228" fmla="*/ 3243289 h 3428390"/>
              <a:gd name="connsiteX229" fmla="*/ 3870203 w 7474883"/>
              <a:gd name="connsiteY229" fmla="*/ 2929423 h 3428390"/>
              <a:gd name="connsiteX230" fmla="*/ 3749511 w 7474883"/>
              <a:gd name="connsiteY230" fmla="*/ 3001853 h 3428390"/>
              <a:gd name="connsiteX231" fmla="*/ 3588588 w 7474883"/>
              <a:gd name="connsiteY231" fmla="*/ 3098428 h 3428390"/>
              <a:gd name="connsiteX232" fmla="*/ 3427664 w 7474883"/>
              <a:gd name="connsiteY232" fmla="*/ 3195002 h 3428390"/>
              <a:gd name="connsiteX233" fmla="*/ 3419618 w 7474883"/>
              <a:gd name="connsiteY233" fmla="*/ 3195002 h 3428390"/>
              <a:gd name="connsiteX234" fmla="*/ 3395480 w 7474883"/>
              <a:gd name="connsiteY234" fmla="*/ 3170858 h 3428390"/>
              <a:gd name="connsiteX235" fmla="*/ 3395480 w 7474883"/>
              <a:gd name="connsiteY235" fmla="*/ 3162811 h 3428390"/>
              <a:gd name="connsiteX236" fmla="*/ 3419618 w 7474883"/>
              <a:gd name="connsiteY236" fmla="*/ 3130619 h 3428390"/>
              <a:gd name="connsiteX237" fmla="*/ 3492034 w 7474883"/>
              <a:gd name="connsiteY237" fmla="*/ 3050141 h 3428390"/>
              <a:gd name="connsiteX238" fmla="*/ 3604680 w 7474883"/>
              <a:gd name="connsiteY238" fmla="*/ 2969662 h 3428390"/>
              <a:gd name="connsiteX239" fmla="*/ 3604680 w 7474883"/>
              <a:gd name="connsiteY239" fmla="*/ 2961614 h 3428390"/>
              <a:gd name="connsiteX240" fmla="*/ 3564449 w 7474883"/>
              <a:gd name="connsiteY240" fmla="*/ 2977710 h 3428390"/>
              <a:gd name="connsiteX241" fmla="*/ 3492034 w 7474883"/>
              <a:gd name="connsiteY241" fmla="*/ 3009901 h 3428390"/>
              <a:gd name="connsiteX242" fmla="*/ 3459849 w 7474883"/>
              <a:gd name="connsiteY242" fmla="*/ 3025997 h 3428390"/>
              <a:gd name="connsiteX243" fmla="*/ 3475941 w 7474883"/>
              <a:gd name="connsiteY243" fmla="*/ 2993805 h 3428390"/>
              <a:gd name="connsiteX244" fmla="*/ 3701234 w 7474883"/>
              <a:gd name="connsiteY244" fmla="*/ 2776513 h 3428390"/>
              <a:gd name="connsiteX245" fmla="*/ 3636865 w 7474883"/>
              <a:gd name="connsiteY245" fmla="*/ 2808705 h 3428390"/>
              <a:gd name="connsiteX246" fmla="*/ 3475941 w 7474883"/>
              <a:gd name="connsiteY246" fmla="*/ 2905279 h 3428390"/>
              <a:gd name="connsiteX247" fmla="*/ 3467895 w 7474883"/>
              <a:gd name="connsiteY247" fmla="*/ 2913327 h 3428390"/>
              <a:gd name="connsiteX248" fmla="*/ 3427664 w 7474883"/>
              <a:gd name="connsiteY248" fmla="*/ 2873088 h 3428390"/>
              <a:gd name="connsiteX249" fmla="*/ 3435711 w 7474883"/>
              <a:gd name="connsiteY249" fmla="*/ 2865040 h 3428390"/>
              <a:gd name="connsiteX250" fmla="*/ 3483988 w 7474883"/>
              <a:gd name="connsiteY250" fmla="*/ 2824800 h 3428390"/>
              <a:gd name="connsiteX251" fmla="*/ 3548357 w 7474883"/>
              <a:gd name="connsiteY251" fmla="*/ 2776513 h 3428390"/>
              <a:gd name="connsiteX252" fmla="*/ 3797788 w 7474883"/>
              <a:gd name="connsiteY252" fmla="*/ 2615556 h 3428390"/>
              <a:gd name="connsiteX253" fmla="*/ 4216188 w 7474883"/>
              <a:gd name="connsiteY253" fmla="*/ 2358024 h 3428390"/>
              <a:gd name="connsiteX254" fmla="*/ 4256419 w 7474883"/>
              <a:gd name="connsiteY254" fmla="*/ 2333881 h 3428390"/>
              <a:gd name="connsiteX255" fmla="*/ 4087450 w 7474883"/>
              <a:gd name="connsiteY255" fmla="*/ 2414359 h 3428390"/>
              <a:gd name="connsiteX256" fmla="*/ 2904664 w 7474883"/>
              <a:gd name="connsiteY256" fmla="*/ 3170858 h 3428390"/>
              <a:gd name="connsiteX257" fmla="*/ 2639141 w 7474883"/>
              <a:gd name="connsiteY257" fmla="*/ 3380103 h 3428390"/>
              <a:gd name="connsiteX258" fmla="*/ 2590864 w 7474883"/>
              <a:gd name="connsiteY258" fmla="*/ 3404247 h 3428390"/>
              <a:gd name="connsiteX259" fmla="*/ 2550633 w 7474883"/>
              <a:gd name="connsiteY259" fmla="*/ 3420342 h 3428390"/>
              <a:gd name="connsiteX260" fmla="*/ 2542587 w 7474883"/>
              <a:gd name="connsiteY260" fmla="*/ 3428390 h 3428390"/>
              <a:gd name="connsiteX261" fmla="*/ 2534541 w 7474883"/>
              <a:gd name="connsiteY261" fmla="*/ 3420342 h 3428390"/>
              <a:gd name="connsiteX262" fmla="*/ 2526494 w 7474883"/>
              <a:gd name="connsiteY262" fmla="*/ 3404247 h 3428390"/>
              <a:gd name="connsiteX263" fmla="*/ 2518448 w 7474883"/>
              <a:gd name="connsiteY263" fmla="*/ 3396199 h 3428390"/>
              <a:gd name="connsiteX264" fmla="*/ 2510402 w 7474883"/>
              <a:gd name="connsiteY264" fmla="*/ 3388151 h 3428390"/>
              <a:gd name="connsiteX265" fmla="*/ 2518448 w 7474883"/>
              <a:gd name="connsiteY265" fmla="*/ 3380103 h 3428390"/>
              <a:gd name="connsiteX266" fmla="*/ 2582818 w 7474883"/>
              <a:gd name="connsiteY266" fmla="*/ 3299624 h 3428390"/>
              <a:gd name="connsiteX267" fmla="*/ 2631095 w 7474883"/>
              <a:gd name="connsiteY267" fmla="*/ 3235241 h 3428390"/>
              <a:gd name="connsiteX268" fmla="*/ 2566725 w 7474883"/>
              <a:gd name="connsiteY268" fmla="*/ 3267433 h 3428390"/>
              <a:gd name="connsiteX269" fmla="*/ 2558679 w 7474883"/>
              <a:gd name="connsiteY269" fmla="*/ 3275481 h 3428390"/>
              <a:gd name="connsiteX270" fmla="*/ 2542587 w 7474883"/>
              <a:gd name="connsiteY270" fmla="*/ 3251337 h 3428390"/>
              <a:gd name="connsiteX271" fmla="*/ 2542587 w 7474883"/>
              <a:gd name="connsiteY271" fmla="*/ 3243289 h 3428390"/>
              <a:gd name="connsiteX272" fmla="*/ 2751787 w 7474883"/>
              <a:gd name="connsiteY272" fmla="*/ 3001853 h 3428390"/>
              <a:gd name="connsiteX273" fmla="*/ 3347203 w 7474883"/>
              <a:gd name="connsiteY273" fmla="*/ 2583364 h 3428390"/>
              <a:gd name="connsiteX274" fmla="*/ 2663279 w 7474883"/>
              <a:gd name="connsiteY274" fmla="*/ 3066236 h 3428390"/>
              <a:gd name="connsiteX275" fmla="*/ 2655233 w 7474883"/>
              <a:gd name="connsiteY275" fmla="*/ 3074284 h 3428390"/>
              <a:gd name="connsiteX276" fmla="*/ 2623048 w 7474883"/>
              <a:gd name="connsiteY276" fmla="*/ 3042093 h 3428390"/>
              <a:gd name="connsiteX277" fmla="*/ 2631095 w 7474883"/>
              <a:gd name="connsiteY277" fmla="*/ 3034045 h 3428390"/>
              <a:gd name="connsiteX278" fmla="*/ 2647187 w 7474883"/>
              <a:gd name="connsiteY278" fmla="*/ 3009901 h 3428390"/>
              <a:gd name="connsiteX279" fmla="*/ 2679372 w 7474883"/>
              <a:gd name="connsiteY279" fmla="*/ 2985758 h 3428390"/>
              <a:gd name="connsiteX280" fmla="*/ 2864433 w 7474883"/>
              <a:gd name="connsiteY280" fmla="*/ 2840896 h 3428390"/>
              <a:gd name="connsiteX281" fmla="*/ 3049495 w 7474883"/>
              <a:gd name="connsiteY281" fmla="*/ 2712130 h 3428390"/>
              <a:gd name="connsiteX282" fmla="*/ 2695464 w 7474883"/>
              <a:gd name="connsiteY282" fmla="*/ 2913327 h 3428390"/>
              <a:gd name="connsiteX283" fmla="*/ 2623048 w 7474883"/>
              <a:gd name="connsiteY283" fmla="*/ 2961614 h 3428390"/>
              <a:gd name="connsiteX284" fmla="*/ 2615002 w 7474883"/>
              <a:gd name="connsiteY284" fmla="*/ 2969662 h 3428390"/>
              <a:gd name="connsiteX285" fmla="*/ 2598910 w 7474883"/>
              <a:gd name="connsiteY285" fmla="*/ 2945518 h 3428390"/>
              <a:gd name="connsiteX286" fmla="*/ 2615002 w 7474883"/>
              <a:gd name="connsiteY286" fmla="*/ 2897231 h 3428390"/>
              <a:gd name="connsiteX287" fmla="*/ 1955217 w 7474883"/>
              <a:gd name="connsiteY287" fmla="*/ 3355959 h 3428390"/>
              <a:gd name="connsiteX288" fmla="*/ 1931079 w 7474883"/>
              <a:gd name="connsiteY288" fmla="*/ 3372055 h 3428390"/>
              <a:gd name="connsiteX289" fmla="*/ 1939125 w 7474883"/>
              <a:gd name="connsiteY289" fmla="*/ 3347911 h 3428390"/>
              <a:gd name="connsiteX290" fmla="*/ 2075910 w 7474883"/>
              <a:gd name="connsiteY290" fmla="*/ 3130619 h 3428390"/>
              <a:gd name="connsiteX291" fmla="*/ 2092002 w 7474883"/>
              <a:gd name="connsiteY291" fmla="*/ 3114523 h 3428390"/>
              <a:gd name="connsiteX292" fmla="*/ 1963263 w 7474883"/>
              <a:gd name="connsiteY292" fmla="*/ 3203050 h 3428390"/>
              <a:gd name="connsiteX293" fmla="*/ 1947171 w 7474883"/>
              <a:gd name="connsiteY293" fmla="*/ 3186954 h 3428390"/>
              <a:gd name="connsiteX294" fmla="*/ 2357525 w 7474883"/>
              <a:gd name="connsiteY294" fmla="*/ 2792609 h 3428390"/>
              <a:gd name="connsiteX295" fmla="*/ 2067863 w 7474883"/>
              <a:gd name="connsiteY295" fmla="*/ 2977710 h 3428390"/>
              <a:gd name="connsiteX296" fmla="*/ 2051771 w 7474883"/>
              <a:gd name="connsiteY296" fmla="*/ 2985758 h 3428390"/>
              <a:gd name="connsiteX297" fmla="*/ 2051771 w 7474883"/>
              <a:gd name="connsiteY297" fmla="*/ 2969662 h 3428390"/>
              <a:gd name="connsiteX298" fmla="*/ 2035679 w 7474883"/>
              <a:gd name="connsiteY298" fmla="*/ 2961614 h 3428390"/>
              <a:gd name="connsiteX299" fmla="*/ 2027633 w 7474883"/>
              <a:gd name="connsiteY299" fmla="*/ 2953566 h 3428390"/>
              <a:gd name="connsiteX300" fmla="*/ 2035679 w 7474883"/>
              <a:gd name="connsiteY300" fmla="*/ 2945518 h 3428390"/>
              <a:gd name="connsiteX301" fmla="*/ 3025356 w 7474883"/>
              <a:gd name="connsiteY301" fmla="*/ 2245354 h 3428390"/>
              <a:gd name="connsiteX302" fmla="*/ 3017310 w 7474883"/>
              <a:gd name="connsiteY302" fmla="*/ 2245354 h 3428390"/>
              <a:gd name="connsiteX303" fmla="*/ 2969033 w 7474883"/>
              <a:gd name="connsiteY303" fmla="*/ 2277546 h 3428390"/>
              <a:gd name="connsiteX304" fmla="*/ 2832249 w 7474883"/>
              <a:gd name="connsiteY304" fmla="*/ 2374120 h 3428390"/>
              <a:gd name="connsiteX305" fmla="*/ 2558679 w 7474883"/>
              <a:gd name="connsiteY305" fmla="*/ 2567269 h 3428390"/>
              <a:gd name="connsiteX306" fmla="*/ 2478218 w 7474883"/>
              <a:gd name="connsiteY306" fmla="*/ 2599460 h 3428390"/>
              <a:gd name="connsiteX307" fmla="*/ 2437987 w 7474883"/>
              <a:gd name="connsiteY307" fmla="*/ 2615556 h 3428390"/>
              <a:gd name="connsiteX308" fmla="*/ 2413848 w 7474883"/>
              <a:gd name="connsiteY308" fmla="*/ 2623604 h 3428390"/>
              <a:gd name="connsiteX309" fmla="*/ 2397756 w 7474883"/>
              <a:gd name="connsiteY309" fmla="*/ 2631652 h 3428390"/>
              <a:gd name="connsiteX310" fmla="*/ 2341433 w 7474883"/>
              <a:gd name="connsiteY310" fmla="*/ 2671891 h 3428390"/>
              <a:gd name="connsiteX311" fmla="*/ 2132233 w 7474883"/>
              <a:gd name="connsiteY311" fmla="*/ 2792609 h 3428390"/>
              <a:gd name="connsiteX312" fmla="*/ 2092002 w 7474883"/>
              <a:gd name="connsiteY312" fmla="*/ 2808705 h 3428390"/>
              <a:gd name="connsiteX313" fmla="*/ 2116140 w 7474883"/>
              <a:gd name="connsiteY313" fmla="*/ 2776513 h 3428390"/>
              <a:gd name="connsiteX314" fmla="*/ 2124186 w 7474883"/>
              <a:gd name="connsiteY314" fmla="*/ 2760417 h 3428390"/>
              <a:gd name="connsiteX315" fmla="*/ 2172463 w 7474883"/>
              <a:gd name="connsiteY315" fmla="*/ 2704082 h 3428390"/>
              <a:gd name="connsiteX316" fmla="*/ 2413848 w 7474883"/>
              <a:gd name="connsiteY316" fmla="*/ 2535077 h 3428390"/>
              <a:gd name="connsiteX317" fmla="*/ 2767879 w 7474883"/>
              <a:gd name="connsiteY317" fmla="*/ 2285593 h 3428390"/>
              <a:gd name="connsiteX318" fmla="*/ 2840295 w 7474883"/>
              <a:gd name="connsiteY318" fmla="*/ 2229258 h 3428390"/>
              <a:gd name="connsiteX319" fmla="*/ 2872479 w 7474883"/>
              <a:gd name="connsiteY319" fmla="*/ 2205115 h 3428390"/>
              <a:gd name="connsiteX320" fmla="*/ 2856387 w 7474883"/>
              <a:gd name="connsiteY320" fmla="*/ 2205115 h 3428390"/>
              <a:gd name="connsiteX321" fmla="*/ 2832249 w 7474883"/>
              <a:gd name="connsiteY321" fmla="*/ 2213163 h 3428390"/>
              <a:gd name="connsiteX322" fmla="*/ 2309248 w 7474883"/>
              <a:gd name="connsiteY322" fmla="*/ 2575317 h 3428390"/>
              <a:gd name="connsiteX323" fmla="*/ 1794294 w 7474883"/>
              <a:gd name="connsiteY323" fmla="*/ 2929423 h 3428390"/>
              <a:gd name="connsiteX324" fmla="*/ 1617278 w 7474883"/>
              <a:gd name="connsiteY324" fmla="*/ 3042093 h 3428390"/>
              <a:gd name="connsiteX325" fmla="*/ 1536817 w 7474883"/>
              <a:gd name="connsiteY325" fmla="*/ 3058188 h 3428390"/>
              <a:gd name="connsiteX326" fmla="*/ 1520725 w 7474883"/>
              <a:gd name="connsiteY326" fmla="*/ 3058188 h 3428390"/>
              <a:gd name="connsiteX327" fmla="*/ 1488540 w 7474883"/>
              <a:gd name="connsiteY327" fmla="*/ 3090380 h 3428390"/>
              <a:gd name="connsiteX328" fmla="*/ 1480494 w 7474883"/>
              <a:gd name="connsiteY328" fmla="*/ 3082332 h 3428390"/>
              <a:gd name="connsiteX329" fmla="*/ 1472448 w 7474883"/>
              <a:gd name="connsiteY329" fmla="*/ 3066236 h 3428390"/>
              <a:gd name="connsiteX330" fmla="*/ 1456355 w 7474883"/>
              <a:gd name="connsiteY330" fmla="*/ 3009901 h 3428390"/>
              <a:gd name="connsiteX331" fmla="*/ 1544863 w 7474883"/>
              <a:gd name="connsiteY331" fmla="*/ 2929423 h 3428390"/>
              <a:gd name="connsiteX332" fmla="*/ 1585094 w 7474883"/>
              <a:gd name="connsiteY332" fmla="*/ 2905279 h 3428390"/>
              <a:gd name="connsiteX333" fmla="*/ 1625325 w 7474883"/>
              <a:gd name="connsiteY333" fmla="*/ 2881135 h 3428390"/>
              <a:gd name="connsiteX334" fmla="*/ 1520725 w 7474883"/>
              <a:gd name="connsiteY334" fmla="*/ 2897231 h 3428390"/>
              <a:gd name="connsiteX335" fmla="*/ 1504632 w 7474883"/>
              <a:gd name="connsiteY335" fmla="*/ 2873088 h 3428390"/>
              <a:gd name="connsiteX336" fmla="*/ 1504632 w 7474883"/>
              <a:gd name="connsiteY336" fmla="*/ 2865040 h 3428390"/>
              <a:gd name="connsiteX337" fmla="*/ 1536817 w 7474883"/>
              <a:gd name="connsiteY337" fmla="*/ 2840896 h 3428390"/>
              <a:gd name="connsiteX338" fmla="*/ 1560955 w 7474883"/>
              <a:gd name="connsiteY338" fmla="*/ 2824800 h 3428390"/>
              <a:gd name="connsiteX339" fmla="*/ 1504632 w 7474883"/>
              <a:gd name="connsiteY339" fmla="*/ 2760417 h 3428390"/>
              <a:gd name="connsiteX340" fmla="*/ 1496586 w 7474883"/>
              <a:gd name="connsiteY340" fmla="*/ 2752370 h 3428390"/>
              <a:gd name="connsiteX341" fmla="*/ 1504632 w 7474883"/>
              <a:gd name="connsiteY341" fmla="*/ 2744322 h 3428390"/>
              <a:gd name="connsiteX342" fmla="*/ 1552909 w 7474883"/>
              <a:gd name="connsiteY342" fmla="*/ 2720178 h 3428390"/>
              <a:gd name="connsiteX343" fmla="*/ 1565984 w 7474883"/>
              <a:gd name="connsiteY343" fmla="*/ 2715148 h 3428390"/>
              <a:gd name="connsiteX344" fmla="*/ 1572918 w 7474883"/>
              <a:gd name="connsiteY344" fmla="*/ 2711133 h 3428390"/>
              <a:gd name="connsiteX345" fmla="*/ 1573025 w 7474883"/>
              <a:gd name="connsiteY345" fmla="*/ 2711124 h 3428390"/>
              <a:gd name="connsiteX346" fmla="*/ 1585094 w 7474883"/>
              <a:gd name="connsiteY346" fmla="*/ 2704082 h 3428390"/>
              <a:gd name="connsiteX347" fmla="*/ 1572918 w 7474883"/>
              <a:gd name="connsiteY347" fmla="*/ 2711133 h 3428390"/>
              <a:gd name="connsiteX348" fmla="*/ 1560955 w 7474883"/>
              <a:gd name="connsiteY348" fmla="*/ 2712130 h 3428390"/>
              <a:gd name="connsiteX349" fmla="*/ 1520725 w 7474883"/>
              <a:gd name="connsiteY349" fmla="*/ 2712130 h 3428390"/>
              <a:gd name="connsiteX350" fmla="*/ 1512678 w 7474883"/>
              <a:gd name="connsiteY350" fmla="*/ 2712130 h 3428390"/>
              <a:gd name="connsiteX351" fmla="*/ 1560955 w 7474883"/>
              <a:gd name="connsiteY351" fmla="*/ 2583364 h 3428390"/>
              <a:gd name="connsiteX352" fmla="*/ 1665555 w 7474883"/>
              <a:gd name="connsiteY352" fmla="*/ 2518982 h 3428390"/>
              <a:gd name="connsiteX353" fmla="*/ 1673602 w 7474883"/>
              <a:gd name="connsiteY353" fmla="*/ 2510934 h 3428390"/>
              <a:gd name="connsiteX354" fmla="*/ 1633371 w 7474883"/>
              <a:gd name="connsiteY354" fmla="*/ 2527029 h 3428390"/>
              <a:gd name="connsiteX355" fmla="*/ 1609232 w 7474883"/>
              <a:gd name="connsiteY355" fmla="*/ 2535077 h 3428390"/>
              <a:gd name="connsiteX356" fmla="*/ 1617278 w 7474883"/>
              <a:gd name="connsiteY356" fmla="*/ 2518982 h 3428390"/>
              <a:gd name="connsiteX357" fmla="*/ 1641417 w 7474883"/>
              <a:gd name="connsiteY357" fmla="*/ 2470694 h 3428390"/>
              <a:gd name="connsiteX358" fmla="*/ 1657509 w 7474883"/>
              <a:gd name="connsiteY358" fmla="*/ 2454599 h 3428390"/>
              <a:gd name="connsiteX359" fmla="*/ 1649463 w 7474883"/>
              <a:gd name="connsiteY359" fmla="*/ 2454599 h 3428390"/>
              <a:gd name="connsiteX360" fmla="*/ 1609232 w 7474883"/>
              <a:gd name="connsiteY360" fmla="*/ 2478742 h 3428390"/>
              <a:gd name="connsiteX361" fmla="*/ 1496586 w 7474883"/>
              <a:gd name="connsiteY361" fmla="*/ 2543125 h 3428390"/>
              <a:gd name="connsiteX362" fmla="*/ 1343709 w 7474883"/>
              <a:gd name="connsiteY362" fmla="*/ 2679939 h 3428390"/>
              <a:gd name="connsiteX363" fmla="*/ 1190832 w 7474883"/>
              <a:gd name="connsiteY363" fmla="*/ 2816752 h 3428390"/>
              <a:gd name="connsiteX364" fmla="*/ 1158647 w 7474883"/>
              <a:gd name="connsiteY364" fmla="*/ 2840896 h 3428390"/>
              <a:gd name="connsiteX365" fmla="*/ 1118416 w 7474883"/>
              <a:gd name="connsiteY365" fmla="*/ 2873088 h 3428390"/>
              <a:gd name="connsiteX366" fmla="*/ 1102324 w 7474883"/>
              <a:gd name="connsiteY366" fmla="*/ 2856992 h 3428390"/>
              <a:gd name="connsiteX367" fmla="*/ 1126463 w 7474883"/>
              <a:gd name="connsiteY367" fmla="*/ 2808705 h 3428390"/>
              <a:gd name="connsiteX368" fmla="*/ 1086232 w 7474883"/>
              <a:gd name="connsiteY368" fmla="*/ 2816752 h 3428390"/>
              <a:gd name="connsiteX369" fmla="*/ 1054047 w 7474883"/>
              <a:gd name="connsiteY369" fmla="*/ 2824800 h 3428390"/>
              <a:gd name="connsiteX370" fmla="*/ 1070140 w 7474883"/>
              <a:gd name="connsiteY370" fmla="*/ 2800657 h 3428390"/>
              <a:gd name="connsiteX371" fmla="*/ 1118416 w 7474883"/>
              <a:gd name="connsiteY371" fmla="*/ 2752370 h 3428390"/>
              <a:gd name="connsiteX372" fmla="*/ 1126463 w 7474883"/>
              <a:gd name="connsiteY372" fmla="*/ 2744322 h 3428390"/>
              <a:gd name="connsiteX373" fmla="*/ 1037955 w 7474883"/>
              <a:gd name="connsiteY373" fmla="*/ 2784561 h 3428390"/>
              <a:gd name="connsiteX374" fmla="*/ 925308 w 7474883"/>
              <a:gd name="connsiteY374" fmla="*/ 2848944 h 3428390"/>
              <a:gd name="connsiteX375" fmla="*/ 917262 w 7474883"/>
              <a:gd name="connsiteY375" fmla="*/ 2856992 h 3428390"/>
              <a:gd name="connsiteX376" fmla="*/ 893124 w 7474883"/>
              <a:gd name="connsiteY376" fmla="*/ 2824800 h 3428390"/>
              <a:gd name="connsiteX377" fmla="*/ 957493 w 7474883"/>
              <a:gd name="connsiteY377" fmla="*/ 2752370 h 3428390"/>
              <a:gd name="connsiteX378" fmla="*/ 1005770 w 7474883"/>
              <a:gd name="connsiteY378" fmla="*/ 2712130 h 3428390"/>
              <a:gd name="connsiteX379" fmla="*/ 1070140 w 7474883"/>
              <a:gd name="connsiteY379" fmla="*/ 2663843 h 3428390"/>
              <a:gd name="connsiteX380" fmla="*/ 1126463 w 7474883"/>
              <a:gd name="connsiteY380" fmla="*/ 2607508 h 3428390"/>
              <a:gd name="connsiteX381" fmla="*/ 1118416 w 7474883"/>
              <a:gd name="connsiteY381" fmla="*/ 2607508 h 3428390"/>
              <a:gd name="connsiteX382" fmla="*/ 1094278 w 7474883"/>
              <a:gd name="connsiteY382" fmla="*/ 2615556 h 3428390"/>
              <a:gd name="connsiteX383" fmla="*/ 1054047 w 7474883"/>
              <a:gd name="connsiteY383" fmla="*/ 2623604 h 3428390"/>
              <a:gd name="connsiteX384" fmla="*/ 1013816 w 7474883"/>
              <a:gd name="connsiteY384" fmla="*/ 2639699 h 3428390"/>
              <a:gd name="connsiteX385" fmla="*/ 1037955 w 7474883"/>
              <a:gd name="connsiteY385" fmla="*/ 2607508 h 3428390"/>
              <a:gd name="connsiteX386" fmla="*/ 1134509 w 7474883"/>
              <a:gd name="connsiteY386" fmla="*/ 2494838 h 3428390"/>
              <a:gd name="connsiteX387" fmla="*/ 1223017 w 7474883"/>
              <a:gd name="connsiteY387" fmla="*/ 2382168 h 3428390"/>
              <a:gd name="connsiteX388" fmla="*/ 1198878 w 7474883"/>
              <a:gd name="connsiteY388" fmla="*/ 2398264 h 3428390"/>
              <a:gd name="connsiteX389" fmla="*/ 1166693 w 7474883"/>
              <a:gd name="connsiteY389" fmla="*/ 2422407 h 3428390"/>
              <a:gd name="connsiteX390" fmla="*/ 893124 w 7474883"/>
              <a:gd name="connsiteY390" fmla="*/ 2615556 h 3428390"/>
              <a:gd name="connsiteX391" fmla="*/ 683923 w 7474883"/>
              <a:gd name="connsiteY391" fmla="*/ 2752370 h 3428390"/>
              <a:gd name="connsiteX392" fmla="*/ 523000 w 7474883"/>
              <a:gd name="connsiteY392" fmla="*/ 2856992 h 3428390"/>
              <a:gd name="connsiteX393" fmla="*/ 514954 w 7474883"/>
              <a:gd name="connsiteY393" fmla="*/ 2865040 h 3428390"/>
              <a:gd name="connsiteX394" fmla="*/ 506908 w 7474883"/>
              <a:gd name="connsiteY394" fmla="*/ 2856992 h 3428390"/>
              <a:gd name="connsiteX395" fmla="*/ 498862 w 7474883"/>
              <a:gd name="connsiteY395" fmla="*/ 2832848 h 3428390"/>
              <a:gd name="connsiteX396" fmla="*/ 498862 w 7474883"/>
              <a:gd name="connsiteY396" fmla="*/ 2824800 h 3428390"/>
              <a:gd name="connsiteX397" fmla="*/ 531046 w 7474883"/>
              <a:gd name="connsiteY397" fmla="*/ 2800657 h 3428390"/>
              <a:gd name="connsiteX398" fmla="*/ 547139 w 7474883"/>
              <a:gd name="connsiteY398" fmla="*/ 2784561 h 3428390"/>
              <a:gd name="connsiteX399" fmla="*/ 514954 w 7474883"/>
              <a:gd name="connsiteY399" fmla="*/ 2768465 h 3428390"/>
              <a:gd name="connsiteX400" fmla="*/ 506908 w 7474883"/>
              <a:gd name="connsiteY400" fmla="*/ 2760417 h 3428390"/>
              <a:gd name="connsiteX401" fmla="*/ 514954 w 7474883"/>
              <a:gd name="connsiteY401" fmla="*/ 2752370 h 3428390"/>
              <a:gd name="connsiteX402" fmla="*/ 622571 w 7474883"/>
              <a:gd name="connsiteY402" fmla="*/ 2666861 h 3428390"/>
              <a:gd name="connsiteX403" fmla="*/ 701264 w 7474883"/>
              <a:gd name="connsiteY403" fmla="*/ 2595945 h 3428390"/>
              <a:gd name="connsiteX404" fmla="*/ 708062 w 7474883"/>
              <a:gd name="connsiteY404" fmla="*/ 2591412 h 3428390"/>
              <a:gd name="connsiteX405" fmla="*/ 724154 w 7474883"/>
              <a:gd name="connsiteY405" fmla="*/ 2575317 h 3428390"/>
              <a:gd name="connsiteX406" fmla="*/ 701264 w 7474883"/>
              <a:gd name="connsiteY406" fmla="*/ 2595945 h 3428390"/>
              <a:gd name="connsiteX407" fmla="*/ 635646 w 7474883"/>
              <a:gd name="connsiteY407" fmla="*/ 2639699 h 3428390"/>
              <a:gd name="connsiteX408" fmla="*/ 611508 w 7474883"/>
              <a:gd name="connsiteY408" fmla="*/ 2655795 h 3428390"/>
              <a:gd name="connsiteX409" fmla="*/ 563231 w 7474883"/>
              <a:gd name="connsiteY409" fmla="*/ 2687987 h 3428390"/>
              <a:gd name="connsiteX410" fmla="*/ 539093 w 7474883"/>
              <a:gd name="connsiteY410" fmla="*/ 2696035 h 3428390"/>
              <a:gd name="connsiteX411" fmla="*/ 514954 w 7474883"/>
              <a:gd name="connsiteY411" fmla="*/ 2687987 h 3428390"/>
              <a:gd name="connsiteX412" fmla="*/ 474723 w 7474883"/>
              <a:gd name="connsiteY412" fmla="*/ 2679939 h 3428390"/>
              <a:gd name="connsiteX413" fmla="*/ 450585 w 7474883"/>
              <a:gd name="connsiteY413" fmla="*/ 2679939 h 3428390"/>
              <a:gd name="connsiteX414" fmla="*/ 466677 w 7474883"/>
              <a:gd name="connsiteY414" fmla="*/ 2663843 h 3428390"/>
              <a:gd name="connsiteX415" fmla="*/ 579323 w 7474883"/>
              <a:gd name="connsiteY415" fmla="*/ 2567269 h 3428390"/>
              <a:gd name="connsiteX416" fmla="*/ 683923 w 7474883"/>
              <a:gd name="connsiteY416" fmla="*/ 2462646 h 3428390"/>
              <a:gd name="connsiteX417" fmla="*/ 603462 w 7474883"/>
              <a:gd name="connsiteY417" fmla="*/ 2518982 h 3428390"/>
              <a:gd name="connsiteX418" fmla="*/ 426446 w 7474883"/>
              <a:gd name="connsiteY418" fmla="*/ 2599460 h 3428390"/>
              <a:gd name="connsiteX419" fmla="*/ 402308 w 7474883"/>
              <a:gd name="connsiteY419" fmla="*/ 2607508 h 3428390"/>
              <a:gd name="connsiteX420" fmla="*/ 418400 w 7474883"/>
              <a:gd name="connsiteY420" fmla="*/ 2583364 h 3428390"/>
              <a:gd name="connsiteX421" fmla="*/ 498862 w 7474883"/>
              <a:gd name="connsiteY421" fmla="*/ 2494838 h 3428390"/>
              <a:gd name="connsiteX422" fmla="*/ 547139 w 7474883"/>
              <a:gd name="connsiteY422" fmla="*/ 2438503 h 3428390"/>
              <a:gd name="connsiteX423" fmla="*/ 466677 w 7474883"/>
              <a:gd name="connsiteY423" fmla="*/ 2486790 h 3428390"/>
              <a:gd name="connsiteX424" fmla="*/ 418400 w 7474883"/>
              <a:gd name="connsiteY424" fmla="*/ 2518982 h 3428390"/>
              <a:gd name="connsiteX425" fmla="*/ 426446 w 7474883"/>
              <a:gd name="connsiteY425" fmla="*/ 2494838 h 3428390"/>
              <a:gd name="connsiteX426" fmla="*/ 442539 w 7474883"/>
              <a:gd name="connsiteY426" fmla="*/ 2438503 h 3428390"/>
              <a:gd name="connsiteX427" fmla="*/ 450585 w 7474883"/>
              <a:gd name="connsiteY427" fmla="*/ 2382168 h 3428390"/>
              <a:gd name="connsiteX428" fmla="*/ 450585 w 7474883"/>
              <a:gd name="connsiteY428" fmla="*/ 2237306 h 3428390"/>
              <a:gd name="connsiteX429" fmla="*/ 442539 w 7474883"/>
              <a:gd name="connsiteY429" fmla="*/ 2189019 h 3428390"/>
              <a:gd name="connsiteX430" fmla="*/ 434492 w 7474883"/>
              <a:gd name="connsiteY430" fmla="*/ 2132684 h 3428390"/>
              <a:gd name="connsiteX431" fmla="*/ 442539 w 7474883"/>
              <a:gd name="connsiteY431" fmla="*/ 2100493 h 3428390"/>
              <a:gd name="connsiteX432" fmla="*/ 466677 w 7474883"/>
              <a:gd name="connsiteY432" fmla="*/ 2084397 h 3428390"/>
              <a:gd name="connsiteX433" fmla="*/ 643693 w 7474883"/>
              <a:gd name="connsiteY433" fmla="*/ 1915392 h 3428390"/>
              <a:gd name="connsiteX434" fmla="*/ 531046 w 7474883"/>
              <a:gd name="connsiteY434" fmla="*/ 1955631 h 3428390"/>
              <a:gd name="connsiteX435" fmla="*/ 498862 w 7474883"/>
              <a:gd name="connsiteY435" fmla="*/ 1971727 h 3428390"/>
              <a:gd name="connsiteX436" fmla="*/ 514954 w 7474883"/>
              <a:gd name="connsiteY436" fmla="*/ 1939535 h 3428390"/>
              <a:gd name="connsiteX437" fmla="*/ 555185 w 7474883"/>
              <a:gd name="connsiteY437" fmla="*/ 1891248 h 3428390"/>
              <a:gd name="connsiteX438" fmla="*/ 579323 w 7474883"/>
              <a:gd name="connsiteY438" fmla="*/ 1842961 h 3428390"/>
              <a:gd name="connsiteX439" fmla="*/ 563231 w 7474883"/>
              <a:gd name="connsiteY439" fmla="*/ 1834913 h 3428390"/>
              <a:gd name="connsiteX440" fmla="*/ 498862 w 7474883"/>
              <a:gd name="connsiteY440" fmla="*/ 1915392 h 3428390"/>
              <a:gd name="connsiteX441" fmla="*/ 418400 w 7474883"/>
              <a:gd name="connsiteY441" fmla="*/ 2011966 h 3428390"/>
              <a:gd name="connsiteX442" fmla="*/ 410354 w 7474883"/>
              <a:gd name="connsiteY442" fmla="*/ 2020014 h 3428390"/>
              <a:gd name="connsiteX443" fmla="*/ 402308 w 7474883"/>
              <a:gd name="connsiteY443" fmla="*/ 2011966 h 3428390"/>
              <a:gd name="connsiteX444" fmla="*/ 362077 w 7474883"/>
              <a:gd name="connsiteY444" fmla="*/ 1979775 h 3428390"/>
              <a:gd name="connsiteX445" fmla="*/ 313800 w 7474883"/>
              <a:gd name="connsiteY445" fmla="*/ 2020014 h 3428390"/>
              <a:gd name="connsiteX446" fmla="*/ 241385 w 7474883"/>
              <a:gd name="connsiteY446" fmla="*/ 2052205 h 3428390"/>
              <a:gd name="connsiteX447" fmla="*/ 233338 w 7474883"/>
              <a:gd name="connsiteY447" fmla="*/ 2052205 h 3428390"/>
              <a:gd name="connsiteX448" fmla="*/ 185061 w 7474883"/>
              <a:gd name="connsiteY448" fmla="*/ 2084397 h 3428390"/>
              <a:gd name="connsiteX449" fmla="*/ 152877 w 7474883"/>
              <a:gd name="connsiteY449" fmla="*/ 2108540 h 3428390"/>
              <a:gd name="connsiteX450" fmla="*/ 144831 w 7474883"/>
              <a:gd name="connsiteY450" fmla="*/ 2116588 h 3428390"/>
              <a:gd name="connsiteX451" fmla="*/ 120692 w 7474883"/>
              <a:gd name="connsiteY451" fmla="*/ 2092445 h 3428390"/>
              <a:gd name="connsiteX452" fmla="*/ 128738 w 7474883"/>
              <a:gd name="connsiteY452" fmla="*/ 2084397 h 3428390"/>
              <a:gd name="connsiteX453" fmla="*/ 289662 w 7474883"/>
              <a:gd name="connsiteY453" fmla="*/ 1907344 h 3428390"/>
              <a:gd name="connsiteX454" fmla="*/ 233338 w 7474883"/>
              <a:gd name="connsiteY454" fmla="*/ 1963679 h 3428390"/>
              <a:gd name="connsiteX455" fmla="*/ 112646 w 7474883"/>
              <a:gd name="connsiteY455" fmla="*/ 2084397 h 3428390"/>
              <a:gd name="connsiteX456" fmla="*/ 104600 w 7474883"/>
              <a:gd name="connsiteY456" fmla="*/ 2084397 h 3428390"/>
              <a:gd name="connsiteX457" fmla="*/ 80461 w 7474883"/>
              <a:gd name="connsiteY457" fmla="*/ 2076349 h 3428390"/>
              <a:gd name="connsiteX458" fmla="*/ 80461 w 7474883"/>
              <a:gd name="connsiteY458" fmla="*/ 2068301 h 3428390"/>
              <a:gd name="connsiteX459" fmla="*/ 80461 w 7474883"/>
              <a:gd name="connsiteY459" fmla="*/ 2060253 h 3428390"/>
              <a:gd name="connsiteX460" fmla="*/ 96554 w 7474883"/>
              <a:gd name="connsiteY460" fmla="*/ 2011966 h 3428390"/>
              <a:gd name="connsiteX461" fmla="*/ 112646 w 7474883"/>
              <a:gd name="connsiteY461" fmla="*/ 1979775 h 3428390"/>
              <a:gd name="connsiteX462" fmla="*/ 48277 w 7474883"/>
              <a:gd name="connsiteY462" fmla="*/ 2036110 h 3428390"/>
              <a:gd name="connsiteX463" fmla="*/ 40231 w 7474883"/>
              <a:gd name="connsiteY463" fmla="*/ 2036110 h 3428390"/>
              <a:gd name="connsiteX464" fmla="*/ 24138 w 7474883"/>
              <a:gd name="connsiteY464" fmla="*/ 2028062 h 3428390"/>
              <a:gd name="connsiteX465" fmla="*/ 0 w 7474883"/>
              <a:gd name="connsiteY465" fmla="*/ 2028062 h 3428390"/>
              <a:gd name="connsiteX466" fmla="*/ 16092 w 7474883"/>
              <a:gd name="connsiteY466" fmla="*/ 2011966 h 3428390"/>
              <a:gd name="connsiteX467" fmla="*/ 32185 w 7474883"/>
              <a:gd name="connsiteY467" fmla="*/ 1987823 h 3428390"/>
              <a:gd name="connsiteX468" fmla="*/ 32185 w 7474883"/>
              <a:gd name="connsiteY468" fmla="*/ 1979775 h 3428390"/>
              <a:gd name="connsiteX469" fmla="*/ 64369 w 7474883"/>
              <a:gd name="connsiteY469" fmla="*/ 1955631 h 3428390"/>
              <a:gd name="connsiteX470" fmla="*/ 88508 w 7474883"/>
              <a:gd name="connsiteY470" fmla="*/ 1891248 h 3428390"/>
              <a:gd name="connsiteX471" fmla="*/ 88508 w 7474883"/>
              <a:gd name="connsiteY471" fmla="*/ 1867105 h 3428390"/>
              <a:gd name="connsiteX472" fmla="*/ 64369 w 7474883"/>
              <a:gd name="connsiteY472" fmla="*/ 1891248 h 3428390"/>
              <a:gd name="connsiteX473" fmla="*/ 24138 w 7474883"/>
              <a:gd name="connsiteY473" fmla="*/ 1891248 h 3428390"/>
              <a:gd name="connsiteX474" fmla="*/ 24138 w 7474883"/>
              <a:gd name="connsiteY474" fmla="*/ 1883200 h 3428390"/>
              <a:gd name="connsiteX475" fmla="*/ 32185 w 7474883"/>
              <a:gd name="connsiteY475" fmla="*/ 1851009 h 3428390"/>
              <a:gd name="connsiteX476" fmla="*/ 48277 w 7474883"/>
              <a:gd name="connsiteY476" fmla="*/ 1786626 h 3428390"/>
              <a:gd name="connsiteX477" fmla="*/ 281615 w 7474883"/>
              <a:gd name="connsiteY477" fmla="*/ 1545190 h 3428390"/>
              <a:gd name="connsiteX478" fmla="*/ 329892 w 7474883"/>
              <a:gd name="connsiteY478" fmla="*/ 1496903 h 3428390"/>
              <a:gd name="connsiteX479" fmla="*/ 362077 w 7474883"/>
              <a:gd name="connsiteY479" fmla="*/ 1456664 h 3428390"/>
              <a:gd name="connsiteX480" fmla="*/ 362077 w 7474883"/>
              <a:gd name="connsiteY480" fmla="*/ 1448616 h 3428390"/>
              <a:gd name="connsiteX481" fmla="*/ 80461 w 7474883"/>
              <a:gd name="connsiteY481" fmla="*/ 1690052 h 3428390"/>
              <a:gd name="connsiteX482" fmla="*/ 72415 w 7474883"/>
              <a:gd name="connsiteY482" fmla="*/ 1690052 h 3428390"/>
              <a:gd name="connsiteX483" fmla="*/ 56323 w 7474883"/>
              <a:gd name="connsiteY483" fmla="*/ 1673956 h 3428390"/>
              <a:gd name="connsiteX484" fmla="*/ 56323 w 7474883"/>
              <a:gd name="connsiteY484" fmla="*/ 1665908 h 3428390"/>
              <a:gd name="connsiteX485" fmla="*/ 185061 w 7474883"/>
              <a:gd name="connsiteY485" fmla="*/ 1529094 h 3428390"/>
              <a:gd name="connsiteX486" fmla="*/ 168969 w 7474883"/>
              <a:gd name="connsiteY486" fmla="*/ 1537142 h 3428390"/>
              <a:gd name="connsiteX487" fmla="*/ 136784 w 7474883"/>
              <a:gd name="connsiteY487" fmla="*/ 1496903 h 3428390"/>
              <a:gd name="connsiteX488" fmla="*/ 72415 w 7474883"/>
              <a:gd name="connsiteY488" fmla="*/ 1601525 h 3428390"/>
              <a:gd name="connsiteX489" fmla="*/ 64369 w 7474883"/>
              <a:gd name="connsiteY489" fmla="*/ 1609573 h 3428390"/>
              <a:gd name="connsiteX490" fmla="*/ 24138 w 7474883"/>
              <a:gd name="connsiteY490" fmla="*/ 1569334 h 3428390"/>
              <a:gd name="connsiteX491" fmla="*/ 32185 w 7474883"/>
              <a:gd name="connsiteY491" fmla="*/ 1561286 h 3428390"/>
              <a:gd name="connsiteX492" fmla="*/ 168969 w 7474883"/>
              <a:gd name="connsiteY492" fmla="*/ 1424472 h 3428390"/>
              <a:gd name="connsiteX493" fmla="*/ 329892 w 7474883"/>
              <a:gd name="connsiteY493" fmla="*/ 1271563 h 3428390"/>
              <a:gd name="connsiteX494" fmla="*/ 410354 w 7474883"/>
              <a:gd name="connsiteY494" fmla="*/ 1199132 h 3428390"/>
              <a:gd name="connsiteX495" fmla="*/ 490816 w 7474883"/>
              <a:gd name="connsiteY495" fmla="*/ 1134749 h 3428390"/>
              <a:gd name="connsiteX496" fmla="*/ 619554 w 7474883"/>
              <a:gd name="connsiteY496" fmla="*/ 1030127 h 3428390"/>
              <a:gd name="connsiteX497" fmla="*/ 442539 w 7474883"/>
              <a:gd name="connsiteY497" fmla="*/ 1150845 h 3428390"/>
              <a:gd name="connsiteX498" fmla="*/ 281615 w 7474883"/>
              <a:gd name="connsiteY498" fmla="*/ 1255467 h 3428390"/>
              <a:gd name="connsiteX499" fmla="*/ 273569 w 7474883"/>
              <a:gd name="connsiteY499" fmla="*/ 1263515 h 3428390"/>
              <a:gd name="connsiteX500" fmla="*/ 249431 w 7474883"/>
              <a:gd name="connsiteY500" fmla="*/ 1239371 h 3428390"/>
              <a:gd name="connsiteX501" fmla="*/ 257477 w 7474883"/>
              <a:gd name="connsiteY501" fmla="*/ 1231323 h 3428390"/>
              <a:gd name="connsiteX502" fmla="*/ 273569 w 7474883"/>
              <a:gd name="connsiteY502" fmla="*/ 1215228 h 3428390"/>
              <a:gd name="connsiteX503" fmla="*/ 305754 w 7474883"/>
              <a:gd name="connsiteY503" fmla="*/ 1174988 h 3428390"/>
              <a:gd name="connsiteX504" fmla="*/ 716108 w 7474883"/>
              <a:gd name="connsiteY504" fmla="*/ 861122 h 3428390"/>
              <a:gd name="connsiteX505" fmla="*/ 1037955 w 7474883"/>
              <a:gd name="connsiteY505" fmla="*/ 603590 h 3428390"/>
              <a:gd name="connsiteX506" fmla="*/ 1182786 w 7474883"/>
              <a:gd name="connsiteY506" fmla="*/ 498968 h 3428390"/>
              <a:gd name="connsiteX507" fmla="*/ 1271294 w 7474883"/>
              <a:gd name="connsiteY507" fmla="*/ 442632 h 3428390"/>
              <a:gd name="connsiteX508" fmla="*/ 1303478 w 7474883"/>
              <a:gd name="connsiteY508" fmla="*/ 394345 h 3428390"/>
              <a:gd name="connsiteX509" fmla="*/ 1311524 w 7474883"/>
              <a:gd name="connsiteY509" fmla="*/ 394345 h 3428390"/>
              <a:gd name="connsiteX510" fmla="*/ 1351755 w 7474883"/>
              <a:gd name="connsiteY510" fmla="*/ 378249 h 3428390"/>
              <a:gd name="connsiteX511" fmla="*/ 1400032 w 7474883"/>
              <a:gd name="connsiteY511" fmla="*/ 370202 h 3428390"/>
              <a:gd name="connsiteX512" fmla="*/ 1681648 w 7474883"/>
              <a:gd name="connsiteY512" fmla="*/ 209244 h 3428390"/>
              <a:gd name="connsiteX513" fmla="*/ 1818432 w 7474883"/>
              <a:gd name="connsiteY513" fmla="*/ 136814 h 3428390"/>
              <a:gd name="connsiteX514" fmla="*/ 1874756 w 7474883"/>
              <a:gd name="connsiteY514" fmla="*/ 120718 h 3428390"/>
              <a:gd name="connsiteX515" fmla="*/ 1890848 w 7474883"/>
              <a:gd name="connsiteY515" fmla="*/ 120718 h 3428390"/>
              <a:gd name="connsiteX516" fmla="*/ 1882802 w 7474883"/>
              <a:gd name="connsiteY516" fmla="*/ 136814 h 3428390"/>
              <a:gd name="connsiteX517" fmla="*/ 1794294 w 7474883"/>
              <a:gd name="connsiteY517" fmla="*/ 209244 h 3428390"/>
              <a:gd name="connsiteX518" fmla="*/ 1697740 w 7474883"/>
              <a:gd name="connsiteY518" fmla="*/ 297771 h 3428390"/>
              <a:gd name="connsiteX519" fmla="*/ 1713832 w 7474883"/>
              <a:gd name="connsiteY519" fmla="*/ 289723 h 3428390"/>
              <a:gd name="connsiteX520" fmla="*/ 1729925 w 7474883"/>
              <a:gd name="connsiteY520" fmla="*/ 281675 h 3428390"/>
              <a:gd name="connsiteX521" fmla="*/ 2043725 w 7474883"/>
              <a:gd name="connsiteY521" fmla="*/ 120718 h 3428390"/>
              <a:gd name="connsiteX522" fmla="*/ 2043725 w 7474883"/>
              <a:gd name="connsiteY522" fmla="*/ 112670 h 3428390"/>
              <a:gd name="connsiteX523" fmla="*/ 2051771 w 7474883"/>
              <a:gd name="connsiteY523" fmla="*/ 120718 h 3428390"/>
              <a:gd name="connsiteX524" fmla="*/ 2075910 w 7474883"/>
              <a:gd name="connsiteY524" fmla="*/ 152909 h 3428390"/>
              <a:gd name="connsiteX525" fmla="*/ 2075910 w 7474883"/>
              <a:gd name="connsiteY525" fmla="*/ 160957 h 3428390"/>
              <a:gd name="connsiteX526" fmla="*/ 2067863 w 7474883"/>
              <a:gd name="connsiteY526" fmla="*/ 160957 h 3428390"/>
              <a:gd name="connsiteX527" fmla="*/ 2003494 w 7474883"/>
              <a:gd name="connsiteY527" fmla="*/ 217292 h 3428390"/>
              <a:gd name="connsiteX528" fmla="*/ 1955217 w 7474883"/>
              <a:gd name="connsiteY528" fmla="*/ 241436 h 3428390"/>
              <a:gd name="connsiteX529" fmla="*/ 1923033 w 7474883"/>
              <a:gd name="connsiteY529" fmla="*/ 257532 h 3428390"/>
              <a:gd name="connsiteX530" fmla="*/ 1923033 w 7474883"/>
              <a:gd name="connsiteY530" fmla="*/ 265579 h 3428390"/>
              <a:gd name="connsiteX531" fmla="*/ 2043725 w 7474883"/>
              <a:gd name="connsiteY531" fmla="*/ 249484 h 3428390"/>
              <a:gd name="connsiteX532" fmla="*/ 2075910 w 7474883"/>
              <a:gd name="connsiteY532" fmla="*/ 241436 h 3428390"/>
              <a:gd name="connsiteX533" fmla="*/ 2003494 w 7474883"/>
              <a:gd name="connsiteY533" fmla="*/ 313867 h 3428390"/>
              <a:gd name="connsiteX534" fmla="*/ 2003494 w 7474883"/>
              <a:gd name="connsiteY534" fmla="*/ 346058 h 3428390"/>
              <a:gd name="connsiteX535" fmla="*/ 2027633 w 7474883"/>
              <a:gd name="connsiteY535" fmla="*/ 346058 h 3428390"/>
              <a:gd name="connsiteX536" fmla="*/ 2067863 w 7474883"/>
              <a:gd name="connsiteY536" fmla="*/ 362154 h 3428390"/>
              <a:gd name="connsiteX537" fmla="*/ 2108094 w 7474883"/>
              <a:gd name="connsiteY537" fmla="*/ 386297 h 3428390"/>
              <a:gd name="connsiteX538" fmla="*/ 2172463 w 7474883"/>
              <a:gd name="connsiteY538" fmla="*/ 370202 h 3428390"/>
              <a:gd name="connsiteX539" fmla="*/ 2188556 w 7474883"/>
              <a:gd name="connsiteY539" fmla="*/ 362154 h 3428390"/>
              <a:gd name="connsiteX540" fmla="*/ 2478218 w 7474883"/>
              <a:gd name="connsiteY540" fmla="*/ 201196 h 3428390"/>
              <a:gd name="connsiteX541" fmla="*/ 2775925 w 7474883"/>
              <a:gd name="connsiteY541" fmla="*/ 48287 h 3428390"/>
              <a:gd name="connsiteX542" fmla="*/ 2783972 w 7474883"/>
              <a:gd name="connsiteY542" fmla="*/ 40239 h 3428390"/>
              <a:gd name="connsiteX543" fmla="*/ 2800064 w 7474883"/>
              <a:gd name="connsiteY543" fmla="*/ 40239 h 3428390"/>
              <a:gd name="connsiteX544" fmla="*/ 2808110 w 7474883"/>
              <a:gd name="connsiteY544" fmla="*/ 40239 h 3428390"/>
              <a:gd name="connsiteX545" fmla="*/ 2848341 w 7474883"/>
              <a:gd name="connsiteY545" fmla="*/ 48287 h 3428390"/>
              <a:gd name="connsiteX546" fmla="*/ 2936849 w 7474883"/>
              <a:gd name="connsiteY546" fmla="*/ 24143 h 3428390"/>
              <a:gd name="connsiteX547" fmla="*/ 3033403 w 7474883"/>
              <a:gd name="connsiteY547" fmla="*/ 0 h 3428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</a:cxnLst>
            <a:rect l="l" t="t" r="r" b="b"/>
            <a:pathLst>
              <a:path w="7474883" h="3428390">
                <a:moveTo>
                  <a:pt x="3033403" y="0"/>
                </a:moveTo>
                <a:cubicBezTo>
                  <a:pt x="3033403" y="0"/>
                  <a:pt x="3033403" y="0"/>
                  <a:pt x="3041449" y="0"/>
                </a:cubicBezTo>
                <a:cubicBezTo>
                  <a:pt x="3041449" y="0"/>
                  <a:pt x="3041449" y="0"/>
                  <a:pt x="3081680" y="0"/>
                </a:cubicBezTo>
                <a:cubicBezTo>
                  <a:pt x="3081680" y="0"/>
                  <a:pt x="3081680" y="0"/>
                  <a:pt x="3049495" y="16096"/>
                </a:cubicBezTo>
                <a:cubicBezTo>
                  <a:pt x="3033403" y="24143"/>
                  <a:pt x="3025356" y="32191"/>
                  <a:pt x="3009264" y="40239"/>
                </a:cubicBezTo>
                <a:cubicBezTo>
                  <a:pt x="2993172" y="48287"/>
                  <a:pt x="2985126" y="64383"/>
                  <a:pt x="2969033" y="64383"/>
                </a:cubicBezTo>
                <a:cubicBezTo>
                  <a:pt x="2872479" y="120718"/>
                  <a:pt x="2767879" y="169005"/>
                  <a:pt x="2671325" y="217292"/>
                </a:cubicBezTo>
                <a:cubicBezTo>
                  <a:pt x="2574771" y="265579"/>
                  <a:pt x="2478218" y="321914"/>
                  <a:pt x="2381664" y="370202"/>
                </a:cubicBezTo>
                <a:cubicBezTo>
                  <a:pt x="2365571" y="378249"/>
                  <a:pt x="2357525" y="386297"/>
                  <a:pt x="2341433" y="394345"/>
                </a:cubicBezTo>
                <a:cubicBezTo>
                  <a:pt x="2534541" y="305819"/>
                  <a:pt x="2719602" y="209244"/>
                  <a:pt x="2912710" y="120718"/>
                </a:cubicBezTo>
                <a:cubicBezTo>
                  <a:pt x="2912710" y="120718"/>
                  <a:pt x="2912710" y="120718"/>
                  <a:pt x="2928803" y="112670"/>
                </a:cubicBezTo>
                <a:cubicBezTo>
                  <a:pt x="2928803" y="112670"/>
                  <a:pt x="2928803" y="112670"/>
                  <a:pt x="2928803" y="128766"/>
                </a:cubicBezTo>
                <a:cubicBezTo>
                  <a:pt x="2928803" y="128766"/>
                  <a:pt x="2928803" y="128766"/>
                  <a:pt x="2928803" y="136814"/>
                </a:cubicBezTo>
                <a:cubicBezTo>
                  <a:pt x="2928803" y="136814"/>
                  <a:pt x="2936849" y="144861"/>
                  <a:pt x="2936849" y="152909"/>
                </a:cubicBezTo>
                <a:cubicBezTo>
                  <a:pt x="2936849" y="152909"/>
                  <a:pt x="2936849" y="152909"/>
                  <a:pt x="2936849" y="160957"/>
                </a:cubicBezTo>
                <a:cubicBezTo>
                  <a:pt x="2936849" y="160957"/>
                  <a:pt x="2936849" y="160957"/>
                  <a:pt x="2928803" y="160957"/>
                </a:cubicBezTo>
                <a:cubicBezTo>
                  <a:pt x="2888572" y="193149"/>
                  <a:pt x="2848341" y="225340"/>
                  <a:pt x="2816156" y="265579"/>
                </a:cubicBezTo>
                <a:cubicBezTo>
                  <a:pt x="2808110" y="273627"/>
                  <a:pt x="2800064" y="289723"/>
                  <a:pt x="2792018" y="305819"/>
                </a:cubicBezTo>
                <a:cubicBezTo>
                  <a:pt x="2792018" y="321914"/>
                  <a:pt x="2783972" y="329962"/>
                  <a:pt x="2775925" y="346058"/>
                </a:cubicBezTo>
                <a:cubicBezTo>
                  <a:pt x="2759833" y="370202"/>
                  <a:pt x="2743741" y="386297"/>
                  <a:pt x="2719602" y="402393"/>
                </a:cubicBezTo>
                <a:cubicBezTo>
                  <a:pt x="2711556" y="410441"/>
                  <a:pt x="2703510" y="410441"/>
                  <a:pt x="2695464" y="418489"/>
                </a:cubicBezTo>
                <a:cubicBezTo>
                  <a:pt x="2647187" y="442632"/>
                  <a:pt x="2598910" y="466776"/>
                  <a:pt x="2566725" y="523111"/>
                </a:cubicBezTo>
                <a:cubicBezTo>
                  <a:pt x="2687418" y="450680"/>
                  <a:pt x="2783972" y="402393"/>
                  <a:pt x="2888572" y="354106"/>
                </a:cubicBezTo>
                <a:cubicBezTo>
                  <a:pt x="2888572" y="354106"/>
                  <a:pt x="2888572" y="354106"/>
                  <a:pt x="2888572" y="346058"/>
                </a:cubicBezTo>
                <a:cubicBezTo>
                  <a:pt x="2888572" y="346058"/>
                  <a:pt x="2888572" y="346058"/>
                  <a:pt x="2896618" y="354106"/>
                </a:cubicBezTo>
                <a:cubicBezTo>
                  <a:pt x="2912710" y="370202"/>
                  <a:pt x="2920756" y="386297"/>
                  <a:pt x="2920756" y="394345"/>
                </a:cubicBezTo>
                <a:cubicBezTo>
                  <a:pt x="2912710" y="410441"/>
                  <a:pt x="2896618" y="426537"/>
                  <a:pt x="2880526" y="434585"/>
                </a:cubicBezTo>
                <a:cubicBezTo>
                  <a:pt x="2880526" y="434585"/>
                  <a:pt x="2880526" y="434585"/>
                  <a:pt x="2872479" y="434585"/>
                </a:cubicBezTo>
                <a:cubicBezTo>
                  <a:pt x="2864433" y="442632"/>
                  <a:pt x="2856387" y="450680"/>
                  <a:pt x="2848341" y="458728"/>
                </a:cubicBezTo>
                <a:cubicBezTo>
                  <a:pt x="2840295" y="466776"/>
                  <a:pt x="2824202" y="474824"/>
                  <a:pt x="2816156" y="482872"/>
                </a:cubicBezTo>
                <a:cubicBezTo>
                  <a:pt x="2816156" y="482872"/>
                  <a:pt x="2816156" y="482872"/>
                  <a:pt x="2816156" y="490920"/>
                </a:cubicBezTo>
                <a:cubicBezTo>
                  <a:pt x="2824202" y="490920"/>
                  <a:pt x="2824202" y="490920"/>
                  <a:pt x="2824202" y="490920"/>
                </a:cubicBezTo>
                <a:cubicBezTo>
                  <a:pt x="2832249" y="490920"/>
                  <a:pt x="2848341" y="490920"/>
                  <a:pt x="2856387" y="490920"/>
                </a:cubicBezTo>
                <a:cubicBezTo>
                  <a:pt x="2872479" y="482872"/>
                  <a:pt x="2880526" y="482872"/>
                  <a:pt x="2896618" y="482872"/>
                </a:cubicBezTo>
                <a:cubicBezTo>
                  <a:pt x="2977079" y="442632"/>
                  <a:pt x="3065587" y="410441"/>
                  <a:pt x="3154095" y="378249"/>
                </a:cubicBezTo>
                <a:cubicBezTo>
                  <a:pt x="3323064" y="305819"/>
                  <a:pt x="3492034" y="233388"/>
                  <a:pt x="3669049" y="169005"/>
                </a:cubicBezTo>
                <a:cubicBezTo>
                  <a:pt x="3773649" y="128766"/>
                  <a:pt x="3894342" y="104622"/>
                  <a:pt x="4015034" y="80479"/>
                </a:cubicBezTo>
                <a:cubicBezTo>
                  <a:pt x="4023080" y="80479"/>
                  <a:pt x="4031126" y="72431"/>
                  <a:pt x="4039173" y="72431"/>
                </a:cubicBezTo>
                <a:cubicBezTo>
                  <a:pt x="4063311" y="72431"/>
                  <a:pt x="4095496" y="80479"/>
                  <a:pt x="4127680" y="88526"/>
                </a:cubicBezTo>
                <a:cubicBezTo>
                  <a:pt x="4151819" y="96574"/>
                  <a:pt x="4167911" y="96574"/>
                  <a:pt x="4184004" y="104622"/>
                </a:cubicBezTo>
                <a:cubicBezTo>
                  <a:pt x="4184004" y="104622"/>
                  <a:pt x="4184004" y="104622"/>
                  <a:pt x="4200096" y="104622"/>
                </a:cubicBezTo>
                <a:cubicBezTo>
                  <a:pt x="4200096" y="104622"/>
                  <a:pt x="4200096" y="104622"/>
                  <a:pt x="4192050" y="112670"/>
                </a:cubicBezTo>
                <a:cubicBezTo>
                  <a:pt x="4192050" y="136814"/>
                  <a:pt x="4184004" y="152909"/>
                  <a:pt x="4175957" y="177053"/>
                </a:cubicBezTo>
                <a:cubicBezTo>
                  <a:pt x="4184004" y="177053"/>
                  <a:pt x="4192050" y="177053"/>
                  <a:pt x="4200096" y="177053"/>
                </a:cubicBezTo>
                <a:cubicBezTo>
                  <a:pt x="4216188" y="169005"/>
                  <a:pt x="4232281" y="169005"/>
                  <a:pt x="4248373" y="169005"/>
                </a:cubicBezTo>
                <a:cubicBezTo>
                  <a:pt x="4248373" y="169005"/>
                  <a:pt x="4248373" y="169005"/>
                  <a:pt x="4256419" y="185101"/>
                </a:cubicBezTo>
                <a:cubicBezTo>
                  <a:pt x="4175957" y="217292"/>
                  <a:pt x="4111588" y="257532"/>
                  <a:pt x="4063311" y="329962"/>
                </a:cubicBezTo>
                <a:cubicBezTo>
                  <a:pt x="4103542" y="313867"/>
                  <a:pt x="4143773" y="305819"/>
                  <a:pt x="4175957" y="289723"/>
                </a:cubicBezTo>
                <a:cubicBezTo>
                  <a:pt x="4224234" y="273627"/>
                  <a:pt x="4272511" y="265579"/>
                  <a:pt x="4320788" y="249484"/>
                </a:cubicBezTo>
                <a:cubicBezTo>
                  <a:pt x="4320788" y="249484"/>
                  <a:pt x="4320788" y="249484"/>
                  <a:pt x="4336880" y="241436"/>
                </a:cubicBezTo>
                <a:cubicBezTo>
                  <a:pt x="4336880" y="241436"/>
                  <a:pt x="4336880" y="241436"/>
                  <a:pt x="4336880" y="257532"/>
                </a:cubicBezTo>
                <a:cubicBezTo>
                  <a:pt x="4336880" y="257532"/>
                  <a:pt x="4336880" y="257532"/>
                  <a:pt x="4361019" y="257532"/>
                </a:cubicBezTo>
                <a:cubicBezTo>
                  <a:pt x="4361019" y="257532"/>
                  <a:pt x="4361019" y="257532"/>
                  <a:pt x="4336880" y="273627"/>
                </a:cubicBezTo>
                <a:cubicBezTo>
                  <a:pt x="4248373" y="338010"/>
                  <a:pt x="4175957" y="394345"/>
                  <a:pt x="4087450" y="442632"/>
                </a:cubicBezTo>
                <a:cubicBezTo>
                  <a:pt x="4095496" y="450680"/>
                  <a:pt x="4103542" y="450680"/>
                  <a:pt x="4103542" y="458728"/>
                </a:cubicBezTo>
                <a:cubicBezTo>
                  <a:pt x="4127680" y="442632"/>
                  <a:pt x="4151819" y="442632"/>
                  <a:pt x="4184004" y="442632"/>
                </a:cubicBezTo>
                <a:cubicBezTo>
                  <a:pt x="4200096" y="442632"/>
                  <a:pt x="4216188" y="442632"/>
                  <a:pt x="4240327" y="442632"/>
                </a:cubicBezTo>
                <a:cubicBezTo>
                  <a:pt x="4256419" y="442632"/>
                  <a:pt x="4272511" y="450680"/>
                  <a:pt x="4296650" y="450680"/>
                </a:cubicBezTo>
                <a:cubicBezTo>
                  <a:pt x="4328834" y="450680"/>
                  <a:pt x="4361019" y="442632"/>
                  <a:pt x="4393204" y="426537"/>
                </a:cubicBezTo>
                <a:cubicBezTo>
                  <a:pt x="4401250" y="418489"/>
                  <a:pt x="4425388" y="410441"/>
                  <a:pt x="4441480" y="410441"/>
                </a:cubicBezTo>
                <a:cubicBezTo>
                  <a:pt x="4473665" y="410441"/>
                  <a:pt x="4497804" y="426537"/>
                  <a:pt x="4513896" y="450680"/>
                </a:cubicBezTo>
                <a:cubicBezTo>
                  <a:pt x="4521942" y="458728"/>
                  <a:pt x="4521942" y="466776"/>
                  <a:pt x="4521942" y="474824"/>
                </a:cubicBezTo>
                <a:cubicBezTo>
                  <a:pt x="4529988" y="482872"/>
                  <a:pt x="4529988" y="490920"/>
                  <a:pt x="4538034" y="498968"/>
                </a:cubicBezTo>
                <a:cubicBezTo>
                  <a:pt x="4707004" y="418489"/>
                  <a:pt x="4900112" y="338010"/>
                  <a:pt x="5093220" y="265579"/>
                </a:cubicBezTo>
                <a:cubicBezTo>
                  <a:pt x="5093220" y="265579"/>
                  <a:pt x="5093220" y="265579"/>
                  <a:pt x="5101266" y="257532"/>
                </a:cubicBezTo>
                <a:cubicBezTo>
                  <a:pt x="5101266" y="257532"/>
                  <a:pt x="5101266" y="257532"/>
                  <a:pt x="5101266" y="265579"/>
                </a:cubicBezTo>
                <a:cubicBezTo>
                  <a:pt x="5109312" y="273627"/>
                  <a:pt x="5109312" y="273627"/>
                  <a:pt x="5109312" y="281675"/>
                </a:cubicBezTo>
                <a:cubicBezTo>
                  <a:pt x="5117358" y="281675"/>
                  <a:pt x="5117358" y="289723"/>
                  <a:pt x="5117358" y="289723"/>
                </a:cubicBezTo>
                <a:cubicBezTo>
                  <a:pt x="5117358" y="289723"/>
                  <a:pt x="5117358" y="289723"/>
                  <a:pt x="5125404" y="297771"/>
                </a:cubicBezTo>
                <a:cubicBezTo>
                  <a:pt x="5125404" y="297771"/>
                  <a:pt x="5125404" y="297771"/>
                  <a:pt x="5117358" y="305819"/>
                </a:cubicBezTo>
                <a:cubicBezTo>
                  <a:pt x="5028850" y="354106"/>
                  <a:pt x="4948388" y="386297"/>
                  <a:pt x="4851834" y="426537"/>
                </a:cubicBezTo>
                <a:cubicBezTo>
                  <a:pt x="4884020" y="442632"/>
                  <a:pt x="4908158" y="450680"/>
                  <a:pt x="4932296" y="450680"/>
                </a:cubicBezTo>
                <a:cubicBezTo>
                  <a:pt x="4972527" y="450680"/>
                  <a:pt x="5012758" y="434585"/>
                  <a:pt x="5044942" y="426537"/>
                </a:cubicBezTo>
                <a:cubicBezTo>
                  <a:pt x="5141496" y="394345"/>
                  <a:pt x="5246096" y="362154"/>
                  <a:pt x="5350696" y="338010"/>
                </a:cubicBezTo>
                <a:cubicBezTo>
                  <a:pt x="5374835" y="329962"/>
                  <a:pt x="5390928" y="321914"/>
                  <a:pt x="5415066" y="321914"/>
                </a:cubicBezTo>
                <a:cubicBezTo>
                  <a:pt x="5423112" y="321914"/>
                  <a:pt x="5431158" y="321914"/>
                  <a:pt x="5439204" y="313867"/>
                </a:cubicBezTo>
                <a:cubicBezTo>
                  <a:pt x="5447250" y="313867"/>
                  <a:pt x="5455296" y="313867"/>
                  <a:pt x="5455296" y="313867"/>
                </a:cubicBezTo>
                <a:cubicBezTo>
                  <a:pt x="5471389" y="313867"/>
                  <a:pt x="5479435" y="313867"/>
                  <a:pt x="5487482" y="321914"/>
                </a:cubicBezTo>
                <a:cubicBezTo>
                  <a:pt x="5487482" y="321914"/>
                  <a:pt x="5487482" y="321914"/>
                  <a:pt x="5503574" y="329962"/>
                </a:cubicBezTo>
                <a:cubicBezTo>
                  <a:pt x="5503574" y="329962"/>
                  <a:pt x="5503574" y="329962"/>
                  <a:pt x="5487482" y="338010"/>
                </a:cubicBezTo>
                <a:cubicBezTo>
                  <a:pt x="5463343" y="354106"/>
                  <a:pt x="5439204" y="370202"/>
                  <a:pt x="5407020" y="378249"/>
                </a:cubicBezTo>
                <a:cubicBezTo>
                  <a:pt x="5358743" y="394345"/>
                  <a:pt x="5302420" y="410441"/>
                  <a:pt x="5254142" y="426537"/>
                </a:cubicBezTo>
                <a:cubicBezTo>
                  <a:pt x="5205866" y="434585"/>
                  <a:pt x="5157589" y="450680"/>
                  <a:pt x="5109312" y="466776"/>
                </a:cubicBezTo>
                <a:cubicBezTo>
                  <a:pt x="5077127" y="482872"/>
                  <a:pt x="5036896" y="498968"/>
                  <a:pt x="5012758" y="523111"/>
                </a:cubicBezTo>
                <a:cubicBezTo>
                  <a:pt x="5061035" y="507016"/>
                  <a:pt x="5109312" y="490920"/>
                  <a:pt x="5165635" y="482872"/>
                </a:cubicBezTo>
                <a:cubicBezTo>
                  <a:pt x="5165635" y="482872"/>
                  <a:pt x="5165635" y="482872"/>
                  <a:pt x="5181728" y="474824"/>
                </a:cubicBezTo>
                <a:cubicBezTo>
                  <a:pt x="5181728" y="474824"/>
                  <a:pt x="5181728" y="474824"/>
                  <a:pt x="5181728" y="490920"/>
                </a:cubicBezTo>
                <a:cubicBezTo>
                  <a:pt x="5181728" y="547255"/>
                  <a:pt x="5189774" y="587494"/>
                  <a:pt x="5238050" y="627734"/>
                </a:cubicBezTo>
                <a:cubicBezTo>
                  <a:pt x="5246096" y="635781"/>
                  <a:pt x="5246096" y="651877"/>
                  <a:pt x="5246096" y="684069"/>
                </a:cubicBezTo>
                <a:cubicBezTo>
                  <a:pt x="5246096" y="692116"/>
                  <a:pt x="5246096" y="700164"/>
                  <a:pt x="5246096" y="708212"/>
                </a:cubicBezTo>
                <a:cubicBezTo>
                  <a:pt x="5246096" y="708212"/>
                  <a:pt x="5246096" y="708212"/>
                  <a:pt x="5221958" y="780643"/>
                </a:cubicBezTo>
                <a:cubicBezTo>
                  <a:pt x="5221958" y="780643"/>
                  <a:pt x="5221958" y="780643"/>
                  <a:pt x="5246096" y="796739"/>
                </a:cubicBezTo>
                <a:cubicBezTo>
                  <a:pt x="5246096" y="796739"/>
                  <a:pt x="5246096" y="796739"/>
                  <a:pt x="5230004" y="804787"/>
                </a:cubicBezTo>
                <a:cubicBezTo>
                  <a:pt x="5157589" y="836978"/>
                  <a:pt x="5093220" y="877217"/>
                  <a:pt x="5020804" y="909409"/>
                </a:cubicBezTo>
                <a:cubicBezTo>
                  <a:pt x="5036896" y="925504"/>
                  <a:pt x="5052988" y="933552"/>
                  <a:pt x="5069081" y="949648"/>
                </a:cubicBezTo>
                <a:cubicBezTo>
                  <a:pt x="5069081" y="949648"/>
                  <a:pt x="5069081" y="949648"/>
                  <a:pt x="5085174" y="957696"/>
                </a:cubicBezTo>
                <a:cubicBezTo>
                  <a:pt x="5085174" y="957696"/>
                  <a:pt x="5085174" y="957696"/>
                  <a:pt x="4980574" y="997935"/>
                </a:cubicBezTo>
                <a:cubicBezTo>
                  <a:pt x="4980574" y="997935"/>
                  <a:pt x="4980574" y="997935"/>
                  <a:pt x="5761051" y="788691"/>
                </a:cubicBezTo>
                <a:cubicBezTo>
                  <a:pt x="5761051" y="788691"/>
                  <a:pt x="5761051" y="788691"/>
                  <a:pt x="5761051" y="804787"/>
                </a:cubicBezTo>
                <a:cubicBezTo>
                  <a:pt x="5761051" y="804787"/>
                  <a:pt x="5761051" y="804787"/>
                  <a:pt x="5761051" y="812834"/>
                </a:cubicBezTo>
                <a:cubicBezTo>
                  <a:pt x="5761051" y="812834"/>
                  <a:pt x="5769097" y="820882"/>
                  <a:pt x="5769097" y="828930"/>
                </a:cubicBezTo>
                <a:cubicBezTo>
                  <a:pt x="5769097" y="828930"/>
                  <a:pt x="5769097" y="828930"/>
                  <a:pt x="5769097" y="836978"/>
                </a:cubicBezTo>
                <a:cubicBezTo>
                  <a:pt x="5769097" y="836978"/>
                  <a:pt x="5769097" y="836978"/>
                  <a:pt x="5761051" y="836978"/>
                </a:cubicBezTo>
                <a:cubicBezTo>
                  <a:pt x="5744958" y="845026"/>
                  <a:pt x="5736912" y="845026"/>
                  <a:pt x="5720820" y="853074"/>
                </a:cubicBezTo>
                <a:cubicBezTo>
                  <a:pt x="5712774" y="861122"/>
                  <a:pt x="5696682" y="869169"/>
                  <a:pt x="5688636" y="869169"/>
                </a:cubicBezTo>
                <a:cubicBezTo>
                  <a:pt x="5230004" y="973792"/>
                  <a:pt x="4803558" y="1142797"/>
                  <a:pt x="4441480" y="1295706"/>
                </a:cubicBezTo>
                <a:cubicBezTo>
                  <a:pt x="4433434" y="1303754"/>
                  <a:pt x="4425388" y="1303754"/>
                  <a:pt x="4425388" y="1303754"/>
                </a:cubicBezTo>
                <a:cubicBezTo>
                  <a:pt x="4417342" y="1303754"/>
                  <a:pt x="4417342" y="1311802"/>
                  <a:pt x="4409296" y="1311802"/>
                </a:cubicBezTo>
                <a:cubicBezTo>
                  <a:pt x="4409296" y="1311802"/>
                  <a:pt x="4409296" y="1311802"/>
                  <a:pt x="4401250" y="1311802"/>
                </a:cubicBezTo>
                <a:cubicBezTo>
                  <a:pt x="4417342" y="1319850"/>
                  <a:pt x="4433434" y="1319850"/>
                  <a:pt x="4441480" y="1319850"/>
                </a:cubicBezTo>
                <a:cubicBezTo>
                  <a:pt x="4489758" y="1319850"/>
                  <a:pt x="4538034" y="1295706"/>
                  <a:pt x="4578266" y="1279611"/>
                </a:cubicBezTo>
                <a:cubicBezTo>
                  <a:pt x="4602404" y="1263515"/>
                  <a:pt x="4626542" y="1255467"/>
                  <a:pt x="4650680" y="1247419"/>
                </a:cubicBezTo>
                <a:cubicBezTo>
                  <a:pt x="4835742" y="1183036"/>
                  <a:pt x="5028850" y="1118653"/>
                  <a:pt x="5205866" y="1062318"/>
                </a:cubicBezTo>
                <a:cubicBezTo>
                  <a:pt x="5342650" y="1014031"/>
                  <a:pt x="5487482" y="965744"/>
                  <a:pt x="5624266" y="925504"/>
                </a:cubicBezTo>
                <a:cubicBezTo>
                  <a:pt x="5624266" y="925504"/>
                  <a:pt x="5624266" y="925504"/>
                  <a:pt x="5841512" y="877217"/>
                </a:cubicBezTo>
                <a:cubicBezTo>
                  <a:pt x="5849558" y="877217"/>
                  <a:pt x="5865651" y="877217"/>
                  <a:pt x="5881743" y="885265"/>
                </a:cubicBezTo>
                <a:cubicBezTo>
                  <a:pt x="5881743" y="885265"/>
                  <a:pt x="5881743" y="885265"/>
                  <a:pt x="5905882" y="893313"/>
                </a:cubicBezTo>
                <a:cubicBezTo>
                  <a:pt x="5905882" y="893313"/>
                  <a:pt x="5905882" y="893313"/>
                  <a:pt x="5881743" y="901361"/>
                </a:cubicBezTo>
                <a:cubicBezTo>
                  <a:pt x="5736912" y="949648"/>
                  <a:pt x="5584036" y="997935"/>
                  <a:pt x="5447250" y="1038175"/>
                </a:cubicBezTo>
                <a:cubicBezTo>
                  <a:pt x="5302420" y="1086462"/>
                  <a:pt x="5165635" y="1126701"/>
                  <a:pt x="5020804" y="1174988"/>
                </a:cubicBezTo>
                <a:cubicBezTo>
                  <a:pt x="5028850" y="1174988"/>
                  <a:pt x="5028850" y="1174988"/>
                  <a:pt x="5036896" y="1174988"/>
                </a:cubicBezTo>
                <a:cubicBezTo>
                  <a:pt x="5036896" y="1174988"/>
                  <a:pt x="5044942" y="1183036"/>
                  <a:pt x="5052988" y="1183036"/>
                </a:cubicBezTo>
                <a:cubicBezTo>
                  <a:pt x="5052988" y="1183036"/>
                  <a:pt x="5052988" y="1183036"/>
                  <a:pt x="5061035" y="1199132"/>
                </a:cubicBezTo>
                <a:cubicBezTo>
                  <a:pt x="4908158" y="1263515"/>
                  <a:pt x="4755281" y="1335946"/>
                  <a:pt x="4602404" y="1392281"/>
                </a:cubicBezTo>
                <a:cubicBezTo>
                  <a:pt x="4715050" y="1360089"/>
                  <a:pt x="4827696" y="1311802"/>
                  <a:pt x="4940342" y="1271563"/>
                </a:cubicBezTo>
                <a:cubicBezTo>
                  <a:pt x="5133450" y="1191084"/>
                  <a:pt x="5334604" y="1118653"/>
                  <a:pt x="5551850" y="1078414"/>
                </a:cubicBezTo>
                <a:cubicBezTo>
                  <a:pt x="5551850" y="1078414"/>
                  <a:pt x="5551850" y="1078414"/>
                  <a:pt x="5559897" y="1094510"/>
                </a:cubicBezTo>
                <a:cubicBezTo>
                  <a:pt x="5262189" y="1207180"/>
                  <a:pt x="4956435" y="1319850"/>
                  <a:pt x="4658727" y="1432520"/>
                </a:cubicBezTo>
                <a:cubicBezTo>
                  <a:pt x="4674819" y="1432520"/>
                  <a:pt x="4698958" y="1424472"/>
                  <a:pt x="4715050" y="1424472"/>
                </a:cubicBezTo>
                <a:cubicBezTo>
                  <a:pt x="4932296" y="1335946"/>
                  <a:pt x="5165635" y="1255467"/>
                  <a:pt x="5471389" y="1150845"/>
                </a:cubicBezTo>
                <a:cubicBezTo>
                  <a:pt x="5712774" y="1070366"/>
                  <a:pt x="5954158" y="997935"/>
                  <a:pt x="6195544" y="925504"/>
                </a:cubicBezTo>
                <a:cubicBezTo>
                  <a:pt x="6340374" y="885265"/>
                  <a:pt x="6485206" y="853074"/>
                  <a:pt x="6630036" y="820882"/>
                </a:cubicBezTo>
                <a:cubicBezTo>
                  <a:pt x="6638082" y="812834"/>
                  <a:pt x="6638082" y="812834"/>
                  <a:pt x="6646128" y="812834"/>
                </a:cubicBezTo>
                <a:cubicBezTo>
                  <a:pt x="6662221" y="812834"/>
                  <a:pt x="6686360" y="820882"/>
                  <a:pt x="6702452" y="828930"/>
                </a:cubicBezTo>
                <a:cubicBezTo>
                  <a:pt x="6702452" y="828930"/>
                  <a:pt x="6710498" y="836978"/>
                  <a:pt x="6718544" y="836978"/>
                </a:cubicBezTo>
                <a:cubicBezTo>
                  <a:pt x="6734636" y="836978"/>
                  <a:pt x="6750728" y="845026"/>
                  <a:pt x="6774867" y="853074"/>
                </a:cubicBezTo>
                <a:cubicBezTo>
                  <a:pt x="6782913" y="861122"/>
                  <a:pt x="6799006" y="869169"/>
                  <a:pt x="6815098" y="877217"/>
                </a:cubicBezTo>
                <a:cubicBezTo>
                  <a:pt x="6815098" y="877217"/>
                  <a:pt x="6815098" y="877217"/>
                  <a:pt x="6847282" y="885265"/>
                </a:cubicBezTo>
                <a:cubicBezTo>
                  <a:pt x="6847282" y="885265"/>
                  <a:pt x="6847282" y="885265"/>
                  <a:pt x="6815098" y="893313"/>
                </a:cubicBezTo>
                <a:cubicBezTo>
                  <a:pt x="6799006" y="901361"/>
                  <a:pt x="6782913" y="901361"/>
                  <a:pt x="6766821" y="909409"/>
                </a:cubicBezTo>
                <a:cubicBezTo>
                  <a:pt x="6750728" y="917457"/>
                  <a:pt x="6742682" y="925504"/>
                  <a:pt x="6726590" y="925504"/>
                </a:cubicBezTo>
                <a:cubicBezTo>
                  <a:pt x="6726590" y="925504"/>
                  <a:pt x="6726590" y="925504"/>
                  <a:pt x="6235774" y="1062318"/>
                </a:cubicBezTo>
                <a:cubicBezTo>
                  <a:pt x="6300144" y="1046222"/>
                  <a:pt x="6364513" y="1030127"/>
                  <a:pt x="6428882" y="1014031"/>
                </a:cubicBezTo>
                <a:cubicBezTo>
                  <a:pt x="6517390" y="997935"/>
                  <a:pt x="6597852" y="973792"/>
                  <a:pt x="6686360" y="957696"/>
                </a:cubicBezTo>
                <a:cubicBezTo>
                  <a:pt x="6686360" y="957696"/>
                  <a:pt x="6686360" y="957696"/>
                  <a:pt x="6702452" y="949648"/>
                </a:cubicBezTo>
                <a:cubicBezTo>
                  <a:pt x="6702452" y="949648"/>
                  <a:pt x="6702452" y="949648"/>
                  <a:pt x="6702452" y="965744"/>
                </a:cubicBezTo>
                <a:cubicBezTo>
                  <a:pt x="6702452" y="973792"/>
                  <a:pt x="6702452" y="981840"/>
                  <a:pt x="6702452" y="981840"/>
                </a:cubicBezTo>
                <a:cubicBezTo>
                  <a:pt x="6702452" y="989887"/>
                  <a:pt x="6710498" y="989887"/>
                  <a:pt x="6710498" y="997935"/>
                </a:cubicBezTo>
                <a:cubicBezTo>
                  <a:pt x="6710498" y="997935"/>
                  <a:pt x="6710498" y="997935"/>
                  <a:pt x="6710498" y="1005983"/>
                </a:cubicBezTo>
                <a:cubicBezTo>
                  <a:pt x="6710498" y="1005983"/>
                  <a:pt x="6710498" y="1005983"/>
                  <a:pt x="6702452" y="1005983"/>
                </a:cubicBezTo>
                <a:cubicBezTo>
                  <a:pt x="6589806" y="1038175"/>
                  <a:pt x="6477159" y="1078414"/>
                  <a:pt x="6364513" y="1110605"/>
                </a:cubicBezTo>
                <a:cubicBezTo>
                  <a:pt x="6364513" y="1110605"/>
                  <a:pt x="6364513" y="1110605"/>
                  <a:pt x="6525436" y="1070366"/>
                </a:cubicBezTo>
                <a:cubicBezTo>
                  <a:pt x="6525436" y="1070366"/>
                  <a:pt x="6525436" y="1070366"/>
                  <a:pt x="6525436" y="1086462"/>
                </a:cubicBezTo>
                <a:cubicBezTo>
                  <a:pt x="6525436" y="1102558"/>
                  <a:pt x="6525436" y="1118653"/>
                  <a:pt x="6533482" y="1126701"/>
                </a:cubicBezTo>
                <a:cubicBezTo>
                  <a:pt x="6533482" y="1134749"/>
                  <a:pt x="6541528" y="1142797"/>
                  <a:pt x="6557620" y="1142797"/>
                </a:cubicBezTo>
                <a:cubicBezTo>
                  <a:pt x="6565667" y="1142797"/>
                  <a:pt x="6573713" y="1134749"/>
                  <a:pt x="6581759" y="1134749"/>
                </a:cubicBezTo>
                <a:cubicBezTo>
                  <a:pt x="6597852" y="1126701"/>
                  <a:pt x="6605898" y="1126701"/>
                  <a:pt x="6613944" y="1126701"/>
                </a:cubicBezTo>
                <a:cubicBezTo>
                  <a:pt x="6613944" y="1126701"/>
                  <a:pt x="6613944" y="1126701"/>
                  <a:pt x="6621990" y="1126701"/>
                </a:cubicBezTo>
                <a:cubicBezTo>
                  <a:pt x="6638082" y="1134749"/>
                  <a:pt x="6662221" y="1134749"/>
                  <a:pt x="6686360" y="1134749"/>
                </a:cubicBezTo>
                <a:cubicBezTo>
                  <a:pt x="6718544" y="1134749"/>
                  <a:pt x="6758774" y="1126701"/>
                  <a:pt x="6799006" y="1110605"/>
                </a:cubicBezTo>
                <a:cubicBezTo>
                  <a:pt x="6823144" y="1102558"/>
                  <a:pt x="6847282" y="1094510"/>
                  <a:pt x="6871421" y="1094510"/>
                </a:cubicBezTo>
                <a:cubicBezTo>
                  <a:pt x="6967975" y="1078414"/>
                  <a:pt x="7056482" y="1070366"/>
                  <a:pt x="7144990" y="1062318"/>
                </a:cubicBezTo>
                <a:cubicBezTo>
                  <a:pt x="7161082" y="1062318"/>
                  <a:pt x="7161082" y="1070366"/>
                  <a:pt x="7169129" y="1070366"/>
                </a:cubicBezTo>
                <a:cubicBezTo>
                  <a:pt x="7169129" y="1070366"/>
                  <a:pt x="7169129" y="1070366"/>
                  <a:pt x="7169129" y="1078414"/>
                </a:cubicBezTo>
                <a:cubicBezTo>
                  <a:pt x="7169129" y="1078414"/>
                  <a:pt x="7169129" y="1078414"/>
                  <a:pt x="7177175" y="1086462"/>
                </a:cubicBezTo>
                <a:cubicBezTo>
                  <a:pt x="7177175" y="1086462"/>
                  <a:pt x="7177175" y="1086462"/>
                  <a:pt x="7169129" y="1094510"/>
                </a:cubicBezTo>
                <a:cubicBezTo>
                  <a:pt x="7161082" y="1094510"/>
                  <a:pt x="7161082" y="1102558"/>
                  <a:pt x="7153036" y="1102558"/>
                </a:cubicBezTo>
                <a:cubicBezTo>
                  <a:pt x="7144990" y="1110605"/>
                  <a:pt x="7128898" y="1118653"/>
                  <a:pt x="7112806" y="1118653"/>
                </a:cubicBezTo>
                <a:cubicBezTo>
                  <a:pt x="7040390" y="1134749"/>
                  <a:pt x="6976021" y="1150845"/>
                  <a:pt x="6903606" y="1166940"/>
                </a:cubicBezTo>
                <a:cubicBezTo>
                  <a:pt x="6831190" y="1183036"/>
                  <a:pt x="6758774" y="1191084"/>
                  <a:pt x="6694406" y="1207180"/>
                </a:cubicBezTo>
                <a:cubicBezTo>
                  <a:pt x="6662221" y="1215228"/>
                  <a:pt x="6630036" y="1239371"/>
                  <a:pt x="6605898" y="1255467"/>
                </a:cubicBezTo>
                <a:cubicBezTo>
                  <a:pt x="6605898" y="1255467"/>
                  <a:pt x="6605898" y="1255467"/>
                  <a:pt x="6605898" y="1263515"/>
                </a:cubicBezTo>
                <a:cubicBezTo>
                  <a:pt x="6613944" y="1263515"/>
                  <a:pt x="6613944" y="1263515"/>
                  <a:pt x="6613944" y="1263515"/>
                </a:cubicBezTo>
                <a:cubicBezTo>
                  <a:pt x="6621990" y="1263515"/>
                  <a:pt x="6621990" y="1263515"/>
                  <a:pt x="6621990" y="1263515"/>
                </a:cubicBezTo>
                <a:cubicBezTo>
                  <a:pt x="6630036" y="1263515"/>
                  <a:pt x="6630036" y="1263515"/>
                  <a:pt x="6638082" y="1263515"/>
                </a:cubicBezTo>
                <a:cubicBezTo>
                  <a:pt x="6678313" y="1255467"/>
                  <a:pt x="6718544" y="1239371"/>
                  <a:pt x="6758774" y="1231323"/>
                </a:cubicBezTo>
                <a:cubicBezTo>
                  <a:pt x="6807052" y="1223275"/>
                  <a:pt x="6847282" y="1215228"/>
                  <a:pt x="6887514" y="1207180"/>
                </a:cubicBezTo>
                <a:cubicBezTo>
                  <a:pt x="6895560" y="1207180"/>
                  <a:pt x="6903606" y="1199132"/>
                  <a:pt x="6911652" y="1199132"/>
                </a:cubicBezTo>
                <a:cubicBezTo>
                  <a:pt x="6959928" y="1199132"/>
                  <a:pt x="6992114" y="1223275"/>
                  <a:pt x="7000160" y="1263515"/>
                </a:cubicBezTo>
                <a:cubicBezTo>
                  <a:pt x="7136944" y="1247419"/>
                  <a:pt x="7257636" y="1223275"/>
                  <a:pt x="7378329" y="1199132"/>
                </a:cubicBezTo>
                <a:cubicBezTo>
                  <a:pt x="7402468" y="1199132"/>
                  <a:pt x="7418560" y="1191084"/>
                  <a:pt x="7434652" y="1183036"/>
                </a:cubicBezTo>
                <a:cubicBezTo>
                  <a:pt x="7442698" y="1174988"/>
                  <a:pt x="7450744" y="1174988"/>
                  <a:pt x="7458790" y="1174988"/>
                </a:cubicBezTo>
                <a:lnTo>
                  <a:pt x="7474883" y="1166940"/>
                </a:lnTo>
                <a:cubicBezTo>
                  <a:pt x="7474883" y="1166940"/>
                  <a:pt x="7474883" y="1166940"/>
                  <a:pt x="7474883" y="1231323"/>
                </a:cubicBezTo>
                <a:cubicBezTo>
                  <a:pt x="7474883" y="1231323"/>
                  <a:pt x="7474883" y="1231323"/>
                  <a:pt x="7466837" y="1231323"/>
                </a:cubicBezTo>
                <a:cubicBezTo>
                  <a:pt x="7410514" y="1247419"/>
                  <a:pt x="7362237" y="1255467"/>
                  <a:pt x="7313960" y="1271563"/>
                </a:cubicBezTo>
                <a:cubicBezTo>
                  <a:pt x="7225452" y="1287658"/>
                  <a:pt x="7136944" y="1303754"/>
                  <a:pt x="7064529" y="1343993"/>
                </a:cubicBezTo>
                <a:cubicBezTo>
                  <a:pt x="7064529" y="1343993"/>
                  <a:pt x="7064529" y="1343993"/>
                  <a:pt x="7064529" y="1352041"/>
                </a:cubicBezTo>
                <a:cubicBezTo>
                  <a:pt x="7088668" y="1352041"/>
                  <a:pt x="7104760" y="1343993"/>
                  <a:pt x="7128898" y="1335946"/>
                </a:cubicBezTo>
                <a:cubicBezTo>
                  <a:pt x="7161082" y="1335946"/>
                  <a:pt x="7193268" y="1327898"/>
                  <a:pt x="7225452" y="1319850"/>
                </a:cubicBezTo>
                <a:cubicBezTo>
                  <a:pt x="7225452" y="1319850"/>
                  <a:pt x="7225452" y="1319850"/>
                  <a:pt x="7233498" y="1311802"/>
                </a:cubicBezTo>
                <a:cubicBezTo>
                  <a:pt x="7233498" y="1311802"/>
                  <a:pt x="7233498" y="1311802"/>
                  <a:pt x="7233498" y="1319850"/>
                </a:cubicBezTo>
                <a:cubicBezTo>
                  <a:pt x="7249590" y="1327898"/>
                  <a:pt x="7249590" y="1343993"/>
                  <a:pt x="7249590" y="1352041"/>
                </a:cubicBezTo>
                <a:cubicBezTo>
                  <a:pt x="7249590" y="1352041"/>
                  <a:pt x="7249590" y="1352041"/>
                  <a:pt x="7249590" y="1360089"/>
                </a:cubicBezTo>
                <a:cubicBezTo>
                  <a:pt x="7249590" y="1360089"/>
                  <a:pt x="7249590" y="1360089"/>
                  <a:pt x="7241544" y="1360089"/>
                </a:cubicBezTo>
                <a:cubicBezTo>
                  <a:pt x="7209360" y="1368137"/>
                  <a:pt x="7177175" y="1376185"/>
                  <a:pt x="7144990" y="1384233"/>
                </a:cubicBezTo>
                <a:cubicBezTo>
                  <a:pt x="7104760" y="1400328"/>
                  <a:pt x="7064529" y="1408376"/>
                  <a:pt x="7024298" y="1416424"/>
                </a:cubicBezTo>
                <a:cubicBezTo>
                  <a:pt x="7024298" y="1416424"/>
                  <a:pt x="7024298" y="1416424"/>
                  <a:pt x="7024298" y="1440568"/>
                </a:cubicBezTo>
                <a:cubicBezTo>
                  <a:pt x="7040390" y="1432520"/>
                  <a:pt x="7056482" y="1432520"/>
                  <a:pt x="7080621" y="1424472"/>
                </a:cubicBezTo>
                <a:cubicBezTo>
                  <a:pt x="7104760" y="1416424"/>
                  <a:pt x="7128898" y="1416424"/>
                  <a:pt x="7153036" y="1408376"/>
                </a:cubicBezTo>
                <a:cubicBezTo>
                  <a:pt x="7153036" y="1408376"/>
                  <a:pt x="7153036" y="1408376"/>
                  <a:pt x="7161082" y="1400328"/>
                </a:cubicBezTo>
                <a:cubicBezTo>
                  <a:pt x="7161082" y="1400328"/>
                  <a:pt x="7161082" y="1400328"/>
                  <a:pt x="7161082" y="1408376"/>
                </a:cubicBezTo>
                <a:cubicBezTo>
                  <a:pt x="7177175" y="1416424"/>
                  <a:pt x="7177175" y="1432520"/>
                  <a:pt x="7177175" y="1440568"/>
                </a:cubicBezTo>
                <a:cubicBezTo>
                  <a:pt x="7177175" y="1440568"/>
                  <a:pt x="7177175" y="1440568"/>
                  <a:pt x="7177175" y="1448616"/>
                </a:cubicBezTo>
                <a:cubicBezTo>
                  <a:pt x="7177175" y="1448616"/>
                  <a:pt x="7177175" y="1448616"/>
                  <a:pt x="7169129" y="1448616"/>
                </a:cubicBezTo>
                <a:cubicBezTo>
                  <a:pt x="7104760" y="1512999"/>
                  <a:pt x="7016252" y="1537142"/>
                  <a:pt x="6927744" y="1561286"/>
                </a:cubicBezTo>
                <a:cubicBezTo>
                  <a:pt x="6895560" y="1569334"/>
                  <a:pt x="6855328" y="1577382"/>
                  <a:pt x="6815098" y="1593477"/>
                </a:cubicBezTo>
                <a:cubicBezTo>
                  <a:pt x="6943836" y="1561286"/>
                  <a:pt x="7072575" y="1545190"/>
                  <a:pt x="7193268" y="1521046"/>
                </a:cubicBezTo>
                <a:cubicBezTo>
                  <a:pt x="7193268" y="1521046"/>
                  <a:pt x="7193268" y="1521046"/>
                  <a:pt x="7209360" y="1512999"/>
                </a:cubicBezTo>
                <a:cubicBezTo>
                  <a:pt x="7209360" y="1512999"/>
                  <a:pt x="7209360" y="1512999"/>
                  <a:pt x="7209360" y="1529094"/>
                </a:cubicBezTo>
                <a:cubicBezTo>
                  <a:pt x="7201314" y="1585429"/>
                  <a:pt x="7153036" y="1601525"/>
                  <a:pt x="7112806" y="1617621"/>
                </a:cubicBezTo>
                <a:cubicBezTo>
                  <a:pt x="7112806" y="1617621"/>
                  <a:pt x="7112806" y="1617621"/>
                  <a:pt x="7104760" y="1617621"/>
                </a:cubicBezTo>
                <a:cubicBezTo>
                  <a:pt x="6967975" y="1665908"/>
                  <a:pt x="6823144" y="1706147"/>
                  <a:pt x="6686360" y="1754435"/>
                </a:cubicBezTo>
                <a:cubicBezTo>
                  <a:pt x="6702452" y="1762482"/>
                  <a:pt x="6702452" y="1778578"/>
                  <a:pt x="6702452" y="1778578"/>
                </a:cubicBezTo>
                <a:cubicBezTo>
                  <a:pt x="6702452" y="1778578"/>
                  <a:pt x="6702452" y="1778578"/>
                  <a:pt x="6702452" y="1786626"/>
                </a:cubicBezTo>
                <a:cubicBezTo>
                  <a:pt x="6702452" y="1786626"/>
                  <a:pt x="6702452" y="1786626"/>
                  <a:pt x="6694406" y="1786626"/>
                </a:cubicBezTo>
                <a:cubicBezTo>
                  <a:pt x="6678313" y="1794674"/>
                  <a:pt x="6670267" y="1794674"/>
                  <a:pt x="6654174" y="1802722"/>
                </a:cubicBezTo>
                <a:cubicBezTo>
                  <a:pt x="6630036" y="1818817"/>
                  <a:pt x="6597852" y="1834913"/>
                  <a:pt x="6565667" y="1834913"/>
                </a:cubicBezTo>
                <a:cubicBezTo>
                  <a:pt x="6477159" y="1867105"/>
                  <a:pt x="6388652" y="1891248"/>
                  <a:pt x="6300144" y="1923440"/>
                </a:cubicBezTo>
                <a:cubicBezTo>
                  <a:pt x="6179451" y="1955631"/>
                  <a:pt x="6050712" y="1995870"/>
                  <a:pt x="5930020" y="2044158"/>
                </a:cubicBezTo>
                <a:cubicBezTo>
                  <a:pt x="5575989" y="2197067"/>
                  <a:pt x="5221958" y="2349976"/>
                  <a:pt x="4867927" y="2518982"/>
                </a:cubicBezTo>
                <a:cubicBezTo>
                  <a:pt x="4747234" y="2583364"/>
                  <a:pt x="4634588" y="2655795"/>
                  <a:pt x="4513896" y="2720178"/>
                </a:cubicBezTo>
                <a:cubicBezTo>
                  <a:pt x="4393204" y="2800657"/>
                  <a:pt x="4264465" y="2881135"/>
                  <a:pt x="4127680" y="2945518"/>
                </a:cubicBezTo>
                <a:cubicBezTo>
                  <a:pt x="4015034" y="2993805"/>
                  <a:pt x="3918480" y="3058188"/>
                  <a:pt x="3821926" y="3122571"/>
                </a:cubicBezTo>
                <a:cubicBezTo>
                  <a:pt x="3741465" y="3170858"/>
                  <a:pt x="3661003" y="3227194"/>
                  <a:pt x="3580541" y="3267433"/>
                </a:cubicBezTo>
                <a:cubicBezTo>
                  <a:pt x="3548357" y="3283529"/>
                  <a:pt x="3516172" y="3291576"/>
                  <a:pt x="3492034" y="3291576"/>
                </a:cubicBezTo>
                <a:cubicBezTo>
                  <a:pt x="3459849" y="3291576"/>
                  <a:pt x="3427664" y="3283529"/>
                  <a:pt x="3395480" y="3259385"/>
                </a:cubicBezTo>
                <a:cubicBezTo>
                  <a:pt x="3395480" y="3259385"/>
                  <a:pt x="3395480" y="3259385"/>
                  <a:pt x="3387434" y="3251337"/>
                </a:cubicBezTo>
                <a:cubicBezTo>
                  <a:pt x="3387434" y="3251337"/>
                  <a:pt x="3387434" y="3251337"/>
                  <a:pt x="3395480" y="3243289"/>
                </a:cubicBezTo>
                <a:cubicBezTo>
                  <a:pt x="3556403" y="3138667"/>
                  <a:pt x="3717326" y="3034045"/>
                  <a:pt x="3870203" y="2929423"/>
                </a:cubicBezTo>
                <a:cubicBezTo>
                  <a:pt x="3829972" y="2953566"/>
                  <a:pt x="3789742" y="2977710"/>
                  <a:pt x="3749511" y="3001853"/>
                </a:cubicBezTo>
                <a:cubicBezTo>
                  <a:pt x="3693188" y="3034045"/>
                  <a:pt x="3644911" y="3066236"/>
                  <a:pt x="3588588" y="3098428"/>
                </a:cubicBezTo>
                <a:cubicBezTo>
                  <a:pt x="3532265" y="3130619"/>
                  <a:pt x="3475941" y="3162811"/>
                  <a:pt x="3427664" y="3195002"/>
                </a:cubicBezTo>
                <a:cubicBezTo>
                  <a:pt x="3427664" y="3195002"/>
                  <a:pt x="3427664" y="3195002"/>
                  <a:pt x="3419618" y="3195002"/>
                </a:cubicBezTo>
                <a:cubicBezTo>
                  <a:pt x="3403526" y="3195002"/>
                  <a:pt x="3395480" y="3186954"/>
                  <a:pt x="3395480" y="3170858"/>
                </a:cubicBezTo>
                <a:cubicBezTo>
                  <a:pt x="3395480" y="3170858"/>
                  <a:pt x="3395480" y="3170858"/>
                  <a:pt x="3395480" y="3162811"/>
                </a:cubicBezTo>
                <a:cubicBezTo>
                  <a:pt x="3403526" y="3154763"/>
                  <a:pt x="3411572" y="3146715"/>
                  <a:pt x="3419618" y="3130619"/>
                </a:cubicBezTo>
                <a:cubicBezTo>
                  <a:pt x="3443757" y="3106476"/>
                  <a:pt x="3467895" y="3074284"/>
                  <a:pt x="3492034" y="3050141"/>
                </a:cubicBezTo>
                <a:cubicBezTo>
                  <a:pt x="3524218" y="3025997"/>
                  <a:pt x="3556403" y="2993805"/>
                  <a:pt x="3604680" y="2969662"/>
                </a:cubicBezTo>
                <a:cubicBezTo>
                  <a:pt x="3604680" y="2961614"/>
                  <a:pt x="3604680" y="2961614"/>
                  <a:pt x="3604680" y="2961614"/>
                </a:cubicBezTo>
                <a:cubicBezTo>
                  <a:pt x="3588588" y="2961614"/>
                  <a:pt x="3580541" y="2969662"/>
                  <a:pt x="3564449" y="2977710"/>
                </a:cubicBezTo>
                <a:cubicBezTo>
                  <a:pt x="3540311" y="2985758"/>
                  <a:pt x="3516172" y="3001853"/>
                  <a:pt x="3492034" y="3009901"/>
                </a:cubicBezTo>
                <a:cubicBezTo>
                  <a:pt x="3492034" y="3009901"/>
                  <a:pt x="3492034" y="3009901"/>
                  <a:pt x="3459849" y="3025997"/>
                </a:cubicBezTo>
                <a:cubicBezTo>
                  <a:pt x="3459849" y="3025997"/>
                  <a:pt x="3459849" y="3025997"/>
                  <a:pt x="3475941" y="2993805"/>
                </a:cubicBezTo>
                <a:cubicBezTo>
                  <a:pt x="3532265" y="2897231"/>
                  <a:pt x="3612726" y="2832848"/>
                  <a:pt x="3701234" y="2776513"/>
                </a:cubicBezTo>
                <a:cubicBezTo>
                  <a:pt x="3677095" y="2784561"/>
                  <a:pt x="3652957" y="2800657"/>
                  <a:pt x="3636865" y="2808705"/>
                </a:cubicBezTo>
                <a:cubicBezTo>
                  <a:pt x="3580541" y="2840896"/>
                  <a:pt x="3524218" y="2873088"/>
                  <a:pt x="3475941" y="2905279"/>
                </a:cubicBezTo>
                <a:cubicBezTo>
                  <a:pt x="3475941" y="2905279"/>
                  <a:pt x="3475941" y="2905279"/>
                  <a:pt x="3467895" y="2913327"/>
                </a:cubicBezTo>
                <a:cubicBezTo>
                  <a:pt x="3467895" y="2913327"/>
                  <a:pt x="3467895" y="2913327"/>
                  <a:pt x="3427664" y="2873088"/>
                </a:cubicBezTo>
                <a:cubicBezTo>
                  <a:pt x="3427664" y="2873088"/>
                  <a:pt x="3427664" y="2873088"/>
                  <a:pt x="3435711" y="2865040"/>
                </a:cubicBezTo>
                <a:cubicBezTo>
                  <a:pt x="3451803" y="2848944"/>
                  <a:pt x="3467895" y="2840896"/>
                  <a:pt x="3483988" y="2824800"/>
                </a:cubicBezTo>
                <a:cubicBezTo>
                  <a:pt x="3500080" y="2808705"/>
                  <a:pt x="3516172" y="2792609"/>
                  <a:pt x="3548357" y="2776513"/>
                </a:cubicBezTo>
                <a:cubicBezTo>
                  <a:pt x="3628818" y="2720178"/>
                  <a:pt x="3717326" y="2671891"/>
                  <a:pt x="3797788" y="2615556"/>
                </a:cubicBezTo>
                <a:cubicBezTo>
                  <a:pt x="3934573" y="2535077"/>
                  <a:pt x="4071357" y="2446551"/>
                  <a:pt x="4216188" y="2358024"/>
                </a:cubicBezTo>
                <a:cubicBezTo>
                  <a:pt x="4224234" y="2349976"/>
                  <a:pt x="4240327" y="2341929"/>
                  <a:pt x="4256419" y="2333881"/>
                </a:cubicBezTo>
                <a:cubicBezTo>
                  <a:pt x="4256419" y="2333881"/>
                  <a:pt x="4256419" y="2333881"/>
                  <a:pt x="4087450" y="2414359"/>
                </a:cubicBezTo>
                <a:cubicBezTo>
                  <a:pt x="3652957" y="2663843"/>
                  <a:pt x="3266741" y="2905279"/>
                  <a:pt x="2904664" y="3170858"/>
                </a:cubicBezTo>
                <a:cubicBezTo>
                  <a:pt x="2816156" y="3235241"/>
                  <a:pt x="2727648" y="3307672"/>
                  <a:pt x="2639141" y="3380103"/>
                </a:cubicBezTo>
                <a:cubicBezTo>
                  <a:pt x="2623048" y="3388151"/>
                  <a:pt x="2606956" y="3396199"/>
                  <a:pt x="2590864" y="3404247"/>
                </a:cubicBezTo>
                <a:cubicBezTo>
                  <a:pt x="2574771" y="3412294"/>
                  <a:pt x="2558679" y="3412294"/>
                  <a:pt x="2550633" y="3420342"/>
                </a:cubicBezTo>
                <a:cubicBezTo>
                  <a:pt x="2550633" y="3420342"/>
                  <a:pt x="2550633" y="3420342"/>
                  <a:pt x="2542587" y="3428390"/>
                </a:cubicBezTo>
                <a:cubicBezTo>
                  <a:pt x="2542587" y="3428390"/>
                  <a:pt x="2542587" y="3428390"/>
                  <a:pt x="2534541" y="3420342"/>
                </a:cubicBezTo>
                <a:cubicBezTo>
                  <a:pt x="2534541" y="3412294"/>
                  <a:pt x="2526494" y="3412294"/>
                  <a:pt x="2526494" y="3404247"/>
                </a:cubicBezTo>
                <a:cubicBezTo>
                  <a:pt x="2526494" y="3404247"/>
                  <a:pt x="2526494" y="3396199"/>
                  <a:pt x="2518448" y="3396199"/>
                </a:cubicBezTo>
                <a:cubicBezTo>
                  <a:pt x="2518448" y="3396199"/>
                  <a:pt x="2518448" y="3396199"/>
                  <a:pt x="2510402" y="3388151"/>
                </a:cubicBezTo>
                <a:cubicBezTo>
                  <a:pt x="2510402" y="3388151"/>
                  <a:pt x="2510402" y="3388151"/>
                  <a:pt x="2518448" y="3380103"/>
                </a:cubicBezTo>
                <a:cubicBezTo>
                  <a:pt x="2542587" y="3355959"/>
                  <a:pt x="2558679" y="3323768"/>
                  <a:pt x="2582818" y="3299624"/>
                </a:cubicBezTo>
                <a:cubicBezTo>
                  <a:pt x="2598910" y="3275481"/>
                  <a:pt x="2615002" y="3251337"/>
                  <a:pt x="2631095" y="3235241"/>
                </a:cubicBezTo>
                <a:cubicBezTo>
                  <a:pt x="2615002" y="3243289"/>
                  <a:pt x="2590864" y="3259385"/>
                  <a:pt x="2566725" y="3267433"/>
                </a:cubicBezTo>
                <a:cubicBezTo>
                  <a:pt x="2566725" y="3267433"/>
                  <a:pt x="2566725" y="3267433"/>
                  <a:pt x="2558679" y="3275481"/>
                </a:cubicBezTo>
                <a:cubicBezTo>
                  <a:pt x="2558679" y="3275481"/>
                  <a:pt x="2558679" y="3275481"/>
                  <a:pt x="2542587" y="3251337"/>
                </a:cubicBezTo>
                <a:cubicBezTo>
                  <a:pt x="2542587" y="3251337"/>
                  <a:pt x="2542587" y="3251337"/>
                  <a:pt x="2542587" y="3243289"/>
                </a:cubicBezTo>
                <a:cubicBezTo>
                  <a:pt x="2606956" y="3146715"/>
                  <a:pt x="2671325" y="3066236"/>
                  <a:pt x="2751787" y="3001853"/>
                </a:cubicBezTo>
                <a:cubicBezTo>
                  <a:pt x="2944895" y="2848944"/>
                  <a:pt x="3146049" y="2712130"/>
                  <a:pt x="3347203" y="2583364"/>
                </a:cubicBezTo>
                <a:cubicBezTo>
                  <a:pt x="3121910" y="2720178"/>
                  <a:pt x="2880526" y="2881135"/>
                  <a:pt x="2663279" y="3066236"/>
                </a:cubicBezTo>
                <a:cubicBezTo>
                  <a:pt x="2663279" y="3066236"/>
                  <a:pt x="2663279" y="3066236"/>
                  <a:pt x="2655233" y="3074284"/>
                </a:cubicBezTo>
                <a:cubicBezTo>
                  <a:pt x="2655233" y="3074284"/>
                  <a:pt x="2655233" y="3074284"/>
                  <a:pt x="2623048" y="3042093"/>
                </a:cubicBezTo>
                <a:cubicBezTo>
                  <a:pt x="2623048" y="3042093"/>
                  <a:pt x="2623048" y="3042093"/>
                  <a:pt x="2631095" y="3034045"/>
                </a:cubicBezTo>
                <a:cubicBezTo>
                  <a:pt x="2639141" y="3025997"/>
                  <a:pt x="2647187" y="3017949"/>
                  <a:pt x="2647187" y="3009901"/>
                </a:cubicBezTo>
                <a:cubicBezTo>
                  <a:pt x="2655233" y="3001853"/>
                  <a:pt x="2663279" y="2993805"/>
                  <a:pt x="2679372" y="2985758"/>
                </a:cubicBezTo>
                <a:cubicBezTo>
                  <a:pt x="2735695" y="2937470"/>
                  <a:pt x="2800064" y="2889183"/>
                  <a:pt x="2864433" y="2840896"/>
                </a:cubicBezTo>
                <a:cubicBezTo>
                  <a:pt x="2920756" y="2800657"/>
                  <a:pt x="2985126" y="2752370"/>
                  <a:pt x="3049495" y="2712130"/>
                </a:cubicBezTo>
                <a:cubicBezTo>
                  <a:pt x="2912710" y="2744322"/>
                  <a:pt x="2800064" y="2832848"/>
                  <a:pt x="2695464" y="2913327"/>
                </a:cubicBezTo>
                <a:cubicBezTo>
                  <a:pt x="2671325" y="2929423"/>
                  <a:pt x="2647187" y="2945518"/>
                  <a:pt x="2623048" y="2961614"/>
                </a:cubicBezTo>
                <a:cubicBezTo>
                  <a:pt x="2623048" y="2961614"/>
                  <a:pt x="2623048" y="2961614"/>
                  <a:pt x="2615002" y="2969662"/>
                </a:cubicBezTo>
                <a:cubicBezTo>
                  <a:pt x="2615002" y="2969662"/>
                  <a:pt x="2615002" y="2969662"/>
                  <a:pt x="2598910" y="2945518"/>
                </a:cubicBezTo>
                <a:cubicBezTo>
                  <a:pt x="2598910" y="2945518"/>
                  <a:pt x="2598910" y="2945518"/>
                  <a:pt x="2615002" y="2897231"/>
                </a:cubicBezTo>
                <a:cubicBezTo>
                  <a:pt x="2397756" y="3042093"/>
                  <a:pt x="2180510" y="3195002"/>
                  <a:pt x="1955217" y="3355959"/>
                </a:cubicBezTo>
                <a:cubicBezTo>
                  <a:pt x="1955217" y="3355959"/>
                  <a:pt x="1955217" y="3355959"/>
                  <a:pt x="1931079" y="3372055"/>
                </a:cubicBezTo>
                <a:cubicBezTo>
                  <a:pt x="1931079" y="3372055"/>
                  <a:pt x="1931079" y="3372055"/>
                  <a:pt x="1939125" y="3347911"/>
                </a:cubicBezTo>
                <a:cubicBezTo>
                  <a:pt x="1955217" y="3235241"/>
                  <a:pt x="2011540" y="3186954"/>
                  <a:pt x="2075910" y="3130619"/>
                </a:cubicBezTo>
                <a:cubicBezTo>
                  <a:pt x="2075910" y="3130619"/>
                  <a:pt x="2083956" y="3122571"/>
                  <a:pt x="2092002" y="3114523"/>
                </a:cubicBezTo>
                <a:cubicBezTo>
                  <a:pt x="2043725" y="3146715"/>
                  <a:pt x="2003494" y="3170858"/>
                  <a:pt x="1963263" y="3203050"/>
                </a:cubicBezTo>
                <a:cubicBezTo>
                  <a:pt x="1963263" y="3203050"/>
                  <a:pt x="1963263" y="3203050"/>
                  <a:pt x="1947171" y="3186954"/>
                </a:cubicBezTo>
                <a:cubicBezTo>
                  <a:pt x="2051771" y="3025997"/>
                  <a:pt x="2204648" y="2897231"/>
                  <a:pt x="2357525" y="2792609"/>
                </a:cubicBezTo>
                <a:cubicBezTo>
                  <a:pt x="2260971" y="2848944"/>
                  <a:pt x="2172463" y="2913327"/>
                  <a:pt x="2067863" y="2977710"/>
                </a:cubicBezTo>
                <a:cubicBezTo>
                  <a:pt x="2067863" y="2977710"/>
                  <a:pt x="2067863" y="2977710"/>
                  <a:pt x="2051771" y="2985758"/>
                </a:cubicBezTo>
                <a:cubicBezTo>
                  <a:pt x="2051771" y="2985758"/>
                  <a:pt x="2051771" y="2985758"/>
                  <a:pt x="2051771" y="2969662"/>
                </a:cubicBezTo>
                <a:cubicBezTo>
                  <a:pt x="2043725" y="2969662"/>
                  <a:pt x="2043725" y="2961614"/>
                  <a:pt x="2035679" y="2961614"/>
                </a:cubicBezTo>
                <a:cubicBezTo>
                  <a:pt x="2035679" y="2961614"/>
                  <a:pt x="2035679" y="2961614"/>
                  <a:pt x="2027633" y="2953566"/>
                </a:cubicBezTo>
                <a:cubicBezTo>
                  <a:pt x="2027633" y="2953566"/>
                  <a:pt x="2027633" y="2953566"/>
                  <a:pt x="2035679" y="2945518"/>
                </a:cubicBezTo>
                <a:cubicBezTo>
                  <a:pt x="2365571" y="2712130"/>
                  <a:pt x="2695464" y="2470694"/>
                  <a:pt x="3025356" y="2245354"/>
                </a:cubicBezTo>
                <a:cubicBezTo>
                  <a:pt x="3017310" y="2245354"/>
                  <a:pt x="3017310" y="2245354"/>
                  <a:pt x="3017310" y="2245354"/>
                </a:cubicBezTo>
                <a:cubicBezTo>
                  <a:pt x="3001218" y="2253402"/>
                  <a:pt x="2985126" y="2261450"/>
                  <a:pt x="2969033" y="2277546"/>
                </a:cubicBezTo>
                <a:cubicBezTo>
                  <a:pt x="2920756" y="2309737"/>
                  <a:pt x="2880526" y="2341929"/>
                  <a:pt x="2832249" y="2374120"/>
                </a:cubicBezTo>
                <a:cubicBezTo>
                  <a:pt x="2743741" y="2438503"/>
                  <a:pt x="2655233" y="2502886"/>
                  <a:pt x="2558679" y="2567269"/>
                </a:cubicBezTo>
                <a:cubicBezTo>
                  <a:pt x="2534541" y="2583364"/>
                  <a:pt x="2502356" y="2591412"/>
                  <a:pt x="2478218" y="2599460"/>
                </a:cubicBezTo>
                <a:cubicBezTo>
                  <a:pt x="2462125" y="2607508"/>
                  <a:pt x="2446033" y="2615556"/>
                  <a:pt x="2437987" y="2615556"/>
                </a:cubicBezTo>
                <a:cubicBezTo>
                  <a:pt x="2429941" y="2623604"/>
                  <a:pt x="2421894" y="2623604"/>
                  <a:pt x="2413848" y="2623604"/>
                </a:cubicBezTo>
                <a:cubicBezTo>
                  <a:pt x="2405802" y="2623604"/>
                  <a:pt x="2405802" y="2631652"/>
                  <a:pt x="2397756" y="2631652"/>
                </a:cubicBezTo>
                <a:cubicBezTo>
                  <a:pt x="2373617" y="2647747"/>
                  <a:pt x="2357525" y="2655795"/>
                  <a:pt x="2341433" y="2671891"/>
                </a:cubicBezTo>
                <a:cubicBezTo>
                  <a:pt x="2269017" y="2712130"/>
                  <a:pt x="2204648" y="2752370"/>
                  <a:pt x="2132233" y="2792609"/>
                </a:cubicBezTo>
                <a:cubicBezTo>
                  <a:pt x="2132233" y="2792609"/>
                  <a:pt x="2132233" y="2792609"/>
                  <a:pt x="2092002" y="2808705"/>
                </a:cubicBezTo>
                <a:cubicBezTo>
                  <a:pt x="2092002" y="2808705"/>
                  <a:pt x="2092002" y="2808705"/>
                  <a:pt x="2116140" y="2776513"/>
                </a:cubicBezTo>
                <a:cubicBezTo>
                  <a:pt x="2124186" y="2776513"/>
                  <a:pt x="2124186" y="2768465"/>
                  <a:pt x="2124186" y="2760417"/>
                </a:cubicBezTo>
                <a:cubicBezTo>
                  <a:pt x="2140279" y="2744322"/>
                  <a:pt x="2156371" y="2720178"/>
                  <a:pt x="2172463" y="2704082"/>
                </a:cubicBezTo>
                <a:cubicBezTo>
                  <a:pt x="2252925" y="2647747"/>
                  <a:pt x="2341433" y="2591412"/>
                  <a:pt x="2413848" y="2535077"/>
                </a:cubicBezTo>
                <a:cubicBezTo>
                  <a:pt x="2534541" y="2454599"/>
                  <a:pt x="2655233" y="2374120"/>
                  <a:pt x="2767879" y="2285593"/>
                </a:cubicBezTo>
                <a:cubicBezTo>
                  <a:pt x="2800064" y="2269498"/>
                  <a:pt x="2816156" y="2253402"/>
                  <a:pt x="2840295" y="2229258"/>
                </a:cubicBezTo>
                <a:cubicBezTo>
                  <a:pt x="2848341" y="2221211"/>
                  <a:pt x="2864433" y="2213163"/>
                  <a:pt x="2872479" y="2205115"/>
                </a:cubicBezTo>
                <a:cubicBezTo>
                  <a:pt x="2864433" y="2205115"/>
                  <a:pt x="2856387" y="2205115"/>
                  <a:pt x="2856387" y="2205115"/>
                </a:cubicBezTo>
                <a:cubicBezTo>
                  <a:pt x="2848341" y="2213163"/>
                  <a:pt x="2840295" y="2213163"/>
                  <a:pt x="2832249" y="2213163"/>
                </a:cubicBezTo>
                <a:cubicBezTo>
                  <a:pt x="2655233" y="2333881"/>
                  <a:pt x="2486264" y="2454599"/>
                  <a:pt x="2309248" y="2575317"/>
                </a:cubicBezTo>
                <a:cubicBezTo>
                  <a:pt x="2140279" y="2687987"/>
                  <a:pt x="1963263" y="2808705"/>
                  <a:pt x="1794294" y="2929423"/>
                </a:cubicBezTo>
                <a:cubicBezTo>
                  <a:pt x="1737971" y="2969662"/>
                  <a:pt x="1681648" y="3009901"/>
                  <a:pt x="1617278" y="3042093"/>
                </a:cubicBezTo>
                <a:cubicBezTo>
                  <a:pt x="1601186" y="3058188"/>
                  <a:pt x="1560955" y="3058188"/>
                  <a:pt x="1536817" y="3058188"/>
                </a:cubicBezTo>
                <a:cubicBezTo>
                  <a:pt x="1536817" y="3058188"/>
                  <a:pt x="1536817" y="3058188"/>
                  <a:pt x="1520725" y="3058188"/>
                </a:cubicBezTo>
                <a:cubicBezTo>
                  <a:pt x="1520725" y="3058188"/>
                  <a:pt x="1520725" y="3058188"/>
                  <a:pt x="1488540" y="3090380"/>
                </a:cubicBezTo>
                <a:cubicBezTo>
                  <a:pt x="1488540" y="3090380"/>
                  <a:pt x="1488540" y="3090380"/>
                  <a:pt x="1480494" y="3082332"/>
                </a:cubicBezTo>
                <a:cubicBezTo>
                  <a:pt x="1480494" y="3074284"/>
                  <a:pt x="1472448" y="3066236"/>
                  <a:pt x="1472448" y="3066236"/>
                </a:cubicBezTo>
                <a:cubicBezTo>
                  <a:pt x="1456355" y="3042093"/>
                  <a:pt x="1448309" y="3025997"/>
                  <a:pt x="1456355" y="3009901"/>
                </a:cubicBezTo>
                <a:cubicBezTo>
                  <a:pt x="1480494" y="2977710"/>
                  <a:pt x="1512678" y="2953566"/>
                  <a:pt x="1544863" y="2929423"/>
                </a:cubicBezTo>
                <a:cubicBezTo>
                  <a:pt x="1560955" y="2921375"/>
                  <a:pt x="1577048" y="2913327"/>
                  <a:pt x="1585094" y="2905279"/>
                </a:cubicBezTo>
                <a:cubicBezTo>
                  <a:pt x="1601186" y="2897231"/>
                  <a:pt x="1609232" y="2889183"/>
                  <a:pt x="1625325" y="2881135"/>
                </a:cubicBezTo>
                <a:cubicBezTo>
                  <a:pt x="1585094" y="2889183"/>
                  <a:pt x="1552909" y="2897231"/>
                  <a:pt x="1520725" y="2897231"/>
                </a:cubicBezTo>
                <a:cubicBezTo>
                  <a:pt x="1504632" y="2897231"/>
                  <a:pt x="1504632" y="2881135"/>
                  <a:pt x="1504632" y="2873088"/>
                </a:cubicBezTo>
                <a:cubicBezTo>
                  <a:pt x="1504632" y="2873088"/>
                  <a:pt x="1504632" y="2873088"/>
                  <a:pt x="1504632" y="2865040"/>
                </a:cubicBezTo>
                <a:cubicBezTo>
                  <a:pt x="1520725" y="2856992"/>
                  <a:pt x="1528771" y="2848944"/>
                  <a:pt x="1536817" y="2840896"/>
                </a:cubicBezTo>
                <a:cubicBezTo>
                  <a:pt x="1544863" y="2832848"/>
                  <a:pt x="1552909" y="2824800"/>
                  <a:pt x="1560955" y="2824800"/>
                </a:cubicBezTo>
                <a:cubicBezTo>
                  <a:pt x="1544863" y="2800657"/>
                  <a:pt x="1528771" y="2776513"/>
                  <a:pt x="1504632" y="2760417"/>
                </a:cubicBezTo>
                <a:cubicBezTo>
                  <a:pt x="1504632" y="2760417"/>
                  <a:pt x="1504632" y="2760417"/>
                  <a:pt x="1496586" y="2752370"/>
                </a:cubicBezTo>
                <a:cubicBezTo>
                  <a:pt x="1496586" y="2752370"/>
                  <a:pt x="1496586" y="2752370"/>
                  <a:pt x="1504632" y="2744322"/>
                </a:cubicBezTo>
                <a:cubicBezTo>
                  <a:pt x="1520725" y="2736274"/>
                  <a:pt x="1536817" y="2728226"/>
                  <a:pt x="1552909" y="2720178"/>
                </a:cubicBezTo>
                <a:cubicBezTo>
                  <a:pt x="1556932" y="2720178"/>
                  <a:pt x="1560955" y="2718166"/>
                  <a:pt x="1565984" y="2715148"/>
                </a:cubicBezTo>
                <a:lnTo>
                  <a:pt x="1572918" y="2711133"/>
                </a:lnTo>
                <a:lnTo>
                  <a:pt x="1573025" y="2711124"/>
                </a:lnTo>
                <a:cubicBezTo>
                  <a:pt x="1577048" y="2710118"/>
                  <a:pt x="1581071" y="2708106"/>
                  <a:pt x="1585094" y="2704082"/>
                </a:cubicBezTo>
                <a:lnTo>
                  <a:pt x="1572918" y="2711133"/>
                </a:lnTo>
                <a:lnTo>
                  <a:pt x="1560955" y="2712130"/>
                </a:lnTo>
                <a:cubicBezTo>
                  <a:pt x="1544863" y="2712130"/>
                  <a:pt x="1536817" y="2712130"/>
                  <a:pt x="1520725" y="2712130"/>
                </a:cubicBezTo>
                <a:cubicBezTo>
                  <a:pt x="1520725" y="2712130"/>
                  <a:pt x="1520725" y="2712130"/>
                  <a:pt x="1512678" y="2712130"/>
                </a:cubicBezTo>
                <a:cubicBezTo>
                  <a:pt x="1480494" y="2631652"/>
                  <a:pt x="1488540" y="2615556"/>
                  <a:pt x="1560955" y="2583364"/>
                </a:cubicBezTo>
                <a:cubicBezTo>
                  <a:pt x="1601186" y="2559221"/>
                  <a:pt x="1633371" y="2543125"/>
                  <a:pt x="1665555" y="2518982"/>
                </a:cubicBezTo>
                <a:cubicBezTo>
                  <a:pt x="1673602" y="2518982"/>
                  <a:pt x="1673602" y="2518982"/>
                  <a:pt x="1673602" y="2510934"/>
                </a:cubicBezTo>
                <a:cubicBezTo>
                  <a:pt x="1657509" y="2518982"/>
                  <a:pt x="1641417" y="2527029"/>
                  <a:pt x="1633371" y="2527029"/>
                </a:cubicBezTo>
                <a:cubicBezTo>
                  <a:pt x="1633371" y="2527029"/>
                  <a:pt x="1633371" y="2527029"/>
                  <a:pt x="1609232" y="2535077"/>
                </a:cubicBezTo>
                <a:cubicBezTo>
                  <a:pt x="1609232" y="2535077"/>
                  <a:pt x="1609232" y="2535077"/>
                  <a:pt x="1617278" y="2518982"/>
                </a:cubicBezTo>
                <a:cubicBezTo>
                  <a:pt x="1625325" y="2494838"/>
                  <a:pt x="1633371" y="2486790"/>
                  <a:pt x="1641417" y="2470694"/>
                </a:cubicBezTo>
                <a:cubicBezTo>
                  <a:pt x="1649463" y="2462646"/>
                  <a:pt x="1649463" y="2462646"/>
                  <a:pt x="1657509" y="2454599"/>
                </a:cubicBezTo>
                <a:cubicBezTo>
                  <a:pt x="1657509" y="2454599"/>
                  <a:pt x="1657509" y="2454599"/>
                  <a:pt x="1649463" y="2454599"/>
                </a:cubicBezTo>
                <a:cubicBezTo>
                  <a:pt x="1641417" y="2462646"/>
                  <a:pt x="1625325" y="2470694"/>
                  <a:pt x="1609232" y="2478742"/>
                </a:cubicBezTo>
                <a:cubicBezTo>
                  <a:pt x="1569001" y="2494838"/>
                  <a:pt x="1528771" y="2518982"/>
                  <a:pt x="1496586" y="2543125"/>
                </a:cubicBezTo>
                <a:cubicBezTo>
                  <a:pt x="1448309" y="2583364"/>
                  <a:pt x="1391986" y="2631652"/>
                  <a:pt x="1343709" y="2679939"/>
                </a:cubicBezTo>
                <a:cubicBezTo>
                  <a:pt x="1295432" y="2728226"/>
                  <a:pt x="1247155" y="2768465"/>
                  <a:pt x="1190832" y="2816752"/>
                </a:cubicBezTo>
                <a:cubicBezTo>
                  <a:pt x="1182786" y="2824800"/>
                  <a:pt x="1174740" y="2832848"/>
                  <a:pt x="1158647" y="2840896"/>
                </a:cubicBezTo>
                <a:cubicBezTo>
                  <a:pt x="1150601" y="2848944"/>
                  <a:pt x="1134509" y="2856992"/>
                  <a:pt x="1118416" y="2873088"/>
                </a:cubicBezTo>
                <a:cubicBezTo>
                  <a:pt x="1118416" y="2873088"/>
                  <a:pt x="1118416" y="2873088"/>
                  <a:pt x="1102324" y="2856992"/>
                </a:cubicBezTo>
                <a:cubicBezTo>
                  <a:pt x="1102324" y="2856992"/>
                  <a:pt x="1102324" y="2856992"/>
                  <a:pt x="1126463" y="2808705"/>
                </a:cubicBezTo>
                <a:cubicBezTo>
                  <a:pt x="1118416" y="2808705"/>
                  <a:pt x="1102324" y="2816752"/>
                  <a:pt x="1086232" y="2816752"/>
                </a:cubicBezTo>
                <a:cubicBezTo>
                  <a:pt x="1086232" y="2816752"/>
                  <a:pt x="1086232" y="2816752"/>
                  <a:pt x="1054047" y="2824800"/>
                </a:cubicBezTo>
                <a:cubicBezTo>
                  <a:pt x="1054047" y="2824800"/>
                  <a:pt x="1054047" y="2824800"/>
                  <a:pt x="1070140" y="2800657"/>
                </a:cubicBezTo>
                <a:cubicBezTo>
                  <a:pt x="1086232" y="2784561"/>
                  <a:pt x="1102324" y="2768465"/>
                  <a:pt x="1118416" y="2752370"/>
                </a:cubicBezTo>
                <a:cubicBezTo>
                  <a:pt x="1126463" y="2744322"/>
                  <a:pt x="1126463" y="2744322"/>
                  <a:pt x="1126463" y="2744322"/>
                </a:cubicBezTo>
                <a:cubicBezTo>
                  <a:pt x="1102324" y="2760417"/>
                  <a:pt x="1070140" y="2776513"/>
                  <a:pt x="1037955" y="2784561"/>
                </a:cubicBezTo>
                <a:cubicBezTo>
                  <a:pt x="997724" y="2808705"/>
                  <a:pt x="965539" y="2832848"/>
                  <a:pt x="925308" y="2848944"/>
                </a:cubicBezTo>
                <a:cubicBezTo>
                  <a:pt x="925308" y="2848944"/>
                  <a:pt x="925308" y="2848944"/>
                  <a:pt x="917262" y="2856992"/>
                </a:cubicBezTo>
                <a:cubicBezTo>
                  <a:pt x="917262" y="2856992"/>
                  <a:pt x="917262" y="2856992"/>
                  <a:pt x="893124" y="2824800"/>
                </a:cubicBezTo>
                <a:cubicBezTo>
                  <a:pt x="901170" y="2784561"/>
                  <a:pt x="933354" y="2768465"/>
                  <a:pt x="957493" y="2752370"/>
                </a:cubicBezTo>
                <a:cubicBezTo>
                  <a:pt x="981632" y="2736274"/>
                  <a:pt x="997724" y="2728226"/>
                  <a:pt x="1005770" y="2712130"/>
                </a:cubicBezTo>
                <a:cubicBezTo>
                  <a:pt x="1029909" y="2696035"/>
                  <a:pt x="1046001" y="2679939"/>
                  <a:pt x="1070140" y="2663843"/>
                </a:cubicBezTo>
                <a:cubicBezTo>
                  <a:pt x="1086232" y="2639699"/>
                  <a:pt x="1102324" y="2623604"/>
                  <a:pt x="1126463" y="2607508"/>
                </a:cubicBezTo>
                <a:cubicBezTo>
                  <a:pt x="1118416" y="2607508"/>
                  <a:pt x="1118416" y="2607508"/>
                  <a:pt x="1118416" y="2607508"/>
                </a:cubicBezTo>
                <a:cubicBezTo>
                  <a:pt x="1110370" y="2607508"/>
                  <a:pt x="1102324" y="2607508"/>
                  <a:pt x="1094278" y="2615556"/>
                </a:cubicBezTo>
                <a:cubicBezTo>
                  <a:pt x="1078186" y="2615556"/>
                  <a:pt x="1062093" y="2623604"/>
                  <a:pt x="1054047" y="2623604"/>
                </a:cubicBezTo>
                <a:cubicBezTo>
                  <a:pt x="1054047" y="2623604"/>
                  <a:pt x="1054047" y="2623604"/>
                  <a:pt x="1013816" y="2639699"/>
                </a:cubicBezTo>
                <a:cubicBezTo>
                  <a:pt x="1013816" y="2639699"/>
                  <a:pt x="1013816" y="2639699"/>
                  <a:pt x="1037955" y="2607508"/>
                </a:cubicBezTo>
                <a:cubicBezTo>
                  <a:pt x="1070140" y="2567269"/>
                  <a:pt x="1102324" y="2527029"/>
                  <a:pt x="1134509" y="2494838"/>
                </a:cubicBezTo>
                <a:cubicBezTo>
                  <a:pt x="1166693" y="2454599"/>
                  <a:pt x="1198878" y="2422407"/>
                  <a:pt x="1223017" y="2382168"/>
                </a:cubicBezTo>
                <a:cubicBezTo>
                  <a:pt x="1214970" y="2382168"/>
                  <a:pt x="1206924" y="2390216"/>
                  <a:pt x="1198878" y="2398264"/>
                </a:cubicBezTo>
                <a:cubicBezTo>
                  <a:pt x="1190832" y="2406311"/>
                  <a:pt x="1182786" y="2414359"/>
                  <a:pt x="1166693" y="2422407"/>
                </a:cubicBezTo>
                <a:cubicBezTo>
                  <a:pt x="1078186" y="2486790"/>
                  <a:pt x="989678" y="2551173"/>
                  <a:pt x="893124" y="2615556"/>
                </a:cubicBezTo>
                <a:cubicBezTo>
                  <a:pt x="820708" y="2671891"/>
                  <a:pt x="748293" y="2712130"/>
                  <a:pt x="683923" y="2752370"/>
                </a:cubicBezTo>
                <a:cubicBezTo>
                  <a:pt x="619554" y="2800657"/>
                  <a:pt x="571277" y="2824800"/>
                  <a:pt x="523000" y="2856992"/>
                </a:cubicBezTo>
                <a:cubicBezTo>
                  <a:pt x="523000" y="2856992"/>
                  <a:pt x="523000" y="2856992"/>
                  <a:pt x="514954" y="2865040"/>
                </a:cubicBezTo>
                <a:cubicBezTo>
                  <a:pt x="514954" y="2865040"/>
                  <a:pt x="514954" y="2865040"/>
                  <a:pt x="506908" y="2856992"/>
                </a:cubicBezTo>
                <a:cubicBezTo>
                  <a:pt x="506908" y="2856992"/>
                  <a:pt x="498862" y="2840896"/>
                  <a:pt x="498862" y="2832848"/>
                </a:cubicBezTo>
                <a:cubicBezTo>
                  <a:pt x="498862" y="2832848"/>
                  <a:pt x="498862" y="2832848"/>
                  <a:pt x="498862" y="2824800"/>
                </a:cubicBezTo>
                <a:cubicBezTo>
                  <a:pt x="506908" y="2816752"/>
                  <a:pt x="523000" y="2808705"/>
                  <a:pt x="531046" y="2800657"/>
                </a:cubicBezTo>
                <a:cubicBezTo>
                  <a:pt x="539093" y="2792609"/>
                  <a:pt x="539093" y="2792609"/>
                  <a:pt x="547139" y="2784561"/>
                </a:cubicBezTo>
                <a:cubicBezTo>
                  <a:pt x="539093" y="2784561"/>
                  <a:pt x="531046" y="2776513"/>
                  <a:pt x="514954" y="2768465"/>
                </a:cubicBezTo>
                <a:cubicBezTo>
                  <a:pt x="514954" y="2768465"/>
                  <a:pt x="514954" y="2768465"/>
                  <a:pt x="506908" y="2760417"/>
                </a:cubicBezTo>
                <a:cubicBezTo>
                  <a:pt x="506908" y="2760417"/>
                  <a:pt x="506908" y="2760417"/>
                  <a:pt x="514954" y="2752370"/>
                </a:cubicBezTo>
                <a:cubicBezTo>
                  <a:pt x="551162" y="2724202"/>
                  <a:pt x="587369" y="2696035"/>
                  <a:pt x="622571" y="2666861"/>
                </a:cubicBezTo>
                <a:lnTo>
                  <a:pt x="701264" y="2595945"/>
                </a:lnTo>
                <a:lnTo>
                  <a:pt x="708062" y="2591412"/>
                </a:lnTo>
                <a:cubicBezTo>
                  <a:pt x="716108" y="2583364"/>
                  <a:pt x="716108" y="2583364"/>
                  <a:pt x="724154" y="2575317"/>
                </a:cubicBezTo>
                <a:lnTo>
                  <a:pt x="701264" y="2595945"/>
                </a:lnTo>
                <a:lnTo>
                  <a:pt x="635646" y="2639699"/>
                </a:lnTo>
                <a:cubicBezTo>
                  <a:pt x="627600" y="2647747"/>
                  <a:pt x="619554" y="2655795"/>
                  <a:pt x="611508" y="2655795"/>
                </a:cubicBezTo>
                <a:cubicBezTo>
                  <a:pt x="595416" y="2671891"/>
                  <a:pt x="579323" y="2687987"/>
                  <a:pt x="563231" y="2687987"/>
                </a:cubicBezTo>
                <a:cubicBezTo>
                  <a:pt x="555185" y="2687987"/>
                  <a:pt x="547139" y="2696035"/>
                  <a:pt x="539093" y="2696035"/>
                </a:cubicBezTo>
                <a:cubicBezTo>
                  <a:pt x="531046" y="2696035"/>
                  <a:pt x="523000" y="2687987"/>
                  <a:pt x="514954" y="2687987"/>
                </a:cubicBezTo>
                <a:cubicBezTo>
                  <a:pt x="498862" y="2687987"/>
                  <a:pt x="490816" y="2679939"/>
                  <a:pt x="474723" y="2679939"/>
                </a:cubicBezTo>
                <a:cubicBezTo>
                  <a:pt x="474723" y="2679939"/>
                  <a:pt x="474723" y="2679939"/>
                  <a:pt x="450585" y="2679939"/>
                </a:cubicBezTo>
                <a:cubicBezTo>
                  <a:pt x="450585" y="2679939"/>
                  <a:pt x="450585" y="2679939"/>
                  <a:pt x="466677" y="2663843"/>
                </a:cubicBezTo>
                <a:cubicBezTo>
                  <a:pt x="506908" y="2623604"/>
                  <a:pt x="547139" y="2591412"/>
                  <a:pt x="579323" y="2567269"/>
                </a:cubicBezTo>
                <a:cubicBezTo>
                  <a:pt x="619554" y="2535077"/>
                  <a:pt x="659785" y="2502886"/>
                  <a:pt x="683923" y="2462646"/>
                </a:cubicBezTo>
                <a:cubicBezTo>
                  <a:pt x="659785" y="2478742"/>
                  <a:pt x="635646" y="2502886"/>
                  <a:pt x="603462" y="2518982"/>
                </a:cubicBezTo>
                <a:cubicBezTo>
                  <a:pt x="555185" y="2559221"/>
                  <a:pt x="498862" y="2599460"/>
                  <a:pt x="426446" y="2599460"/>
                </a:cubicBezTo>
                <a:cubicBezTo>
                  <a:pt x="426446" y="2599460"/>
                  <a:pt x="426446" y="2599460"/>
                  <a:pt x="402308" y="2607508"/>
                </a:cubicBezTo>
                <a:cubicBezTo>
                  <a:pt x="402308" y="2607508"/>
                  <a:pt x="402308" y="2607508"/>
                  <a:pt x="418400" y="2583364"/>
                </a:cubicBezTo>
                <a:cubicBezTo>
                  <a:pt x="450585" y="2551173"/>
                  <a:pt x="474723" y="2518982"/>
                  <a:pt x="498862" y="2494838"/>
                </a:cubicBezTo>
                <a:cubicBezTo>
                  <a:pt x="514954" y="2470694"/>
                  <a:pt x="531046" y="2454599"/>
                  <a:pt x="547139" y="2438503"/>
                </a:cubicBezTo>
                <a:cubicBezTo>
                  <a:pt x="523000" y="2454599"/>
                  <a:pt x="498862" y="2470694"/>
                  <a:pt x="466677" y="2486790"/>
                </a:cubicBezTo>
                <a:cubicBezTo>
                  <a:pt x="466677" y="2486790"/>
                  <a:pt x="466677" y="2486790"/>
                  <a:pt x="418400" y="2518982"/>
                </a:cubicBezTo>
                <a:cubicBezTo>
                  <a:pt x="418400" y="2518982"/>
                  <a:pt x="418400" y="2518982"/>
                  <a:pt x="426446" y="2494838"/>
                </a:cubicBezTo>
                <a:cubicBezTo>
                  <a:pt x="426446" y="2470694"/>
                  <a:pt x="434492" y="2454599"/>
                  <a:pt x="442539" y="2438503"/>
                </a:cubicBezTo>
                <a:cubicBezTo>
                  <a:pt x="442539" y="2414359"/>
                  <a:pt x="450585" y="2398264"/>
                  <a:pt x="450585" y="2382168"/>
                </a:cubicBezTo>
                <a:cubicBezTo>
                  <a:pt x="458631" y="2333881"/>
                  <a:pt x="458631" y="2285593"/>
                  <a:pt x="450585" y="2237306"/>
                </a:cubicBezTo>
                <a:cubicBezTo>
                  <a:pt x="450585" y="2221211"/>
                  <a:pt x="442539" y="2205115"/>
                  <a:pt x="442539" y="2189019"/>
                </a:cubicBezTo>
                <a:cubicBezTo>
                  <a:pt x="434492" y="2172923"/>
                  <a:pt x="434492" y="2148780"/>
                  <a:pt x="434492" y="2132684"/>
                </a:cubicBezTo>
                <a:cubicBezTo>
                  <a:pt x="426446" y="2124636"/>
                  <a:pt x="434492" y="2116588"/>
                  <a:pt x="442539" y="2100493"/>
                </a:cubicBezTo>
                <a:cubicBezTo>
                  <a:pt x="442539" y="2092445"/>
                  <a:pt x="458631" y="2084397"/>
                  <a:pt x="466677" y="2084397"/>
                </a:cubicBezTo>
                <a:cubicBezTo>
                  <a:pt x="563231" y="2028062"/>
                  <a:pt x="595416" y="2003918"/>
                  <a:pt x="643693" y="1915392"/>
                </a:cubicBezTo>
                <a:cubicBezTo>
                  <a:pt x="603462" y="1931488"/>
                  <a:pt x="571277" y="1947583"/>
                  <a:pt x="531046" y="1955631"/>
                </a:cubicBezTo>
                <a:cubicBezTo>
                  <a:pt x="531046" y="1955631"/>
                  <a:pt x="531046" y="1955631"/>
                  <a:pt x="498862" y="1971727"/>
                </a:cubicBezTo>
                <a:cubicBezTo>
                  <a:pt x="498862" y="1971727"/>
                  <a:pt x="498862" y="1971727"/>
                  <a:pt x="514954" y="1939535"/>
                </a:cubicBezTo>
                <a:cubicBezTo>
                  <a:pt x="531046" y="1923440"/>
                  <a:pt x="539093" y="1907344"/>
                  <a:pt x="555185" y="1891248"/>
                </a:cubicBezTo>
                <a:cubicBezTo>
                  <a:pt x="563231" y="1875152"/>
                  <a:pt x="571277" y="1859057"/>
                  <a:pt x="579323" y="1842961"/>
                </a:cubicBezTo>
                <a:cubicBezTo>
                  <a:pt x="579323" y="1842961"/>
                  <a:pt x="571277" y="1834913"/>
                  <a:pt x="563231" y="1834913"/>
                </a:cubicBezTo>
                <a:cubicBezTo>
                  <a:pt x="547139" y="1867105"/>
                  <a:pt x="523000" y="1891248"/>
                  <a:pt x="498862" y="1915392"/>
                </a:cubicBezTo>
                <a:cubicBezTo>
                  <a:pt x="474723" y="1947583"/>
                  <a:pt x="442539" y="1979775"/>
                  <a:pt x="418400" y="2011966"/>
                </a:cubicBezTo>
                <a:cubicBezTo>
                  <a:pt x="418400" y="2011966"/>
                  <a:pt x="418400" y="2011966"/>
                  <a:pt x="410354" y="2020014"/>
                </a:cubicBezTo>
                <a:cubicBezTo>
                  <a:pt x="410354" y="2020014"/>
                  <a:pt x="410354" y="2020014"/>
                  <a:pt x="402308" y="2011966"/>
                </a:cubicBezTo>
                <a:cubicBezTo>
                  <a:pt x="386215" y="1987823"/>
                  <a:pt x="378169" y="1979775"/>
                  <a:pt x="362077" y="1979775"/>
                </a:cubicBezTo>
                <a:cubicBezTo>
                  <a:pt x="345985" y="1979775"/>
                  <a:pt x="329892" y="2003918"/>
                  <a:pt x="313800" y="2020014"/>
                </a:cubicBezTo>
                <a:cubicBezTo>
                  <a:pt x="297708" y="2044158"/>
                  <a:pt x="281615" y="2052205"/>
                  <a:pt x="241385" y="2052205"/>
                </a:cubicBezTo>
                <a:cubicBezTo>
                  <a:pt x="241385" y="2052205"/>
                  <a:pt x="241385" y="2052205"/>
                  <a:pt x="233338" y="2052205"/>
                </a:cubicBezTo>
                <a:cubicBezTo>
                  <a:pt x="225292" y="2052205"/>
                  <a:pt x="201154" y="2068301"/>
                  <a:pt x="185061" y="2084397"/>
                </a:cubicBezTo>
                <a:cubicBezTo>
                  <a:pt x="177015" y="2092445"/>
                  <a:pt x="160923" y="2100493"/>
                  <a:pt x="152877" y="2108540"/>
                </a:cubicBezTo>
                <a:cubicBezTo>
                  <a:pt x="152877" y="2108540"/>
                  <a:pt x="152877" y="2108540"/>
                  <a:pt x="144831" y="2116588"/>
                </a:cubicBezTo>
                <a:cubicBezTo>
                  <a:pt x="144831" y="2116588"/>
                  <a:pt x="144831" y="2116588"/>
                  <a:pt x="120692" y="2092445"/>
                </a:cubicBezTo>
                <a:cubicBezTo>
                  <a:pt x="120692" y="2092445"/>
                  <a:pt x="120692" y="2092445"/>
                  <a:pt x="128738" y="2084397"/>
                </a:cubicBezTo>
                <a:cubicBezTo>
                  <a:pt x="185061" y="2028062"/>
                  <a:pt x="241385" y="1963679"/>
                  <a:pt x="289662" y="1907344"/>
                </a:cubicBezTo>
                <a:cubicBezTo>
                  <a:pt x="273569" y="1923440"/>
                  <a:pt x="257477" y="1947583"/>
                  <a:pt x="233338" y="1963679"/>
                </a:cubicBezTo>
                <a:cubicBezTo>
                  <a:pt x="193108" y="2003918"/>
                  <a:pt x="152877" y="2044158"/>
                  <a:pt x="112646" y="2084397"/>
                </a:cubicBezTo>
                <a:cubicBezTo>
                  <a:pt x="112646" y="2084397"/>
                  <a:pt x="112646" y="2084397"/>
                  <a:pt x="104600" y="2084397"/>
                </a:cubicBezTo>
                <a:cubicBezTo>
                  <a:pt x="96554" y="2084397"/>
                  <a:pt x="88508" y="2084397"/>
                  <a:pt x="80461" y="2076349"/>
                </a:cubicBezTo>
                <a:cubicBezTo>
                  <a:pt x="80461" y="2076349"/>
                  <a:pt x="80461" y="2076349"/>
                  <a:pt x="80461" y="2068301"/>
                </a:cubicBezTo>
                <a:cubicBezTo>
                  <a:pt x="80461" y="2068301"/>
                  <a:pt x="80461" y="2068301"/>
                  <a:pt x="80461" y="2060253"/>
                </a:cubicBezTo>
                <a:cubicBezTo>
                  <a:pt x="88508" y="2044158"/>
                  <a:pt x="96554" y="2028062"/>
                  <a:pt x="96554" y="2011966"/>
                </a:cubicBezTo>
                <a:cubicBezTo>
                  <a:pt x="104600" y="2003918"/>
                  <a:pt x="104600" y="1987823"/>
                  <a:pt x="112646" y="1979775"/>
                </a:cubicBezTo>
                <a:cubicBezTo>
                  <a:pt x="88508" y="1995870"/>
                  <a:pt x="72415" y="2020014"/>
                  <a:pt x="48277" y="2036110"/>
                </a:cubicBezTo>
                <a:cubicBezTo>
                  <a:pt x="48277" y="2036110"/>
                  <a:pt x="48277" y="2036110"/>
                  <a:pt x="40231" y="2036110"/>
                </a:cubicBezTo>
                <a:cubicBezTo>
                  <a:pt x="32185" y="2036110"/>
                  <a:pt x="32185" y="2036110"/>
                  <a:pt x="24138" y="2028062"/>
                </a:cubicBezTo>
                <a:cubicBezTo>
                  <a:pt x="24138" y="2028062"/>
                  <a:pt x="24138" y="2028062"/>
                  <a:pt x="0" y="2028062"/>
                </a:cubicBezTo>
                <a:cubicBezTo>
                  <a:pt x="0" y="2028062"/>
                  <a:pt x="0" y="2028062"/>
                  <a:pt x="16092" y="2011966"/>
                </a:cubicBezTo>
                <a:cubicBezTo>
                  <a:pt x="24138" y="2003918"/>
                  <a:pt x="32185" y="1995870"/>
                  <a:pt x="32185" y="1987823"/>
                </a:cubicBezTo>
                <a:cubicBezTo>
                  <a:pt x="32185" y="1987823"/>
                  <a:pt x="32185" y="1987823"/>
                  <a:pt x="32185" y="1979775"/>
                </a:cubicBezTo>
                <a:cubicBezTo>
                  <a:pt x="40231" y="1971727"/>
                  <a:pt x="48277" y="1963679"/>
                  <a:pt x="64369" y="1955631"/>
                </a:cubicBezTo>
                <a:cubicBezTo>
                  <a:pt x="88508" y="1931488"/>
                  <a:pt x="104600" y="1915392"/>
                  <a:pt x="88508" y="1891248"/>
                </a:cubicBezTo>
                <a:cubicBezTo>
                  <a:pt x="88508" y="1883200"/>
                  <a:pt x="88508" y="1875152"/>
                  <a:pt x="88508" y="1867105"/>
                </a:cubicBezTo>
                <a:cubicBezTo>
                  <a:pt x="80461" y="1875152"/>
                  <a:pt x="72415" y="1883200"/>
                  <a:pt x="64369" y="1891248"/>
                </a:cubicBezTo>
                <a:cubicBezTo>
                  <a:pt x="64369" y="1891248"/>
                  <a:pt x="64369" y="1891248"/>
                  <a:pt x="24138" y="1891248"/>
                </a:cubicBezTo>
                <a:cubicBezTo>
                  <a:pt x="24138" y="1891248"/>
                  <a:pt x="24138" y="1891248"/>
                  <a:pt x="24138" y="1883200"/>
                </a:cubicBezTo>
                <a:cubicBezTo>
                  <a:pt x="24138" y="1867105"/>
                  <a:pt x="24138" y="1859057"/>
                  <a:pt x="32185" y="1851009"/>
                </a:cubicBezTo>
                <a:cubicBezTo>
                  <a:pt x="32185" y="1826865"/>
                  <a:pt x="40231" y="1802722"/>
                  <a:pt x="48277" y="1786626"/>
                </a:cubicBezTo>
                <a:cubicBezTo>
                  <a:pt x="120692" y="1706147"/>
                  <a:pt x="201154" y="1625669"/>
                  <a:pt x="281615" y="1545190"/>
                </a:cubicBezTo>
                <a:cubicBezTo>
                  <a:pt x="297708" y="1529094"/>
                  <a:pt x="313800" y="1512999"/>
                  <a:pt x="329892" y="1496903"/>
                </a:cubicBezTo>
                <a:cubicBezTo>
                  <a:pt x="337939" y="1480807"/>
                  <a:pt x="354031" y="1472759"/>
                  <a:pt x="362077" y="1456664"/>
                </a:cubicBezTo>
                <a:cubicBezTo>
                  <a:pt x="362077" y="1456664"/>
                  <a:pt x="362077" y="1456664"/>
                  <a:pt x="362077" y="1448616"/>
                </a:cubicBezTo>
                <a:cubicBezTo>
                  <a:pt x="265523" y="1537142"/>
                  <a:pt x="168969" y="1617621"/>
                  <a:pt x="80461" y="1690052"/>
                </a:cubicBezTo>
                <a:cubicBezTo>
                  <a:pt x="80461" y="1690052"/>
                  <a:pt x="80461" y="1690052"/>
                  <a:pt x="72415" y="1690052"/>
                </a:cubicBezTo>
                <a:cubicBezTo>
                  <a:pt x="64369" y="1690052"/>
                  <a:pt x="56323" y="1690052"/>
                  <a:pt x="56323" y="1673956"/>
                </a:cubicBezTo>
                <a:cubicBezTo>
                  <a:pt x="56323" y="1673956"/>
                  <a:pt x="56323" y="1673956"/>
                  <a:pt x="56323" y="1665908"/>
                </a:cubicBezTo>
                <a:cubicBezTo>
                  <a:pt x="96554" y="1617621"/>
                  <a:pt x="144831" y="1577382"/>
                  <a:pt x="185061" y="1529094"/>
                </a:cubicBezTo>
                <a:cubicBezTo>
                  <a:pt x="185061" y="1529094"/>
                  <a:pt x="185061" y="1529094"/>
                  <a:pt x="168969" y="1537142"/>
                </a:cubicBezTo>
                <a:cubicBezTo>
                  <a:pt x="160923" y="1521046"/>
                  <a:pt x="160923" y="1512999"/>
                  <a:pt x="136784" y="1496903"/>
                </a:cubicBezTo>
                <a:cubicBezTo>
                  <a:pt x="120692" y="1537142"/>
                  <a:pt x="96554" y="1569334"/>
                  <a:pt x="72415" y="1601525"/>
                </a:cubicBezTo>
                <a:cubicBezTo>
                  <a:pt x="72415" y="1601525"/>
                  <a:pt x="72415" y="1601525"/>
                  <a:pt x="64369" y="1609573"/>
                </a:cubicBezTo>
                <a:cubicBezTo>
                  <a:pt x="64369" y="1609573"/>
                  <a:pt x="64369" y="1609573"/>
                  <a:pt x="24138" y="1569334"/>
                </a:cubicBezTo>
                <a:cubicBezTo>
                  <a:pt x="24138" y="1569334"/>
                  <a:pt x="24138" y="1569334"/>
                  <a:pt x="32185" y="1561286"/>
                </a:cubicBezTo>
                <a:cubicBezTo>
                  <a:pt x="72415" y="1512999"/>
                  <a:pt x="120692" y="1464711"/>
                  <a:pt x="168969" y="1424472"/>
                </a:cubicBezTo>
                <a:cubicBezTo>
                  <a:pt x="225292" y="1368137"/>
                  <a:pt x="273569" y="1319850"/>
                  <a:pt x="329892" y="1271563"/>
                </a:cubicBezTo>
                <a:cubicBezTo>
                  <a:pt x="362077" y="1247419"/>
                  <a:pt x="386215" y="1223275"/>
                  <a:pt x="410354" y="1199132"/>
                </a:cubicBezTo>
                <a:cubicBezTo>
                  <a:pt x="442539" y="1183036"/>
                  <a:pt x="466677" y="1158893"/>
                  <a:pt x="490816" y="1134749"/>
                </a:cubicBezTo>
                <a:cubicBezTo>
                  <a:pt x="539093" y="1102558"/>
                  <a:pt x="579323" y="1070366"/>
                  <a:pt x="619554" y="1030127"/>
                </a:cubicBezTo>
                <a:cubicBezTo>
                  <a:pt x="555185" y="1062318"/>
                  <a:pt x="498862" y="1102558"/>
                  <a:pt x="442539" y="1150845"/>
                </a:cubicBezTo>
                <a:cubicBezTo>
                  <a:pt x="394262" y="1191084"/>
                  <a:pt x="337939" y="1231323"/>
                  <a:pt x="281615" y="1255467"/>
                </a:cubicBezTo>
                <a:cubicBezTo>
                  <a:pt x="281615" y="1255467"/>
                  <a:pt x="281615" y="1255467"/>
                  <a:pt x="273569" y="1263515"/>
                </a:cubicBezTo>
                <a:cubicBezTo>
                  <a:pt x="273569" y="1263515"/>
                  <a:pt x="273569" y="1263515"/>
                  <a:pt x="249431" y="1239371"/>
                </a:cubicBezTo>
                <a:cubicBezTo>
                  <a:pt x="249431" y="1239371"/>
                  <a:pt x="249431" y="1239371"/>
                  <a:pt x="257477" y="1231323"/>
                </a:cubicBezTo>
                <a:cubicBezTo>
                  <a:pt x="265523" y="1223275"/>
                  <a:pt x="273569" y="1223275"/>
                  <a:pt x="273569" y="1215228"/>
                </a:cubicBezTo>
                <a:cubicBezTo>
                  <a:pt x="281615" y="1199132"/>
                  <a:pt x="289662" y="1183036"/>
                  <a:pt x="305754" y="1174988"/>
                </a:cubicBezTo>
                <a:cubicBezTo>
                  <a:pt x="442539" y="1070366"/>
                  <a:pt x="579323" y="965744"/>
                  <a:pt x="716108" y="861122"/>
                </a:cubicBezTo>
                <a:cubicBezTo>
                  <a:pt x="820708" y="772595"/>
                  <a:pt x="933354" y="684069"/>
                  <a:pt x="1037955" y="603590"/>
                </a:cubicBezTo>
                <a:cubicBezTo>
                  <a:pt x="1086232" y="571398"/>
                  <a:pt x="1134509" y="539207"/>
                  <a:pt x="1182786" y="498968"/>
                </a:cubicBezTo>
                <a:cubicBezTo>
                  <a:pt x="1214970" y="482872"/>
                  <a:pt x="1247155" y="466776"/>
                  <a:pt x="1271294" y="442632"/>
                </a:cubicBezTo>
                <a:cubicBezTo>
                  <a:pt x="1287386" y="426537"/>
                  <a:pt x="1295432" y="410441"/>
                  <a:pt x="1303478" y="394345"/>
                </a:cubicBezTo>
                <a:cubicBezTo>
                  <a:pt x="1303478" y="394345"/>
                  <a:pt x="1303478" y="394345"/>
                  <a:pt x="1311524" y="394345"/>
                </a:cubicBezTo>
                <a:cubicBezTo>
                  <a:pt x="1327617" y="386297"/>
                  <a:pt x="1343709" y="386297"/>
                  <a:pt x="1351755" y="378249"/>
                </a:cubicBezTo>
                <a:cubicBezTo>
                  <a:pt x="1367847" y="378249"/>
                  <a:pt x="1383940" y="370202"/>
                  <a:pt x="1400032" y="370202"/>
                </a:cubicBezTo>
                <a:cubicBezTo>
                  <a:pt x="1488540" y="313867"/>
                  <a:pt x="1585094" y="265579"/>
                  <a:pt x="1681648" y="209244"/>
                </a:cubicBezTo>
                <a:cubicBezTo>
                  <a:pt x="1721879" y="185101"/>
                  <a:pt x="1770155" y="160957"/>
                  <a:pt x="1818432" y="136814"/>
                </a:cubicBezTo>
                <a:cubicBezTo>
                  <a:pt x="1834525" y="128766"/>
                  <a:pt x="1850617" y="120718"/>
                  <a:pt x="1874756" y="120718"/>
                </a:cubicBezTo>
                <a:cubicBezTo>
                  <a:pt x="1874756" y="120718"/>
                  <a:pt x="1874756" y="120718"/>
                  <a:pt x="1890848" y="120718"/>
                </a:cubicBezTo>
                <a:cubicBezTo>
                  <a:pt x="1890848" y="120718"/>
                  <a:pt x="1890848" y="120718"/>
                  <a:pt x="1882802" y="136814"/>
                </a:cubicBezTo>
                <a:cubicBezTo>
                  <a:pt x="1866709" y="169005"/>
                  <a:pt x="1826479" y="193149"/>
                  <a:pt x="1794294" y="209244"/>
                </a:cubicBezTo>
                <a:cubicBezTo>
                  <a:pt x="1754063" y="233388"/>
                  <a:pt x="1713832" y="249484"/>
                  <a:pt x="1697740" y="297771"/>
                </a:cubicBezTo>
                <a:cubicBezTo>
                  <a:pt x="1705786" y="289723"/>
                  <a:pt x="1705786" y="289723"/>
                  <a:pt x="1713832" y="289723"/>
                </a:cubicBezTo>
                <a:cubicBezTo>
                  <a:pt x="1713832" y="281675"/>
                  <a:pt x="1721879" y="281675"/>
                  <a:pt x="1729925" y="281675"/>
                </a:cubicBezTo>
                <a:cubicBezTo>
                  <a:pt x="1834525" y="233388"/>
                  <a:pt x="1939125" y="177053"/>
                  <a:pt x="2043725" y="120718"/>
                </a:cubicBezTo>
                <a:cubicBezTo>
                  <a:pt x="2043725" y="120718"/>
                  <a:pt x="2043725" y="120718"/>
                  <a:pt x="2043725" y="112670"/>
                </a:cubicBezTo>
                <a:cubicBezTo>
                  <a:pt x="2043725" y="112670"/>
                  <a:pt x="2043725" y="112670"/>
                  <a:pt x="2051771" y="120718"/>
                </a:cubicBezTo>
                <a:cubicBezTo>
                  <a:pt x="2059817" y="128766"/>
                  <a:pt x="2075910" y="136814"/>
                  <a:pt x="2075910" y="152909"/>
                </a:cubicBezTo>
                <a:cubicBezTo>
                  <a:pt x="2075910" y="152909"/>
                  <a:pt x="2075910" y="152909"/>
                  <a:pt x="2075910" y="160957"/>
                </a:cubicBezTo>
                <a:cubicBezTo>
                  <a:pt x="2075910" y="160957"/>
                  <a:pt x="2075910" y="160957"/>
                  <a:pt x="2067863" y="160957"/>
                </a:cubicBezTo>
                <a:cubicBezTo>
                  <a:pt x="2043725" y="185101"/>
                  <a:pt x="2027633" y="201196"/>
                  <a:pt x="2003494" y="217292"/>
                </a:cubicBezTo>
                <a:cubicBezTo>
                  <a:pt x="1987402" y="225340"/>
                  <a:pt x="1971309" y="233388"/>
                  <a:pt x="1955217" y="241436"/>
                </a:cubicBezTo>
                <a:cubicBezTo>
                  <a:pt x="1947171" y="249484"/>
                  <a:pt x="1939125" y="257532"/>
                  <a:pt x="1923033" y="257532"/>
                </a:cubicBezTo>
                <a:cubicBezTo>
                  <a:pt x="1923033" y="265579"/>
                  <a:pt x="1923033" y="265579"/>
                  <a:pt x="1923033" y="265579"/>
                </a:cubicBezTo>
                <a:cubicBezTo>
                  <a:pt x="1963263" y="257532"/>
                  <a:pt x="2003494" y="257532"/>
                  <a:pt x="2043725" y="249484"/>
                </a:cubicBezTo>
                <a:cubicBezTo>
                  <a:pt x="2043725" y="249484"/>
                  <a:pt x="2043725" y="249484"/>
                  <a:pt x="2075910" y="241436"/>
                </a:cubicBezTo>
                <a:cubicBezTo>
                  <a:pt x="2075910" y="241436"/>
                  <a:pt x="2075910" y="241436"/>
                  <a:pt x="2003494" y="313867"/>
                </a:cubicBezTo>
                <a:cubicBezTo>
                  <a:pt x="2003494" y="321914"/>
                  <a:pt x="2003494" y="329962"/>
                  <a:pt x="2003494" y="346058"/>
                </a:cubicBezTo>
                <a:cubicBezTo>
                  <a:pt x="2003494" y="346058"/>
                  <a:pt x="2003494" y="346058"/>
                  <a:pt x="2027633" y="346058"/>
                </a:cubicBezTo>
                <a:cubicBezTo>
                  <a:pt x="2035679" y="346058"/>
                  <a:pt x="2059817" y="346058"/>
                  <a:pt x="2067863" y="362154"/>
                </a:cubicBezTo>
                <a:cubicBezTo>
                  <a:pt x="2083956" y="386297"/>
                  <a:pt x="2100048" y="386297"/>
                  <a:pt x="2108094" y="386297"/>
                </a:cubicBezTo>
                <a:cubicBezTo>
                  <a:pt x="2132233" y="386297"/>
                  <a:pt x="2148325" y="378249"/>
                  <a:pt x="2172463" y="370202"/>
                </a:cubicBezTo>
                <a:cubicBezTo>
                  <a:pt x="2180510" y="362154"/>
                  <a:pt x="2180510" y="362154"/>
                  <a:pt x="2188556" y="362154"/>
                </a:cubicBezTo>
                <a:cubicBezTo>
                  <a:pt x="2285110" y="305819"/>
                  <a:pt x="2381664" y="257532"/>
                  <a:pt x="2478218" y="201196"/>
                </a:cubicBezTo>
                <a:cubicBezTo>
                  <a:pt x="2574771" y="152909"/>
                  <a:pt x="2679372" y="96574"/>
                  <a:pt x="2775925" y="48287"/>
                </a:cubicBezTo>
                <a:cubicBezTo>
                  <a:pt x="2775925" y="48287"/>
                  <a:pt x="2775925" y="48287"/>
                  <a:pt x="2783972" y="40239"/>
                </a:cubicBezTo>
                <a:cubicBezTo>
                  <a:pt x="2792018" y="40239"/>
                  <a:pt x="2792018" y="40239"/>
                  <a:pt x="2800064" y="40239"/>
                </a:cubicBezTo>
                <a:cubicBezTo>
                  <a:pt x="2800064" y="40239"/>
                  <a:pt x="2800064" y="40239"/>
                  <a:pt x="2808110" y="40239"/>
                </a:cubicBezTo>
                <a:cubicBezTo>
                  <a:pt x="2824202" y="48287"/>
                  <a:pt x="2832249" y="48287"/>
                  <a:pt x="2848341" y="48287"/>
                </a:cubicBezTo>
                <a:cubicBezTo>
                  <a:pt x="2880526" y="48287"/>
                  <a:pt x="2904664" y="40239"/>
                  <a:pt x="2936849" y="24143"/>
                </a:cubicBezTo>
                <a:cubicBezTo>
                  <a:pt x="2960987" y="8048"/>
                  <a:pt x="2993172" y="0"/>
                  <a:pt x="303340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13280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6FD818-B7FD-5149-BE7B-A7C84629E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F2475D6-658A-4641-89D4-383A257C7A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E2CA40-6276-894A-A443-2103CE464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C614E-7804-D448-AF05-1B2FCAB022E0}" type="datetimeFigureOut">
              <a:rPr lang="x-none" smtClean="0"/>
              <a:t>16.11.2023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8DF543-AFEC-184A-8A2E-62D50E59D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F4ABEF-ED70-CF4A-9CDB-F546E395D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B437-FE0A-4A4A-91A6-BC551398A3F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33963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5C2BC72-B7F1-9647-95ED-6D123F6A5F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2B31A74-FB8A-424E-8693-CF2B89E07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32FA86-E5A7-AA45-AC72-2E891F5FD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C614E-7804-D448-AF05-1B2FCAB022E0}" type="datetimeFigureOut">
              <a:rPr lang="x-none" smtClean="0"/>
              <a:t>16.11.2023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F9C23BD-C48B-B148-A0FD-FC853784D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2C2DD9-47FE-B54F-902F-2470FA0A1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B437-FE0A-4A4A-91A6-BC551398A3F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36237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EB0547-04E1-274D-9DFB-4C20AAF87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2D726E-664F-AE4D-B75D-4AE7E61B2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D731E4-9FB1-054E-B5A4-B68E93E6C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C614E-7804-D448-AF05-1B2FCAB022E0}" type="datetimeFigureOut">
              <a:rPr lang="x-none" smtClean="0"/>
              <a:t>16.11.2023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CECD68-7CF3-FE4C-8882-AAAB6D99D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F3BD50-E4B5-2543-B9CE-CDDEAF6C1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B437-FE0A-4A4A-91A6-BC551398A3F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33073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C18BC1-6C98-0042-B592-DF2C6112D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526E84C-79F2-C64D-9D07-38AD3456C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B011D6-5E8C-5C46-92EA-49886F2A7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C614E-7804-D448-AF05-1B2FCAB022E0}" type="datetimeFigureOut">
              <a:rPr lang="x-none" smtClean="0"/>
              <a:t>16.11.2023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861296-B225-214D-B78D-A9D54B3AA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28FBED-E324-834B-8C93-454F46201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B437-FE0A-4A4A-91A6-BC551398A3F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77786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3D694D-D9CB-834D-A4D6-63FF38A58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7E6DE2-A2C1-3C44-84C7-9756671CFA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BCE5549-43BC-1446-B08A-2630A7AC2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96BA9C9-DEB2-F64E-B5CE-CCD3726E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C614E-7804-D448-AF05-1B2FCAB022E0}" type="datetimeFigureOut">
              <a:rPr lang="x-none" smtClean="0"/>
              <a:t>16.11.2023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5015169-2F82-4D4F-93CD-B929DCC9E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74908B9-C659-6D45-9CE0-DE87FB59F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B437-FE0A-4A4A-91A6-BC551398A3F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20045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C7BBD4-E503-C348-9146-97FFC0E49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6A92A4A-D5EB-F048-9D63-A551FF79F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22BE48B-B12D-9D4D-BCB7-B046E58ED0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E1A285D-95AB-3647-8855-4A9A6CE933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8ECA76F-23F9-064F-8EE5-4AF98A7B6E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93E4C71-8F8B-9E4D-9AD8-AB5798A08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C614E-7804-D448-AF05-1B2FCAB022E0}" type="datetimeFigureOut">
              <a:rPr lang="x-none" smtClean="0"/>
              <a:t>16.11.2023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0CBCBBD-3444-2B4C-8860-6BF60B301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0D7D745-D6FB-0E42-B812-FE0A68741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B437-FE0A-4A4A-91A6-BC551398A3F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914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2E9C6-0D5F-9F40-8A0A-105A428C3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D135D6F-7C3D-A04F-8A74-B6E3CB437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C614E-7804-D448-AF05-1B2FCAB022E0}" type="datetimeFigureOut">
              <a:rPr lang="x-none" smtClean="0"/>
              <a:t>16.11.2023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8807E83-2524-3744-914E-0BAC7BFC1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9239774-59C3-534E-B3DA-0A82DFBCC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B437-FE0A-4A4A-91A6-BC551398A3F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00964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DA9A85E-8717-0E47-99F7-7EA07F0BB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C614E-7804-D448-AF05-1B2FCAB022E0}" type="datetimeFigureOut">
              <a:rPr lang="x-none" smtClean="0"/>
              <a:t>16.11.2023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668935F-2CF6-2142-B0F2-E8D1F92CB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4167395-21E8-3D4F-8C1C-666F11D76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B437-FE0A-4A4A-91A6-BC551398A3F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96649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BF3600-C741-054D-80F6-44359C34E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29A722-0A32-9745-ABB8-1EA0AD7B6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D10208A-61C5-EB40-8F11-D1A4AD973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D5AC2FB-D81E-8D46-9082-1119C1533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C614E-7804-D448-AF05-1B2FCAB022E0}" type="datetimeFigureOut">
              <a:rPr lang="x-none" smtClean="0"/>
              <a:t>16.11.2023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7332877-42AD-BF4D-B37E-75216F9F4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C875007-608F-3A45-A7EA-B8CD8DB2B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B437-FE0A-4A4A-91A6-BC551398A3F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87191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F28D21-9250-574F-B743-3D925BB15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AAFB50F-8512-8F40-B93E-9901E3E226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104E9C4-47BA-1F48-A456-A38E98E4E0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21A15C2-3A67-CE45-9836-350FD6205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C614E-7804-D448-AF05-1B2FCAB022E0}" type="datetimeFigureOut">
              <a:rPr lang="x-none" smtClean="0"/>
              <a:t>16.11.2023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9D88B4E-CF5C-5744-9943-F18BE2AF9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1EDE838-6464-7241-BFB1-AB9171605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B437-FE0A-4A4A-91A6-BC551398A3F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15292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79F4EC6-060C-D845-A172-9C8242DBD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5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CA373A-0D55-F74C-8329-766932C3F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9CCDDD-440E-314B-A413-CC47378EA2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C614E-7804-D448-AF05-1B2FCAB022E0}" type="datetimeFigureOut">
              <a:rPr lang="x-none" smtClean="0"/>
              <a:t>16.11.2023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AD1786-6590-A04E-88BB-B3001F9CC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93F4FC-8F0D-8D4A-8E5B-46CBFD4A5D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BB437-FE0A-4A4A-91A6-BC551398A3FE}" type="slidenum">
              <a:rPr lang="x-none" smtClean="0"/>
              <a:t>‹#›</a:t>
            </a:fld>
            <a:endParaRPr lang="x-none"/>
          </a:p>
        </p:txBody>
      </p:sp>
      <p:sp>
        <p:nvSpPr>
          <p:cNvPr id="7" name="Полилиния 4">
            <a:extLst>
              <a:ext uri="{FF2B5EF4-FFF2-40B4-BE49-F238E27FC236}">
                <a16:creationId xmlns:a16="http://schemas.microsoft.com/office/drawing/2014/main" xmlns="" id="{E29ED743-E66D-B94C-A251-87C031CCD419}"/>
              </a:ext>
            </a:extLst>
          </p:cNvPr>
          <p:cNvSpPr/>
          <p:nvPr userDrawn="1"/>
        </p:nvSpPr>
        <p:spPr>
          <a:xfrm>
            <a:off x="7093974" y="2971306"/>
            <a:ext cx="9210196" cy="6770088"/>
          </a:xfrm>
          <a:custGeom>
            <a:avLst/>
            <a:gdLst>
              <a:gd name="connsiteX0" fmla="*/ 3475621 w 8564591"/>
              <a:gd name="connsiteY0" fmla="*/ 0 h 6295527"/>
              <a:gd name="connsiteX1" fmla="*/ 3484840 w 8564591"/>
              <a:gd name="connsiteY1" fmla="*/ 0 h 6295527"/>
              <a:gd name="connsiteX2" fmla="*/ 3530935 w 8564591"/>
              <a:gd name="connsiteY2" fmla="*/ 0 h 6295527"/>
              <a:gd name="connsiteX3" fmla="*/ 3494058 w 8564591"/>
              <a:gd name="connsiteY3" fmla="*/ 29557 h 6295527"/>
              <a:gd name="connsiteX4" fmla="*/ 3447963 w 8564591"/>
              <a:gd name="connsiteY4" fmla="*/ 73891 h 6295527"/>
              <a:gd name="connsiteX5" fmla="*/ 3401867 w 8564591"/>
              <a:gd name="connsiteY5" fmla="*/ 118226 h 6295527"/>
              <a:gd name="connsiteX6" fmla="*/ 3060758 w 8564591"/>
              <a:gd name="connsiteY6" fmla="*/ 399012 h 6295527"/>
              <a:gd name="connsiteX7" fmla="*/ 2728869 w 8564591"/>
              <a:gd name="connsiteY7" fmla="*/ 679799 h 6295527"/>
              <a:gd name="connsiteX8" fmla="*/ 2682773 w 8564591"/>
              <a:gd name="connsiteY8" fmla="*/ 724133 h 6295527"/>
              <a:gd name="connsiteX9" fmla="*/ 3337333 w 8564591"/>
              <a:gd name="connsiteY9" fmla="*/ 221674 h 6295527"/>
              <a:gd name="connsiteX10" fmla="*/ 3355772 w 8564591"/>
              <a:gd name="connsiteY10" fmla="*/ 206895 h 6295527"/>
              <a:gd name="connsiteX11" fmla="*/ 3355772 w 8564591"/>
              <a:gd name="connsiteY11" fmla="*/ 236452 h 6295527"/>
              <a:gd name="connsiteX12" fmla="*/ 3355772 w 8564591"/>
              <a:gd name="connsiteY12" fmla="*/ 251231 h 6295527"/>
              <a:gd name="connsiteX13" fmla="*/ 3364991 w 8564591"/>
              <a:gd name="connsiteY13" fmla="*/ 280786 h 6295527"/>
              <a:gd name="connsiteX14" fmla="*/ 3364991 w 8564591"/>
              <a:gd name="connsiteY14" fmla="*/ 295564 h 6295527"/>
              <a:gd name="connsiteX15" fmla="*/ 3355772 w 8564591"/>
              <a:gd name="connsiteY15" fmla="*/ 295564 h 6295527"/>
              <a:gd name="connsiteX16" fmla="*/ 3226703 w 8564591"/>
              <a:gd name="connsiteY16" fmla="*/ 487681 h 6295527"/>
              <a:gd name="connsiteX17" fmla="*/ 3199046 w 8564591"/>
              <a:gd name="connsiteY17" fmla="*/ 561573 h 6295527"/>
              <a:gd name="connsiteX18" fmla="*/ 3180607 w 8564591"/>
              <a:gd name="connsiteY18" fmla="*/ 635464 h 6295527"/>
              <a:gd name="connsiteX19" fmla="*/ 3116073 w 8564591"/>
              <a:gd name="connsiteY19" fmla="*/ 738911 h 6295527"/>
              <a:gd name="connsiteX20" fmla="*/ 3088416 w 8564591"/>
              <a:gd name="connsiteY20" fmla="*/ 768468 h 6295527"/>
              <a:gd name="connsiteX21" fmla="*/ 2940909 w 8564591"/>
              <a:gd name="connsiteY21" fmla="*/ 960585 h 6295527"/>
              <a:gd name="connsiteX22" fmla="*/ 3309676 w 8564591"/>
              <a:gd name="connsiteY22" fmla="*/ 650242 h 6295527"/>
              <a:gd name="connsiteX23" fmla="*/ 3309676 w 8564591"/>
              <a:gd name="connsiteY23" fmla="*/ 635464 h 6295527"/>
              <a:gd name="connsiteX24" fmla="*/ 3318895 w 8564591"/>
              <a:gd name="connsiteY24" fmla="*/ 650242 h 6295527"/>
              <a:gd name="connsiteX25" fmla="*/ 3346552 w 8564591"/>
              <a:gd name="connsiteY25" fmla="*/ 724133 h 6295527"/>
              <a:gd name="connsiteX26" fmla="*/ 3300457 w 8564591"/>
              <a:gd name="connsiteY26" fmla="*/ 798025 h 6295527"/>
              <a:gd name="connsiteX27" fmla="*/ 3291237 w 8564591"/>
              <a:gd name="connsiteY27" fmla="*/ 798025 h 6295527"/>
              <a:gd name="connsiteX28" fmla="*/ 3263580 w 8564591"/>
              <a:gd name="connsiteY28" fmla="*/ 842359 h 6295527"/>
              <a:gd name="connsiteX29" fmla="*/ 3226703 w 8564591"/>
              <a:gd name="connsiteY29" fmla="*/ 886694 h 6295527"/>
              <a:gd name="connsiteX30" fmla="*/ 3226703 w 8564591"/>
              <a:gd name="connsiteY30" fmla="*/ 901473 h 6295527"/>
              <a:gd name="connsiteX31" fmla="*/ 3235922 w 8564591"/>
              <a:gd name="connsiteY31" fmla="*/ 901473 h 6295527"/>
              <a:gd name="connsiteX32" fmla="*/ 3272799 w 8564591"/>
              <a:gd name="connsiteY32" fmla="*/ 901473 h 6295527"/>
              <a:gd name="connsiteX33" fmla="*/ 3318895 w 8564591"/>
              <a:gd name="connsiteY33" fmla="*/ 886694 h 6295527"/>
              <a:gd name="connsiteX34" fmla="*/ 3613907 w 8564591"/>
              <a:gd name="connsiteY34" fmla="*/ 694576 h 6295527"/>
              <a:gd name="connsiteX35" fmla="*/ 4203933 w 8564591"/>
              <a:gd name="connsiteY35" fmla="*/ 310343 h 6295527"/>
              <a:gd name="connsiteX36" fmla="*/ 4600356 w 8564591"/>
              <a:gd name="connsiteY36" fmla="*/ 147783 h 6295527"/>
              <a:gd name="connsiteX37" fmla="*/ 4628014 w 8564591"/>
              <a:gd name="connsiteY37" fmla="*/ 133005 h 6295527"/>
              <a:gd name="connsiteX38" fmla="*/ 4729424 w 8564591"/>
              <a:gd name="connsiteY38" fmla="*/ 162560 h 6295527"/>
              <a:gd name="connsiteX39" fmla="*/ 4793959 w 8564591"/>
              <a:gd name="connsiteY39" fmla="*/ 192117 h 6295527"/>
              <a:gd name="connsiteX40" fmla="*/ 4812397 w 8564591"/>
              <a:gd name="connsiteY40" fmla="*/ 192117 h 6295527"/>
              <a:gd name="connsiteX41" fmla="*/ 4803178 w 8564591"/>
              <a:gd name="connsiteY41" fmla="*/ 206895 h 6295527"/>
              <a:gd name="connsiteX42" fmla="*/ 4784739 w 8564591"/>
              <a:gd name="connsiteY42" fmla="*/ 325121 h 6295527"/>
              <a:gd name="connsiteX43" fmla="*/ 4812397 w 8564591"/>
              <a:gd name="connsiteY43" fmla="*/ 325121 h 6295527"/>
              <a:gd name="connsiteX44" fmla="*/ 4867712 w 8564591"/>
              <a:gd name="connsiteY44" fmla="*/ 310343 h 6295527"/>
              <a:gd name="connsiteX45" fmla="*/ 4876931 w 8564591"/>
              <a:gd name="connsiteY45" fmla="*/ 339900 h 6295527"/>
              <a:gd name="connsiteX46" fmla="*/ 4655671 w 8564591"/>
              <a:gd name="connsiteY46" fmla="*/ 605907 h 6295527"/>
              <a:gd name="connsiteX47" fmla="*/ 4784739 w 8564591"/>
              <a:gd name="connsiteY47" fmla="*/ 532016 h 6295527"/>
              <a:gd name="connsiteX48" fmla="*/ 4950684 w 8564591"/>
              <a:gd name="connsiteY48" fmla="*/ 458126 h 6295527"/>
              <a:gd name="connsiteX49" fmla="*/ 4969121 w 8564591"/>
              <a:gd name="connsiteY49" fmla="*/ 443347 h 6295527"/>
              <a:gd name="connsiteX50" fmla="*/ 4969121 w 8564591"/>
              <a:gd name="connsiteY50" fmla="*/ 472904 h 6295527"/>
              <a:gd name="connsiteX51" fmla="*/ 4996780 w 8564591"/>
              <a:gd name="connsiteY51" fmla="*/ 472904 h 6295527"/>
              <a:gd name="connsiteX52" fmla="*/ 4969121 w 8564591"/>
              <a:gd name="connsiteY52" fmla="*/ 502459 h 6295527"/>
              <a:gd name="connsiteX53" fmla="*/ 4683329 w 8564591"/>
              <a:gd name="connsiteY53" fmla="*/ 812802 h 6295527"/>
              <a:gd name="connsiteX54" fmla="*/ 4701767 w 8564591"/>
              <a:gd name="connsiteY54" fmla="*/ 842359 h 6295527"/>
              <a:gd name="connsiteX55" fmla="*/ 4793959 w 8564591"/>
              <a:gd name="connsiteY55" fmla="*/ 812802 h 6295527"/>
              <a:gd name="connsiteX56" fmla="*/ 4858493 w 8564591"/>
              <a:gd name="connsiteY56" fmla="*/ 812802 h 6295527"/>
              <a:gd name="connsiteX57" fmla="*/ 4923027 w 8564591"/>
              <a:gd name="connsiteY57" fmla="*/ 827580 h 6295527"/>
              <a:gd name="connsiteX58" fmla="*/ 5033657 w 8564591"/>
              <a:gd name="connsiteY58" fmla="*/ 783247 h 6295527"/>
              <a:gd name="connsiteX59" fmla="*/ 5088971 w 8564591"/>
              <a:gd name="connsiteY59" fmla="*/ 753690 h 6295527"/>
              <a:gd name="connsiteX60" fmla="*/ 5171943 w 8564591"/>
              <a:gd name="connsiteY60" fmla="*/ 827580 h 6295527"/>
              <a:gd name="connsiteX61" fmla="*/ 5181163 w 8564591"/>
              <a:gd name="connsiteY61" fmla="*/ 871916 h 6295527"/>
              <a:gd name="connsiteX62" fmla="*/ 5199601 w 8564591"/>
              <a:gd name="connsiteY62" fmla="*/ 916251 h 6295527"/>
              <a:gd name="connsiteX63" fmla="*/ 5835723 w 8564591"/>
              <a:gd name="connsiteY63" fmla="*/ 487681 h 6295527"/>
              <a:gd name="connsiteX64" fmla="*/ 5844942 w 8564591"/>
              <a:gd name="connsiteY64" fmla="*/ 472904 h 6295527"/>
              <a:gd name="connsiteX65" fmla="*/ 5844942 w 8564591"/>
              <a:gd name="connsiteY65" fmla="*/ 487681 h 6295527"/>
              <a:gd name="connsiteX66" fmla="*/ 5854161 w 8564591"/>
              <a:gd name="connsiteY66" fmla="*/ 517238 h 6295527"/>
              <a:gd name="connsiteX67" fmla="*/ 5863380 w 8564591"/>
              <a:gd name="connsiteY67" fmla="*/ 532016 h 6295527"/>
              <a:gd name="connsiteX68" fmla="*/ 5872599 w 8564591"/>
              <a:gd name="connsiteY68" fmla="*/ 546795 h 6295527"/>
              <a:gd name="connsiteX69" fmla="*/ 5863380 w 8564591"/>
              <a:gd name="connsiteY69" fmla="*/ 561573 h 6295527"/>
              <a:gd name="connsiteX70" fmla="*/ 5559147 w 8564591"/>
              <a:gd name="connsiteY70" fmla="*/ 783247 h 6295527"/>
              <a:gd name="connsiteX71" fmla="*/ 5651339 w 8564591"/>
              <a:gd name="connsiteY71" fmla="*/ 827580 h 6295527"/>
              <a:gd name="connsiteX72" fmla="*/ 5780407 w 8564591"/>
              <a:gd name="connsiteY72" fmla="*/ 783247 h 6295527"/>
              <a:gd name="connsiteX73" fmla="*/ 6130735 w 8564591"/>
              <a:gd name="connsiteY73" fmla="*/ 620685 h 6295527"/>
              <a:gd name="connsiteX74" fmla="*/ 6204489 w 8564591"/>
              <a:gd name="connsiteY74" fmla="*/ 591128 h 6295527"/>
              <a:gd name="connsiteX75" fmla="*/ 6232145 w 8564591"/>
              <a:gd name="connsiteY75" fmla="*/ 576352 h 6295527"/>
              <a:gd name="connsiteX76" fmla="*/ 6250583 w 8564591"/>
              <a:gd name="connsiteY76" fmla="*/ 576352 h 6295527"/>
              <a:gd name="connsiteX77" fmla="*/ 6287461 w 8564591"/>
              <a:gd name="connsiteY77" fmla="*/ 591128 h 6295527"/>
              <a:gd name="connsiteX78" fmla="*/ 6305899 w 8564591"/>
              <a:gd name="connsiteY78" fmla="*/ 605907 h 6295527"/>
              <a:gd name="connsiteX79" fmla="*/ 6287461 w 8564591"/>
              <a:gd name="connsiteY79" fmla="*/ 620685 h 6295527"/>
              <a:gd name="connsiteX80" fmla="*/ 6195269 w 8564591"/>
              <a:gd name="connsiteY80" fmla="*/ 694576 h 6295527"/>
              <a:gd name="connsiteX81" fmla="*/ 6020105 w 8564591"/>
              <a:gd name="connsiteY81" fmla="*/ 783247 h 6295527"/>
              <a:gd name="connsiteX82" fmla="*/ 5854161 w 8564591"/>
              <a:gd name="connsiteY82" fmla="*/ 857137 h 6295527"/>
              <a:gd name="connsiteX83" fmla="*/ 5743531 w 8564591"/>
              <a:gd name="connsiteY83" fmla="*/ 960585 h 6295527"/>
              <a:gd name="connsiteX84" fmla="*/ 5918695 w 8564591"/>
              <a:gd name="connsiteY84" fmla="*/ 886694 h 6295527"/>
              <a:gd name="connsiteX85" fmla="*/ 5937134 w 8564591"/>
              <a:gd name="connsiteY85" fmla="*/ 871916 h 6295527"/>
              <a:gd name="connsiteX86" fmla="*/ 5937134 w 8564591"/>
              <a:gd name="connsiteY86" fmla="*/ 901473 h 6295527"/>
              <a:gd name="connsiteX87" fmla="*/ 6001667 w 8564591"/>
              <a:gd name="connsiteY87" fmla="*/ 1152703 h 6295527"/>
              <a:gd name="connsiteX88" fmla="*/ 6010885 w 8564591"/>
              <a:gd name="connsiteY88" fmla="*/ 1256151 h 6295527"/>
              <a:gd name="connsiteX89" fmla="*/ 6010885 w 8564591"/>
              <a:gd name="connsiteY89" fmla="*/ 1300485 h 6295527"/>
              <a:gd name="connsiteX90" fmla="*/ 5983229 w 8564591"/>
              <a:gd name="connsiteY90" fmla="*/ 1433489 h 6295527"/>
              <a:gd name="connsiteX91" fmla="*/ 6010885 w 8564591"/>
              <a:gd name="connsiteY91" fmla="*/ 1463046 h 6295527"/>
              <a:gd name="connsiteX92" fmla="*/ 5992447 w 8564591"/>
              <a:gd name="connsiteY92" fmla="*/ 1477825 h 6295527"/>
              <a:gd name="connsiteX93" fmla="*/ 5752750 w 8564591"/>
              <a:gd name="connsiteY93" fmla="*/ 1669941 h 6295527"/>
              <a:gd name="connsiteX94" fmla="*/ 5808065 w 8564591"/>
              <a:gd name="connsiteY94" fmla="*/ 1743832 h 6295527"/>
              <a:gd name="connsiteX95" fmla="*/ 5826504 w 8564591"/>
              <a:gd name="connsiteY95" fmla="*/ 1758610 h 6295527"/>
              <a:gd name="connsiteX96" fmla="*/ 5706655 w 8564591"/>
              <a:gd name="connsiteY96" fmla="*/ 1832501 h 6295527"/>
              <a:gd name="connsiteX97" fmla="*/ 6600912 w 8564591"/>
              <a:gd name="connsiteY97" fmla="*/ 1448267 h 6295527"/>
              <a:gd name="connsiteX98" fmla="*/ 6600912 w 8564591"/>
              <a:gd name="connsiteY98" fmla="*/ 1477825 h 6295527"/>
              <a:gd name="connsiteX99" fmla="*/ 6600912 w 8564591"/>
              <a:gd name="connsiteY99" fmla="*/ 1492601 h 6295527"/>
              <a:gd name="connsiteX100" fmla="*/ 6610131 w 8564591"/>
              <a:gd name="connsiteY100" fmla="*/ 1522158 h 6295527"/>
              <a:gd name="connsiteX101" fmla="*/ 6610131 w 8564591"/>
              <a:gd name="connsiteY101" fmla="*/ 1536937 h 6295527"/>
              <a:gd name="connsiteX102" fmla="*/ 6600912 w 8564591"/>
              <a:gd name="connsiteY102" fmla="*/ 1536937 h 6295527"/>
              <a:gd name="connsiteX103" fmla="*/ 6554816 w 8564591"/>
              <a:gd name="connsiteY103" fmla="*/ 1566494 h 6295527"/>
              <a:gd name="connsiteX104" fmla="*/ 6517940 w 8564591"/>
              <a:gd name="connsiteY104" fmla="*/ 1596049 h 6295527"/>
              <a:gd name="connsiteX105" fmla="*/ 5088971 w 8564591"/>
              <a:gd name="connsiteY105" fmla="*/ 2379295 h 6295527"/>
              <a:gd name="connsiteX106" fmla="*/ 5070533 w 8564591"/>
              <a:gd name="connsiteY106" fmla="*/ 2394074 h 6295527"/>
              <a:gd name="connsiteX107" fmla="*/ 5052095 w 8564591"/>
              <a:gd name="connsiteY107" fmla="*/ 2408852 h 6295527"/>
              <a:gd name="connsiteX108" fmla="*/ 5042875 w 8564591"/>
              <a:gd name="connsiteY108" fmla="*/ 2408852 h 6295527"/>
              <a:gd name="connsiteX109" fmla="*/ 5088971 w 8564591"/>
              <a:gd name="connsiteY109" fmla="*/ 2423631 h 6295527"/>
              <a:gd name="connsiteX110" fmla="*/ 5245697 w 8564591"/>
              <a:gd name="connsiteY110" fmla="*/ 2349740 h 6295527"/>
              <a:gd name="connsiteX111" fmla="*/ 5328669 w 8564591"/>
              <a:gd name="connsiteY111" fmla="*/ 2290626 h 6295527"/>
              <a:gd name="connsiteX112" fmla="*/ 5964791 w 8564591"/>
              <a:gd name="connsiteY112" fmla="*/ 1950727 h 6295527"/>
              <a:gd name="connsiteX113" fmla="*/ 6444186 w 8564591"/>
              <a:gd name="connsiteY113" fmla="*/ 1699496 h 6295527"/>
              <a:gd name="connsiteX114" fmla="*/ 6693103 w 8564591"/>
              <a:gd name="connsiteY114" fmla="*/ 1610827 h 6295527"/>
              <a:gd name="connsiteX115" fmla="*/ 6739199 w 8564591"/>
              <a:gd name="connsiteY115" fmla="*/ 1625606 h 6295527"/>
              <a:gd name="connsiteX116" fmla="*/ 6766857 w 8564591"/>
              <a:gd name="connsiteY116" fmla="*/ 1640384 h 6295527"/>
              <a:gd name="connsiteX117" fmla="*/ 6739199 w 8564591"/>
              <a:gd name="connsiteY117" fmla="*/ 1655163 h 6295527"/>
              <a:gd name="connsiteX118" fmla="*/ 6241365 w 8564591"/>
              <a:gd name="connsiteY118" fmla="*/ 1906393 h 6295527"/>
              <a:gd name="connsiteX119" fmla="*/ 5752750 w 8564591"/>
              <a:gd name="connsiteY119" fmla="*/ 2157622 h 6295527"/>
              <a:gd name="connsiteX120" fmla="*/ 5771188 w 8564591"/>
              <a:gd name="connsiteY120" fmla="*/ 2157622 h 6295527"/>
              <a:gd name="connsiteX121" fmla="*/ 5789626 w 8564591"/>
              <a:gd name="connsiteY121" fmla="*/ 2172401 h 6295527"/>
              <a:gd name="connsiteX122" fmla="*/ 5798846 w 8564591"/>
              <a:gd name="connsiteY122" fmla="*/ 2201957 h 6295527"/>
              <a:gd name="connsiteX123" fmla="*/ 5273355 w 8564591"/>
              <a:gd name="connsiteY123" fmla="*/ 2556635 h 6295527"/>
              <a:gd name="connsiteX124" fmla="*/ 5660558 w 8564591"/>
              <a:gd name="connsiteY124" fmla="*/ 2334962 h 6295527"/>
              <a:gd name="connsiteX125" fmla="*/ 6361213 w 8564591"/>
              <a:gd name="connsiteY125" fmla="*/ 1980284 h 6295527"/>
              <a:gd name="connsiteX126" fmla="*/ 6370433 w 8564591"/>
              <a:gd name="connsiteY126" fmla="*/ 2009841 h 6295527"/>
              <a:gd name="connsiteX127" fmla="*/ 5337889 w 8564591"/>
              <a:gd name="connsiteY127" fmla="*/ 2630526 h 6295527"/>
              <a:gd name="connsiteX128" fmla="*/ 5402423 w 8564591"/>
              <a:gd name="connsiteY128" fmla="*/ 2615747 h 6295527"/>
              <a:gd name="connsiteX129" fmla="*/ 6269023 w 8564591"/>
              <a:gd name="connsiteY129" fmla="*/ 2113288 h 6295527"/>
              <a:gd name="connsiteX130" fmla="*/ 7098747 w 8564591"/>
              <a:gd name="connsiteY130" fmla="*/ 1699496 h 6295527"/>
              <a:gd name="connsiteX131" fmla="*/ 7596580 w 8564591"/>
              <a:gd name="connsiteY131" fmla="*/ 1507380 h 6295527"/>
              <a:gd name="connsiteX132" fmla="*/ 7615018 w 8564591"/>
              <a:gd name="connsiteY132" fmla="*/ 1492601 h 6295527"/>
              <a:gd name="connsiteX133" fmla="*/ 7679553 w 8564591"/>
              <a:gd name="connsiteY133" fmla="*/ 1522158 h 6295527"/>
              <a:gd name="connsiteX134" fmla="*/ 7697991 w 8564591"/>
              <a:gd name="connsiteY134" fmla="*/ 1536937 h 6295527"/>
              <a:gd name="connsiteX135" fmla="*/ 7762525 w 8564591"/>
              <a:gd name="connsiteY135" fmla="*/ 1566494 h 6295527"/>
              <a:gd name="connsiteX136" fmla="*/ 7808621 w 8564591"/>
              <a:gd name="connsiteY136" fmla="*/ 1610827 h 6295527"/>
              <a:gd name="connsiteX137" fmla="*/ 7845497 w 8564591"/>
              <a:gd name="connsiteY137" fmla="*/ 1625606 h 6295527"/>
              <a:gd name="connsiteX138" fmla="*/ 7808621 w 8564591"/>
              <a:gd name="connsiteY138" fmla="*/ 1640384 h 6295527"/>
              <a:gd name="connsiteX139" fmla="*/ 7753306 w 8564591"/>
              <a:gd name="connsiteY139" fmla="*/ 1669941 h 6295527"/>
              <a:gd name="connsiteX140" fmla="*/ 7707210 w 8564591"/>
              <a:gd name="connsiteY140" fmla="*/ 1699496 h 6295527"/>
              <a:gd name="connsiteX141" fmla="*/ 7144841 w 8564591"/>
              <a:gd name="connsiteY141" fmla="*/ 1950727 h 6295527"/>
              <a:gd name="connsiteX142" fmla="*/ 7366101 w 8564591"/>
              <a:gd name="connsiteY142" fmla="*/ 1862058 h 6295527"/>
              <a:gd name="connsiteX143" fmla="*/ 7661115 w 8564591"/>
              <a:gd name="connsiteY143" fmla="*/ 1758610 h 6295527"/>
              <a:gd name="connsiteX144" fmla="*/ 7679553 w 8564591"/>
              <a:gd name="connsiteY144" fmla="*/ 1743832 h 6295527"/>
              <a:gd name="connsiteX145" fmla="*/ 7679553 w 8564591"/>
              <a:gd name="connsiteY145" fmla="*/ 1773389 h 6295527"/>
              <a:gd name="connsiteX146" fmla="*/ 7679553 w 8564591"/>
              <a:gd name="connsiteY146" fmla="*/ 1802946 h 6295527"/>
              <a:gd name="connsiteX147" fmla="*/ 7688772 w 8564591"/>
              <a:gd name="connsiteY147" fmla="*/ 1832501 h 6295527"/>
              <a:gd name="connsiteX148" fmla="*/ 7688772 w 8564591"/>
              <a:gd name="connsiteY148" fmla="*/ 1847279 h 6295527"/>
              <a:gd name="connsiteX149" fmla="*/ 7679553 w 8564591"/>
              <a:gd name="connsiteY149" fmla="*/ 1847279 h 6295527"/>
              <a:gd name="connsiteX150" fmla="*/ 7292349 w 8564591"/>
              <a:gd name="connsiteY150" fmla="*/ 2039396 h 6295527"/>
              <a:gd name="connsiteX151" fmla="*/ 7476731 w 8564591"/>
              <a:gd name="connsiteY151" fmla="*/ 1965505 h 6295527"/>
              <a:gd name="connsiteX152" fmla="*/ 7476731 w 8564591"/>
              <a:gd name="connsiteY152" fmla="*/ 1995062 h 6295527"/>
              <a:gd name="connsiteX153" fmla="*/ 7485950 w 8564591"/>
              <a:gd name="connsiteY153" fmla="*/ 2068953 h 6295527"/>
              <a:gd name="connsiteX154" fmla="*/ 7513607 w 8564591"/>
              <a:gd name="connsiteY154" fmla="*/ 2098510 h 6295527"/>
              <a:gd name="connsiteX155" fmla="*/ 7541265 w 8564591"/>
              <a:gd name="connsiteY155" fmla="*/ 2083731 h 6295527"/>
              <a:gd name="connsiteX156" fmla="*/ 7578142 w 8564591"/>
              <a:gd name="connsiteY156" fmla="*/ 2068953 h 6295527"/>
              <a:gd name="connsiteX157" fmla="*/ 7587361 w 8564591"/>
              <a:gd name="connsiteY157" fmla="*/ 2068953 h 6295527"/>
              <a:gd name="connsiteX158" fmla="*/ 7661115 w 8564591"/>
              <a:gd name="connsiteY158" fmla="*/ 2083731 h 6295527"/>
              <a:gd name="connsiteX159" fmla="*/ 7790183 w 8564591"/>
              <a:gd name="connsiteY159" fmla="*/ 2039396 h 6295527"/>
              <a:gd name="connsiteX160" fmla="*/ 7873155 w 8564591"/>
              <a:gd name="connsiteY160" fmla="*/ 2009841 h 6295527"/>
              <a:gd name="connsiteX161" fmla="*/ 8186605 w 8564591"/>
              <a:gd name="connsiteY161" fmla="*/ 1950727 h 6295527"/>
              <a:gd name="connsiteX162" fmla="*/ 8214263 w 8564591"/>
              <a:gd name="connsiteY162" fmla="*/ 1965505 h 6295527"/>
              <a:gd name="connsiteX163" fmla="*/ 8214263 w 8564591"/>
              <a:gd name="connsiteY163" fmla="*/ 1980284 h 6295527"/>
              <a:gd name="connsiteX164" fmla="*/ 8223483 w 8564591"/>
              <a:gd name="connsiteY164" fmla="*/ 1995062 h 6295527"/>
              <a:gd name="connsiteX165" fmla="*/ 8214263 w 8564591"/>
              <a:gd name="connsiteY165" fmla="*/ 2009841 h 6295527"/>
              <a:gd name="connsiteX166" fmla="*/ 8195825 w 8564591"/>
              <a:gd name="connsiteY166" fmla="*/ 2024619 h 6295527"/>
              <a:gd name="connsiteX167" fmla="*/ 8149729 w 8564591"/>
              <a:gd name="connsiteY167" fmla="*/ 2054174 h 6295527"/>
              <a:gd name="connsiteX168" fmla="*/ 7910031 w 8564591"/>
              <a:gd name="connsiteY168" fmla="*/ 2142843 h 6295527"/>
              <a:gd name="connsiteX169" fmla="*/ 7670334 w 8564591"/>
              <a:gd name="connsiteY169" fmla="*/ 2216736 h 6295527"/>
              <a:gd name="connsiteX170" fmla="*/ 7568923 w 8564591"/>
              <a:gd name="connsiteY170" fmla="*/ 2305405 h 6295527"/>
              <a:gd name="connsiteX171" fmla="*/ 7568923 w 8564591"/>
              <a:gd name="connsiteY171" fmla="*/ 2320183 h 6295527"/>
              <a:gd name="connsiteX172" fmla="*/ 7578142 w 8564591"/>
              <a:gd name="connsiteY172" fmla="*/ 2320183 h 6295527"/>
              <a:gd name="connsiteX173" fmla="*/ 7587361 w 8564591"/>
              <a:gd name="connsiteY173" fmla="*/ 2320183 h 6295527"/>
              <a:gd name="connsiteX174" fmla="*/ 7605799 w 8564591"/>
              <a:gd name="connsiteY174" fmla="*/ 2320183 h 6295527"/>
              <a:gd name="connsiteX175" fmla="*/ 7744086 w 8564591"/>
              <a:gd name="connsiteY175" fmla="*/ 2261070 h 6295527"/>
              <a:gd name="connsiteX176" fmla="*/ 7891594 w 8564591"/>
              <a:gd name="connsiteY176" fmla="*/ 2216736 h 6295527"/>
              <a:gd name="connsiteX177" fmla="*/ 7919251 w 8564591"/>
              <a:gd name="connsiteY177" fmla="*/ 2201957 h 6295527"/>
              <a:gd name="connsiteX178" fmla="*/ 8020661 w 8564591"/>
              <a:gd name="connsiteY178" fmla="*/ 2320183 h 6295527"/>
              <a:gd name="connsiteX179" fmla="*/ 8453961 w 8564591"/>
              <a:gd name="connsiteY179" fmla="*/ 2201957 h 6295527"/>
              <a:gd name="connsiteX180" fmla="*/ 8518495 w 8564591"/>
              <a:gd name="connsiteY180" fmla="*/ 2172401 h 6295527"/>
              <a:gd name="connsiteX181" fmla="*/ 8546152 w 8564591"/>
              <a:gd name="connsiteY181" fmla="*/ 2157622 h 6295527"/>
              <a:gd name="connsiteX182" fmla="*/ 8564591 w 8564591"/>
              <a:gd name="connsiteY182" fmla="*/ 2142843 h 6295527"/>
              <a:gd name="connsiteX183" fmla="*/ 8564591 w 8564591"/>
              <a:gd name="connsiteY183" fmla="*/ 2261070 h 6295527"/>
              <a:gd name="connsiteX184" fmla="*/ 8555372 w 8564591"/>
              <a:gd name="connsiteY184" fmla="*/ 2261070 h 6295527"/>
              <a:gd name="connsiteX185" fmla="*/ 8380208 w 8564591"/>
              <a:gd name="connsiteY185" fmla="*/ 2334962 h 6295527"/>
              <a:gd name="connsiteX186" fmla="*/ 8094415 w 8564591"/>
              <a:gd name="connsiteY186" fmla="*/ 2467965 h 6295527"/>
              <a:gd name="connsiteX187" fmla="*/ 8094415 w 8564591"/>
              <a:gd name="connsiteY187" fmla="*/ 2482743 h 6295527"/>
              <a:gd name="connsiteX188" fmla="*/ 8168167 w 8564591"/>
              <a:gd name="connsiteY188" fmla="*/ 2453188 h 6295527"/>
              <a:gd name="connsiteX189" fmla="*/ 8278797 w 8564591"/>
              <a:gd name="connsiteY189" fmla="*/ 2423631 h 6295527"/>
              <a:gd name="connsiteX190" fmla="*/ 8288017 w 8564591"/>
              <a:gd name="connsiteY190" fmla="*/ 2408852 h 6295527"/>
              <a:gd name="connsiteX191" fmla="*/ 8288017 w 8564591"/>
              <a:gd name="connsiteY191" fmla="*/ 2423631 h 6295527"/>
              <a:gd name="connsiteX192" fmla="*/ 8306454 w 8564591"/>
              <a:gd name="connsiteY192" fmla="*/ 2482743 h 6295527"/>
              <a:gd name="connsiteX193" fmla="*/ 8306454 w 8564591"/>
              <a:gd name="connsiteY193" fmla="*/ 2497521 h 6295527"/>
              <a:gd name="connsiteX194" fmla="*/ 8297235 w 8564591"/>
              <a:gd name="connsiteY194" fmla="*/ 2497521 h 6295527"/>
              <a:gd name="connsiteX195" fmla="*/ 8186605 w 8564591"/>
              <a:gd name="connsiteY195" fmla="*/ 2541857 h 6295527"/>
              <a:gd name="connsiteX196" fmla="*/ 8048319 w 8564591"/>
              <a:gd name="connsiteY196" fmla="*/ 2600969 h 6295527"/>
              <a:gd name="connsiteX197" fmla="*/ 8048319 w 8564591"/>
              <a:gd name="connsiteY197" fmla="*/ 2645304 h 6295527"/>
              <a:gd name="connsiteX198" fmla="*/ 8112853 w 8564591"/>
              <a:gd name="connsiteY198" fmla="*/ 2615747 h 6295527"/>
              <a:gd name="connsiteX199" fmla="*/ 8195825 w 8564591"/>
              <a:gd name="connsiteY199" fmla="*/ 2586190 h 6295527"/>
              <a:gd name="connsiteX200" fmla="*/ 8205043 w 8564591"/>
              <a:gd name="connsiteY200" fmla="*/ 2571412 h 6295527"/>
              <a:gd name="connsiteX201" fmla="*/ 8205043 w 8564591"/>
              <a:gd name="connsiteY201" fmla="*/ 2586190 h 6295527"/>
              <a:gd name="connsiteX202" fmla="*/ 8223483 w 8564591"/>
              <a:gd name="connsiteY202" fmla="*/ 2645304 h 6295527"/>
              <a:gd name="connsiteX203" fmla="*/ 8223483 w 8564591"/>
              <a:gd name="connsiteY203" fmla="*/ 2660083 h 6295527"/>
              <a:gd name="connsiteX204" fmla="*/ 8214263 w 8564591"/>
              <a:gd name="connsiteY204" fmla="*/ 2660083 h 6295527"/>
              <a:gd name="connsiteX205" fmla="*/ 7937689 w 8564591"/>
              <a:gd name="connsiteY205" fmla="*/ 2866978 h 6295527"/>
              <a:gd name="connsiteX206" fmla="*/ 7808621 w 8564591"/>
              <a:gd name="connsiteY206" fmla="*/ 2926090 h 6295527"/>
              <a:gd name="connsiteX207" fmla="*/ 8241921 w 8564591"/>
              <a:gd name="connsiteY207" fmla="*/ 2793086 h 6295527"/>
              <a:gd name="connsiteX208" fmla="*/ 8260359 w 8564591"/>
              <a:gd name="connsiteY208" fmla="*/ 2778309 h 6295527"/>
              <a:gd name="connsiteX209" fmla="*/ 8260359 w 8564591"/>
              <a:gd name="connsiteY209" fmla="*/ 2807864 h 6295527"/>
              <a:gd name="connsiteX210" fmla="*/ 8149729 w 8564591"/>
              <a:gd name="connsiteY210" fmla="*/ 2970426 h 6295527"/>
              <a:gd name="connsiteX211" fmla="*/ 8140511 w 8564591"/>
              <a:gd name="connsiteY211" fmla="*/ 2970426 h 6295527"/>
              <a:gd name="connsiteX212" fmla="*/ 7661115 w 8564591"/>
              <a:gd name="connsiteY212" fmla="*/ 3221656 h 6295527"/>
              <a:gd name="connsiteX213" fmla="*/ 7679553 w 8564591"/>
              <a:gd name="connsiteY213" fmla="*/ 3265990 h 6295527"/>
              <a:gd name="connsiteX214" fmla="*/ 7679553 w 8564591"/>
              <a:gd name="connsiteY214" fmla="*/ 3280768 h 6295527"/>
              <a:gd name="connsiteX215" fmla="*/ 7670334 w 8564591"/>
              <a:gd name="connsiteY215" fmla="*/ 3280768 h 6295527"/>
              <a:gd name="connsiteX216" fmla="*/ 7624237 w 8564591"/>
              <a:gd name="connsiteY216" fmla="*/ 3310325 h 6295527"/>
              <a:gd name="connsiteX217" fmla="*/ 7522827 w 8564591"/>
              <a:gd name="connsiteY217" fmla="*/ 3369437 h 6295527"/>
              <a:gd name="connsiteX218" fmla="*/ 7218595 w 8564591"/>
              <a:gd name="connsiteY218" fmla="*/ 3531999 h 6295527"/>
              <a:gd name="connsiteX219" fmla="*/ 6794514 w 8564591"/>
              <a:gd name="connsiteY219" fmla="*/ 3753672 h 6295527"/>
              <a:gd name="connsiteX220" fmla="*/ 5577586 w 8564591"/>
              <a:gd name="connsiteY220" fmla="*/ 4625588 h 6295527"/>
              <a:gd name="connsiteX221" fmla="*/ 5171943 w 8564591"/>
              <a:gd name="connsiteY221" fmla="*/ 4995043 h 6295527"/>
              <a:gd name="connsiteX222" fmla="*/ 4729424 w 8564591"/>
              <a:gd name="connsiteY222" fmla="*/ 5408833 h 6295527"/>
              <a:gd name="connsiteX223" fmla="*/ 4379097 w 8564591"/>
              <a:gd name="connsiteY223" fmla="*/ 5733954 h 6295527"/>
              <a:gd name="connsiteX224" fmla="*/ 4102522 w 8564591"/>
              <a:gd name="connsiteY224" fmla="*/ 5999963 h 6295527"/>
              <a:gd name="connsiteX225" fmla="*/ 4001112 w 8564591"/>
              <a:gd name="connsiteY225" fmla="*/ 6044297 h 6295527"/>
              <a:gd name="connsiteX226" fmla="*/ 3890482 w 8564591"/>
              <a:gd name="connsiteY226" fmla="*/ 5985185 h 6295527"/>
              <a:gd name="connsiteX227" fmla="*/ 3881263 w 8564591"/>
              <a:gd name="connsiteY227" fmla="*/ 5970406 h 6295527"/>
              <a:gd name="connsiteX228" fmla="*/ 3890482 w 8564591"/>
              <a:gd name="connsiteY228" fmla="*/ 5955628 h 6295527"/>
              <a:gd name="connsiteX229" fmla="*/ 4434411 w 8564591"/>
              <a:gd name="connsiteY229" fmla="*/ 5379278 h 6295527"/>
              <a:gd name="connsiteX230" fmla="*/ 4296125 w 8564591"/>
              <a:gd name="connsiteY230" fmla="*/ 5512281 h 6295527"/>
              <a:gd name="connsiteX231" fmla="*/ 4111742 w 8564591"/>
              <a:gd name="connsiteY231" fmla="*/ 5689620 h 6295527"/>
              <a:gd name="connsiteX232" fmla="*/ 3927358 w 8564591"/>
              <a:gd name="connsiteY232" fmla="*/ 5866959 h 6295527"/>
              <a:gd name="connsiteX233" fmla="*/ 3918139 w 8564591"/>
              <a:gd name="connsiteY233" fmla="*/ 5866959 h 6295527"/>
              <a:gd name="connsiteX234" fmla="*/ 3890482 w 8564591"/>
              <a:gd name="connsiteY234" fmla="*/ 5822623 h 6295527"/>
              <a:gd name="connsiteX235" fmla="*/ 3890482 w 8564591"/>
              <a:gd name="connsiteY235" fmla="*/ 5807847 h 6295527"/>
              <a:gd name="connsiteX236" fmla="*/ 3918139 w 8564591"/>
              <a:gd name="connsiteY236" fmla="*/ 5748733 h 6295527"/>
              <a:gd name="connsiteX237" fmla="*/ 4001112 w 8564591"/>
              <a:gd name="connsiteY237" fmla="*/ 5600951 h 6295527"/>
              <a:gd name="connsiteX238" fmla="*/ 4130180 w 8564591"/>
              <a:gd name="connsiteY238" fmla="*/ 5453168 h 6295527"/>
              <a:gd name="connsiteX239" fmla="*/ 4130180 w 8564591"/>
              <a:gd name="connsiteY239" fmla="*/ 5438390 h 6295527"/>
              <a:gd name="connsiteX240" fmla="*/ 4084084 w 8564591"/>
              <a:gd name="connsiteY240" fmla="*/ 5467947 h 6295527"/>
              <a:gd name="connsiteX241" fmla="*/ 4001112 w 8564591"/>
              <a:gd name="connsiteY241" fmla="*/ 5527059 h 6295527"/>
              <a:gd name="connsiteX242" fmla="*/ 3964235 w 8564591"/>
              <a:gd name="connsiteY242" fmla="*/ 5556616 h 6295527"/>
              <a:gd name="connsiteX243" fmla="*/ 3982673 w 8564591"/>
              <a:gd name="connsiteY243" fmla="*/ 5497502 h 6295527"/>
              <a:gd name="connsiteX244" fmla="*/ 4240809 w 8564591"/>
              <a:gd name="connsiteY244" fmla="*/ 5098490 h 6295527"/>
              <a:gd name="connsiteX245" fmla="*/ 4167057 w 8564591"/>
              <a:gd name="connsiteY245" fmla="*/ 5157604 h 6295527"/>
              <a:gd name="connsiteX246" fmla="*/ 3982673 w 8564591"/>
              <a:gd name="connsiteY246" fmla="*/ 5334942 h 6295527"/>
              <a:gd name="connsiteX247" fmla="*/ 3973454 w 8564591"/>
              <a:gd name="connsiteY247" fmla="*/ 5349721 h 6295527"/>
              <a:gd name="connsiteX248" fmla="*/ 3927358 w 8564591"/>
              <a:gd name="connsiteY248" fmla="*/ 5275830 h 6295527"/>
              <a:gd name="connsiteX249" fmla="*/ 3936578 w 8564591"/>
              <a:gd name="connsiteY249" fmla="*/ 5261052 h 6295527"/>
              <a:gd name="connsiteX250" fmla="*/ 3991893 w 8564591"/>
              <a:gd name="connsiteY250" fmla="*/ 5187159 h 6295527"/>
              <a:gd name="connsiteX251" fmla="*/ 4065646 w 8564591"/>
              <a:gd name="connsiteY251" fmla="*/ 5098490 h 6295527"/>
              <a:gd name="connsiteX252" fmla="*/ 4351439 w 8564591"/>
              <a:gd name="connsiteY252" fmla="*/ 4802926 h 6295527"/>
              <a:gd name="connsiteX253" fmla="*/ 4830835 w 8564591"/>
              <a:gd name="connsiteY253" fmla="*/ 4330022 h 6295527"/>
              <a:gd name="connsiteX254" fmla="*/ 4876931 w 8564591"/>
              <a:gd name="connsiteY254" fmla="*/ 4285689 h 6295527"/>
              <a:gd name="connsiteX255" fmla="*/ 4683329 w 8564591"/>
              <a:gd name="connsiteY255" fmla="*/ 4433470 h 6295527"/>
              <a:gd name="connsiteX256" fmla="*/ 3328114 w 8564591"/>
              <a:gd name="connsiteY256" fmla="*/ 5822623 h 6295527"/>
              <a:gd name="connsiteX257" fmla="*/ 3023882 w 8564591"/>
              <a:gd name="connsiteY257" fmla="*/ 6206858 h 6295527"/>
              <a:gd name="connsiteX258" fmla="*/ 2968567 w 8564591"/>
              <a:gd name="connsiteY258" fmla="*/ 6251194 h 6295527"/>
              <a:gd name="connsiteX259" fmla="*/ 2922471 w 8564591"/>
              <a:gd name="connsiteY259" fmla="*/ 6280749 h 6295527"/>
              <a:gd name="connsiteX260" fmla="*/ 2913252 w 8564591"/>
              <a:gd name="connsiteY260" fmla="*/ 6295527 h 6295527"/>
              <a:gd name="connsiteX261" fmla="*/ 2904033 w 8564591"/>
              <a:gd name="connsiteY261" fmla="*/ 6280749 h 6295527"/>
              <a:gd name="connsiteX262" fmla="*/ 2894813 w 8564591"/>
              <a:gd name="connsiteY262" fmla="*/ 6251194 h 6295527"/>
              <a:gd name="connsiteX263" fmla="*/ 2885594 w 8564591"/>
              <a:gd name="connsiteY263" fmla="*/ 6236415 h 6295527"/>
              <a:gd name="connsiteX264" fmla="*/ 2876375 w 8564591"/>
              <a:gd name="connsiteY264" fmla="*/ 6221637 h 6295527"/>
              <a:gd name="connsiteX265" fmla="*/ 2885594 w 8564591"/>
              <a:gd name="connsiteY265" fmla="*/ 6206858 h 6295527"/>
              <a:gd name="connsiteX266" fmla="*/ 2959348 w 8564591"/>
              <a:gd name="connsiteY266" fmla="*/ 6059075 h 6295527"/>
              <a:gd name="connsiteX267" fmla="*/ 3014663 w 8564591"/>
              <a:gd name="connsiteY267" fmla="*/ 5940849 h 6295527"/>
              <a:gd name="connsiteX268" fmla="*/ 2940909 w 8564591"/>
              <a:gd name="connsiteY268" fmla="*/ 5999963 h 6295527"/>
              <a:gd name="connsiteX269" fmla="*/ 2931690 w 8564591"/>
              <a:gd name="connsiteY269" fmla="*/ 6014742 h 6295527"/>
              <a:gd name="connsiteX270" fmla="*/ 2913252 w 8564591"/>
              <a:gd name="connsiteY270" fmla="*/ 5970406 h 6295527"/>
              <a:gd name="connsiteX271" fmla="*/ 2913252 w 8564591"/>
              <a:gd name="connsiteY271" fmla="*/ 5955628 h 6295527"/>
              <a:gd name="connsiteX272" fmla="*/ 3152950 w 8564591"/>
              <a:gd name="connsiteY272" fmla="*/ 5512281 h 6295527"/>
              <a:gd name="connsiteX273" fmla="*/ 3835167 w 8564591"/>
              <a:gd name="connsiteY273" fmla="*/ 4743812 h 6295527"/>
              <a:gd name="connsiteX274" fmla="*/ 3051539 w 8564591"/>
              <a:gd name="connsiteY274" fmla="*/ 5630507 h 6295527"/>
              <a:gd name="connsiteX275" fmla="*/ 3042320 w 8564591"/>
              <a:gd name="connsiteY275" fmla="*/ 5645285 h 6295527"/>
              <a:gd name="connsiteX276" fmla="*/ 3005443 w 8564591"/>
              <a:gd name="connsiteY276" fmla="*/ 5586173 h 6295527"/>
              <a:gd name="connsiteX277" fmla="*/ 3014663 w 8564591"/>
              <a:gd name="connsiteY277" fmla="*/ 5571394 h 6295527"/>
              <a:gd name="connsiteX278" fmla="*/ 3033101 w 8564591"/>
              <a:gd name="connsiteY278" fmla="*/ 5527059 h 6295527"/>
              <a:gd name="connsiteX279" fmla="*/ 3069978 w 8564591"/>
              <a:gd name="connsiteY279" fmla="*/ 5482725 h 6295527"/>
              <a:gd name="connsiteX280" fmla="*/ 3282018 w 8564591"/>
              <a:gd name="connsiteY280" fmla="*/ 5216716 h 6295527"/>
              <a:gd name="connsiteX281" fmla="*/ 3494058 w 8564591"/>
              <a:gd name="connsiteY281" fmla="*/ 4980264 h 6295527"/>
              <a:gd name="connsiteX282" fmla="*/ 3088416 w 8564591"/>
              <a:gd name="connsiteY282" fmla="*/ 5349721 h 6295527"/>
              <a:gd name="connsiteX283" fmla="*/ 3005443 w 8564591"/>
              <a:gd name="connsiteY283" fmla="*/ 5438390 h 6295527"/>
              <a:gd name="connsiteX284" fmla="*/ 2996224 w 8564591"/>
              <a:gd name="connsiteY284" fmla="*/ 5453168 h 6295527"/>
              <a:gd name="connsiteX285" fmla="*/ 2977786 w 8564591"/>
              <a:gd name="connsiteY285" fmla="*/ 5408833 h 6295527"/>
              <a:gd name="connsiteX286" fmla="*/ 2996224 w 8564591"/>
              <a:gd name="connsiteY286" fmla="*/ 5320164 h 6295527"/>
              <a:gd name="connsiteX287" fmla="*/ 2240254 w 8564591"/>
              <a:gd name="connsiteY287" fmla="*/ 6162523 h 6295527"/>
              <a:gd name="connsiteX288" fmla="*/ 2212597 w 8564591"/>
              <a:gd name="connsiteY288" fmla="*/ 6192080 h 6295527"/>
              <a:gd name="connsiteX289" fmla="*/ 2221816 w 8564591"/>
              <a:gd name="connsiteY289" fmla="*/ 6147744 h 6295527"/>
              <a:gd name="connsiteX290" fmla="*/ 2378542 w 8564591"/>
              <a:gd name="connsiteY290" fmla="*/ 5748733 h 6295527"/>
              <a:gd name="connsiteX291" fmla="*/ 2396980 w 8564591"/>
              <a:gd name="connsiteY291" fmla="*/ 5719176 h 6295527"/>
              <a:gd name="connsiteX292" fmla="*/ 2249473 w 8564591"/>
              <a:gd name="connsiteY292" fmla="*/ 5881737 h 6295527"/>
              <a:gd name="connsiteX293" fmla="*/ 2231035 w 8564591"/>
              <a:gd name="connsiteY293" fmla="*/ 5852180 h 6295527"/>
              <a:gd name="connsiteX294" fmla="*/ 2701211 w 8564591"/>
              <a:gd name="connsiteY294" fmla="*/ 5128047 h 6295527"/>
              <a:gd name="connsiteX295" fmla="*/ 2369322 w 8564591"/>
              <a:gd name="connsiteY295" fmla="*/ 5467947 h 6295527"/>
              <a:gd name="connsiteX296" fmla="*/ 2350884 w 8564591"/>
              <a:gd name="connsiteY296" fmla="*/ 5482725 h 6295527"/>
              <a:gd name="connsiteX297" fmla="*/ 2350884 w 8564591"/>
              <a:gd name="connsiteY297" fmla="*/ 5453168 h 6295527"/>
              <a:gd name="connsiteX298" fmla="*/ 2332446 w 8564591"/>
              <a:gd name="connsiteY298" fmla="*/ 5438390 h 6295527"/>
              <a:gd name="connsiteX299" fmla="*/ 2323227 w 8564591"/>
              <a:gd name="connsiteY299" fmla="*/ 5423611 h 6295527"/>
              <a:gd name="connsiteX300" fmla="*/ 2332446 w 8564591"/>
              <a:gd name="connsiteY300" fmla="*/ 5408833 h 6295527"/>
              <a:gd name="connsiteX301" fmla="*/ 3466400 w 8564591"/>
              <a:gd name="connsiteY301" fmla="*/ 4123127 h 6295527"/>
              <a:gd name="connsiteX302" fmla="*/ 3457181 w 8564591"/>
              <a:gd name="connsiteY302" fmla="*/ 4123127 h 6295527"/>
              <a:gd name="connsiteX303" fmla="*/ 3401867 w 8564591"/>
              <a:gd name="connsiteY303" fmla="*/ 4182241 h 6295527"/>
              <a:gd name="connsiteX304" fmla="*/ 3245142 w 8564591"/>
              <a:gd name="connsiteY304" fmla="*/ 4359579 h 6295527"/>
              <a:gd name="connsiteX305" fmla="*/ 2931690 w 8564591"/>
              <a:gd name="connsiteY305" fmla="*/ 4714257 h 6295527"/>
              <a:gd name="connsiteX306" fmla="*/ 2839499 w 8564591"/>
              <a:gd name="connsiteY306" fmla="*/ 4773369 h 6295527"/>
              <a:gd name="connsiteX307" fmla="*/ 2793403 w 8564591"/>
              <a:gd name="connsiteY307" fmla="*/ 4802926 h 6295527"/>
              <a:gd name="connsiteX308" fmla="*/ 2765745 w 8564591"/>
              <a:gd name="connsiteY308" fmla="*/ 4817705 h 6295527"/>
              <a:gd name="connsiteX309" fmla="*/ 2747307 w 8564591"/>
              <a:gd name="connsiteY309" fmla="*/ 4832483 h 6295527"/>
              <a:gd name="connsiteX310" fmla="*/ 2682773 w 8564591"/>
              <a:gd name="connsiteY310" fmla="*/ 4906374 h 6295527"/>
              <a:gd name="connsiteX311" fmla="*/ 2443076 w 8564591"/>
              <a:gd name="connsiteY311" fmla="*/ 5128047 h 6295527"/>
              <a:gd name="connsiteX312" fmla="*/ 2396980 w 8564591"/>
              <a:gd name="connsiteY312" fmla="*/ 5157604 h 6295527"/>
              <a:gd name="connsiteX313" fmla="*/ 2424637 w 8564591"/>
              <a:gd name="connsiteY313" fmla="*/ 5098490 h 6295527"/>
              <a:gd name="connsiteX314" fmla="*/ 2433856 w 8564591"/>
              <a:gd name="connsiteY314" fmla="*/ 5068933 h 6295527"/>
              <a:gd name="connsiteX315" fmla="*/ 2489170 w 8564591"/>
              <a:gd name="connsiteY315" fmla="*/ 4965486 h 6295527"/>
              <a:gd name="connsiteX316" fmla="*/ 2765745 w 8564591"/>
              <a:gd name="connsiteY316" fmla="*/ 4655143 h 6295527"/>
              <a:gd name="connsiteX317" fmla="*/ 3171388 w 8564591"/>
              <a:gd name="connsiteY317" fmla="*/ 4197018 h 6295527"/>
              <a:gd name="connsiteX318" fmla="*/ 3254361 w 8564591"/>
              <a:gd name="connsiteY318" fmla="*/ 4093570 h 6295527"/>
              <a:gd name="connsiteX319" fmla="*/ 3291237 w 8564591"/>
              <a:gd name="connsiteY319" fmla="*/ 4049236 h 6295527"/>
              <a:gd name="connsiteX320" fmla="*/ 3272799 w 8564591"/>
              <a:gd name="connsiteY320" fmla="*/ 4049236 h 6295527"/>
              <a:gd name="connsiteX321" fmla="*/ 3245142 w 8564591"/>
              <a:gd name="connsiteY321" fmla="*/ 4064015 h 6295527"/>
              <a:gd name="connsiteX322" fmla="*/ 2645896 w 8564591"/>
              <a:gd name="connsiteY322" fmla="*/ 4729036 h 6295527"/>
              <a:gd name="connsiteX323" fmla="*/ 2055871 w 8564591"/>
              <a:gd name="connsiteY323" fmla="*/ 5379278 h 6295527"/>
              <a:gd name="connsiteX324" fmla="*/ 1853049 w 8564591"/>
              <a:gd name="connsiteY324" fmla="*/ 5586173 h 6295527"/>
              <a:gd name="connsiteX325" fmla="*/ 1760858 w 8564591"/>
              <a:gd name="connsiteY325" fmla="*/ 5615728 h 6295527"/>
              <a:gd name="connsiteX326" fmla="*/ 1742420 w 8564591"/>
              <a:gd name="connsiteY326" fmla="*/ 5615728 h 6295527"/>
              <a:gd name="connsiteX327" fmla="*/ 1705543 w 8564591"/>
              <a:gd name="connsiteY327" fmla="*/ 5674842 h 6295527"/>
              <a:gd name="connsiteX328" fmla="*/ 1696324 w 8564591"/>
              <a:gd name="connsiteY328" fmla="*/ 5660064 h 6295527"/>
              <a:gd name="connsiteX329" fmla="*/ 1687106 w 8564591"/>
              <a:gd name="connsiteY329" fmla="*/ 5630507 h 6295527"/>
              <a:gd name="connsiteX330" fmla="*/ 1668666 w 8564591"/>
              <a:gd name="connsiteY330" fmla="*/ 5527059 h 6295527"/>
              <a:gd name="connsiteX331" fmla="*/ 1770077 w 8564591"/>
              <a:gd name="connsiteY331" fmla="*/ 5379278 h 6295527"/>
              <a:gd name="connsiteX332" fmla="*/ 1816173 w 8564591"/>
              <a:gd name="connsiteY332" fmla="*/ 5334942 h 6295527"/>
              <a:gd name="connsiteX333" fmla="*/ 1862269 w 8564591"/>
              <a:gd name="connsiteY333" fmla="*/ 5290607 h 6295527"/>
              <a:gd name="connsiteX334" fmla="*/ 1742420 w 8564591"/>
              <a:gd name="connsiteY334" fmla="*/ 5320164 h 6295527"/>
              <a:gd name="connsiteX335" fmla="*/ 1723981 w 8564591"/>
              <a:gd name="connsiteY335" fmla="*/ 5275830 h 6295527"/>
              <a:gd name="connsiteX336" fmla="*/ 1723981 w 8564591"/>
              <a:gd name="connsiteY336" fmla="*/ 5261052 h 6295527"/>
              <a:gd name="connsiteX337" fmla="*/ 1760858 w 8564591"/>
              <a:gd name="connsiteY337" fmla="*/ 5216716 h 6295527"/>
              <a:gd name="connsiteX338" fmla="*/ 1788515 w 8564591"/>
              <a:gd name="connsiteY338" fmla="*/ 5187159 h 6295527"/>
              <a:gd name="connsiteX339" fmla="*/ 1723981 w 8564591"/>
              <a:gd name="connsiteY339" fmla="*/ 5068933 h 6295527"/>
              <a:gd name="connsiteX340" fmla="*/ 1714762 w 8564591"/>
              <a:gd name="connsiteY340" fmla="*/ 5054157 h 6295527"/>
              <a:gd name="connsiteX341" fmla="*/ 1723981 w 8564591"/>
              <a:gd name="connsiteY341" fmla="*/ 5039378 h 6295527"/>
              <a:gd name="connsiteX342" fmla="*/ 1779296 w 8564591"/>
              <a:gd name="connsiteY342" fmla="*/ 4995043 h 6295527"/>
              <a:gd name="connsiteX343" fmla="*/ 1794277 w 8564591"/>
              <a:gd name="connsiteY343" fmla="*/ 4985806 h 6295527"/>
              <a:gd name="connsiteX344" fmla="*/ 1802222 w 8564591"/>
              <a:gd name="connsiteY344" fmla="*/ 4978434 h 6295527"/>
              <a:gd name="connsiteX345" fmla="*/ 1802345 w 8564591"/>
              <a:gd name="connsiteY345" fmla="*/ 4978417 h 6295527"/>
              <a:gd name="connsiteX346" fmla="*/ 1816173 w 8564591"/>
              <a:gd name="connsiteY346" fmla="*/ 4965486 h 6295527"/>
              <a:gd name="connsiteX347" fmla="*/ 1802222 w 8564591"/>
              <a:gd name="connsiteY347" fmla="*/ 4978434 h 6295527"/>
              <a:gd name="connsiteX348" fmla="*/ 1788515 w 8564591"/>
              <a:gd name="connsiteY348" fmla="*/ 4980264 h 6295527"/>
              <a:gd name="connsiteX349" fmla="*/ 1742420 w 8564591"/>
              <a:gd name="connsiteY349" fmla="*/ 4980264 h 6295527"/>
              <a:gd name="connsiteX350" fmla="*/ 1733200 w 8564591"/>
              <a:gd name="connsiteY350" fmla="*/ 4980264 h 6295527"/>
              <a:gd name="connsiteX351" fmla="*/ 1788515 w 8564591"/>
              <a:gd name="connsiteY351" fmla="*/ 4743812 h 6295527"/>
              <a:gd name="connsiteX352" fmla="*/ 1908364 w 8564591"/>
              <a:gd name="connsiteY352" fmla="*/ 4625588 h 6295527"/>
              <a:gd name="connsiteX353" fmla="*/ 1917584 w 8564591"/>
              <a:gd name="connsiteY353" fmla="*/ 4610810 h 6295527"/>
              <a:gd name="connsiteX354" fmla="*/ 1871488 w 8564591"/>
              <a:gd name="connsiteY354" fmla="*/ 4640365 h 6295527"/>
              <a:gd name="connsiteX355" fmla="*/ 1843830 w 8564591"/>
              <a:gd name="connsiteY355" fmla="*/ 4655143 h 6295527"/>
              <a:gd name="connsiteX356" fmla="*/ 1853049 w 8564591"/>
              <a:gd name="connsiteY356" fmla="*/ 4625588 h 6295527"/>
              <a:gd name="connsiteX357" fmla="*/ 1880707 w 8564591"/>
              <a:gd name="connsiteY357" fmla="*/ 4536917 h 6295527"/>
              <a:gd name="connsiteX358" fmla="*/ 1899145 w 8564591"/>
              <a:gd name="connsiteY358" fmla="*/ 4507362 h 6295527"/>
              <a:gd name="connsiteX359" fmla="*/ 1889926 w 8564591"/>
              <a:gd name="connsiteY359" fmla="*/ 4507362 h 6295527"/>
              <a:gd name="connsiteX360" fmla="*/ 1843830 w 8564591"/>
              <a:gd name="connsiteY360" fmla="*/ 4551696 h 6295527"/>
              <a:gd name="connsiteX361" fmla="*/ 1714762 w 8564591"/>
              <a:gd name="connsiteY361" fmla="*/ 4669922 h 6295527"/>
              <a:gd name="connsiteX362" fmla="*/ 1539599 w 8564591"/>
              <a:gd name="connsiteY362" fmla="*/ 4921152 h 6295527"/>
              <a:gd name="connsiteX363" fmla="*/ 1364434 w 8564591"/>
              <a:gd name="connsiteY363" fmla="*/ 5172381 h 6295527"/>
              <a:gd name="connsiteX364" fmla="*/ 1327557 w 8564591"/>
              <a:gd name="connsiteY364" fmla="*/ 5216716 h 6295527"/>
              <a:gd name="connsiteX365" fmla="*/ 1281461 w 8564591"/>
              <a:gd name="connsiteY365" fmla="*/ 5275830 h 6295527"/>
              <a:gd name="connsiteX366" fmla="*/ 1263023 w 8564591"/>
              <a:gd name="connsiteY366" fmla="*/ 5246273 h 6295527"/>
              <a:gd name="connsiteX367" fmla="*/ 1290682 w 8564591"/>
              <a:gd name="connsiteY367" fmla="*/ 5157604 h 6295527"/>
              <a:gd name="connsiteX368" fmla="*/ 1244586 w 8564591"/>
              <a:gd name="connsiteY368" fmla="*/ 5172381 h 6295527"/>
              <a:gd name="connsiteX369" fmla="*/ 1207709 w 8564591"/>
              <a:gd name="connsiteY369" fmla="*/ 5187159 h 6295527"/>
              <a:gd name="connsiteX370" fmla="*/ 1226148 w 8564591"/>
              <a:gd name="connsiteY370" fmla="*/ 5142826 h 6295527"/>
              <a:gd name="connsiteX371" fmla="*/ 1281461 w 8564591"/>
              <a:gd name="connsiteY371" fmla="*/ 5054157 h 6295527"/>
              <a:gd name="connsiteX372" fmla="*/ 1290682 w 8564591"/>
              <a:gd name="connsiteY372" fmla="*/ 5039378 h 6295527"/>
              <a:gd name="connsiteX373" fmla="*/ 1189271 w 8564591"/>
              <a:gd name="connsiteY373" fmla="*/ 5113269 h 6295527"/>
              <a:gd name="connsiteX374" fmla="*/ 1060202 w 8564591"/>
              <a:gd name="connsiteY374" fmla="*/ 5231495 h 6295527"/>
              <a:gd name="connsiteX375" fmla="*/ 1050983 w 8564591"/>
              <a:gd name="connsiteY375" fmla="*/ 5246273 h 6295527"/>
              <a:gd name="connsiteX376" fmla="*/ 1023326 w 8564591"/>
              <a:gd name="connsiteY376" fmla="*/ 5187159 h 6295527"/>
              <a:gd name="connsiteX377" fmla="*/ 1097079 w 8564591"/>
              <a:gd name="connsiteY377" fmla="*/ 5054157 h 6295527"/>
              <a:gd name="connsiteX378" fmla="*/ 1152394 w 8564591"/>
              <a:gd name="connsiteY378" fmla="*/ 4980264 h 6295527"/>
              <a:gd name="connsiteX379" fmla="*/ 1226148 w 8564591"/>
              <a:gd name="connsiteY379" fmla="*/ 4891595 h 6295527"/>
              <a:gd name="connsiteX380" fmla="*/ 1290682 w 8564591"/>
              <a:gd name="connsiteY380" fmla="*/ 4788148 h 6295527"/>
              <a:gd name="connsiteX381" fmla="*/ 1281461 w 8564591"/>
              <a:gd name="connsiteY381" fmla="*/ 4788148 h 6295527"/>
              <a:gd name="connsiteX382" fmla="*/ 1253805 w 8564591"/>
              <a:gd name="connsiteY382" fmla="*/ 4802926 h 6295527"/>
              <a:gd name="connsiteX383" fmla="*/ 1207709 w 8564591"/>
              <a:gd name="connsiteY383" fmla="*/ 4817705 h 6295527"/>
              <a:gd name="connsiteX384" fmla="*/ 1161613 w 8564591"/>
              <a:gd name="connsiteY384" fmla="*/ 4847260 h 6295527"/>
              <a:gd name="connsiteX385" fmla="*/ 1189271 w 8564591"/>
              <a:gd name="connsiteY385" fmla="*/ 4788148 h 6295527"/>
              <a:gd name="connsiteX386" fmla="*/ 1299901 w 8564591"/>
              <a:gd name="connsiteY386" fmla="*/ 4581253 h 6295527"/>
              <a:gd name="connsiteX387" fmla="*/ 1401311 w 8564591"/>
              <a:gd name="connsiteY387" fmla="*/ 4374358 h 6295527"/>
              <a:gd name="connsiteX388" fmla="*/ 1373653 w 8564591"/>
              <a:gd name="connsiteY388" fmla="*/ 4403915 h 6295527"/>
              <a:gd name="connsiteX389" fmla="*/ 1336776 w 8564591"/>
              <a:gd name="connsiteY389" fmla="*/ 4448248 h 6295527"/>
              <a:gd name="connsiteX390" fmla="*/ 1023326 w 8564591"/>
              <a:gd name="connsiteY390" fmla="*/ 4802926 h 6295527"/>
              <a:gd name="connsiteX391" fmla="*/ 783627 w 8564591"/>
              <a:gd name="connsiteY391" fmla="*/ 5054157 h 6295527"/>
              <a:gd name="connsiteX392" fmla="*/ 599244 w 8564591"/>
              <a:gd name="connsiteY392" fmla="*/ 5246273 h 6295527"/>
              <a:gd name="connsiteX393" fmla="*/ 590025 w 8564591"/>
              <a:gd name="connsiteY393" fmla="*/ 5261052 h 6295527"/>
              <a:gd name="connsiteX394" fmla="*/ 580806 w 8564591"/>
              <a:gd name="connsiteY394" fmla="*/ 5246273 h 6295527"/>
              <a:gd name="connsiteX395" fmla="*/ 571587 w 8564591"/>
              <a:gd name="connsiteY395" fmla="*/ 5201938 h 6295527"/>
              <a:gd name="connsiteX396" fmla="*/ 571587 w 8564591"/>
              <a:gd name="connsiteY396" fmla="*/ 5187159 h 6295527"/>
              <a:gd name="connsiteX397" fmla="*/ 608463 w 8564591"/>
              <a:gd name="connsiteY397" fmla="*/ 5142826 h 6295527"/>
              <a:gd name="connsiteX398" fmla="*/ 626902 w 8564591"/>
              <a:gd name="connsiteY398" fmla="*/ 5113269 h 6295527"/>
              <a:gd name="connsiteX399" fmla="*/ 590025 w 8564591"/>
              <a:gd name="connsiteY399" fmla="*/ 5083712 h 6295527"/>
              <a:gd name="connsiteX400" fmla="*/ 580806 w 8564591"/>
              <a:gd name="connsiteY400" fmla="*/ 5068933 h 6295527"/>
              <a:gd name="connsiteX401" fmla="*/ 590025 w 8564591"/>
              <a:gd name="connsiteY401" fmla="*/ 5054157 h 6295527"/>
              <a:gd name="connsiteX402" fmla="*/ 713331 w 8564591"/>
              <a:gd name="connsiteY402" fmla="*/ 4897137 h 6295527"/>
              <a:gd name="connsiteX403" fmla="*/ 803496 w 8564591"/>
              <a:gd name="connsiteY403" fmla="*/ 4766915 h 6295527"/>
              <a:gd name="connsiteX404" fmla="*/ 811285 w 8564591"/>
              <a:gd name="connsiteY404" fmla="*/ 4758591 h 6295527"/>
              <a:gd name="connsiteX405" fmla="*/ 829723 w 8564591"/>
              <a:gd name="connsiteY405" fmla="*/ 4729036 h 6295527"/>
              <a:gd name="connsiteX406" fmla="*/ 803496 w 8564591"/>
              <a:gd name="connsiteY406" fmla="*/ 4766915 h 6295527"/>
              <a:gd name="connsiteX407" fmla="*/ 728312 w 8564591"/>
              <a:gd name="connsiteY407" fmla="*/ 4847260 h 6295527"/>
              <a:gd name="connsiteX408" fmla="*/ 700655 w 8564591"/>
              <a:gd name="connsiteY408" fmla="*/ 4876817 h 6295527"/>
              <a:gd name="connsiteX409" fmla="*/ 645340 w 8564591"/>
              <a:gd name="connsiteY409" fmla="*/ 4935931 h 6295527"/>
              <a:gd name="connsiteX410" fmla="*/ 617683 w 8564591"/>
              <a:gd name="connsiteY410" fmla="*/ 4950709 h 6295527"/>
              <a:gd name="connsiteX411" fmla="*/ 590025 w 8564591"/>
              <a:gd name="connsiteY411" fmla="*/ 4935931 h 6295527"/>
              <a:gd name="connsiteX412" fmla="*/ 543929 w 8564591"/>
              <a:gd name="connsiteY412" fmla="*/ 4921152 h 6295527"/>
              <a:gd name="connsiteX413" fmla="*/ 516272 w 8564591"/>
              <a:gd name="connsiteY413" fmla="*/ 4921152 h 6295527"/>
              <a:gd name="connsiteX414" fmla="*/ 534710 w 8564591"/>
              <a:gd name="connsiteY414" fmla="*/ 4891595 h 6295527"/>
              <a:gd name="connsiteX415" fmla="*/ 663778 w 8564591"/>
              <a:gd name="connsiteY415" fmla="*/ 4714257 h 6295527"/>
              <a:gd name="connsiteX416" fmla="*/ 783627 w 8564591"/>
              <a:gd name="connsiteY416" fmla="*/ 4522139 h 6295527"/>
              <a:gd name="connsiteX417" fmla="*/ 691436 w 8564591"/>
              <a:gd name="connsiteY417" fmla="*/ 4625588 h 6295527"/>
              <a:gd name="connsiteX418" fmla="*/ 488614 w 8564591"/>
              <a:gd name="connsiteY418" fmla="*/ 4773369 h 6295527"/>
              <a:gd name="connsiteX419" fmla="*/ 460957 w 8564591"/>
              <a:gd name="connsiteY419" fmla="*/ 4788148 h 6295527"/>
              <a:gd name="connsiteX420" fmla="*/ 479395 w 8564591"/>
              <a:gd name="connsiteY420" fmla="*/ 4743812 h 6295527"/>
              <a:gd name="connsiteX421" fmla="*/ 571587 w 8564591"/>
              <a:gd name="connsiteY421" fmla="*/ 4581253 h 6295527"/>
              <a:gd name="connsiteX422" fmla="*/ 626902 w 8564591"/>
              <a:gd name="connsiteY422" fmla="*/ 4477805 h 6295527"/>
              <a:gd name="connsiteX423" fmla="*/ 534710 w 8564591"/>
              <a:gd name="connsiteY423" fmla="*/ 4566474 h 6295527"/>
              <a:gd name="connsiteX424" fmla="*/ 479395 w 8564591"/>
              <a:gd name="connsiteY424" fmla="*/ 4625588 h 6295527"/>
              <a:gd name="connsiteX425" fmla="*/ 488614 w 8564591"/>
              <a:gd name="connsiteY425" fmla="*/ 4581253 h 6295527"/>
              <a:gd name="connsiteX426" fmla="*/ 507053 w 8564591"/>
              <a:gd name="connsiteY426" fmla="*/ 4477805 h 6295527"/>
              <a:gd name="connsiteX427" fmla="*/ 516272 w 8564591"/>
              <a:gd name="connsiteY427" fmla="*/ 4374358 h 6295527"/>
              <a:gd name="connsiteX428" fmla="*/ 516272 w 8564591"/>
              <a:gd name="connsiteY428" fmla="*/ 4108348 h 6295527"/>
              <a:gd name="connsiteX429" fmla="*/ 507053 w 8564591"/>
              <a:gd name="connsiteY429" fmla="*/ 4019679 h 6295527"/>
              <a:gd name="connsiteX430" fmla="*/ 497833 w 8564591"/>
              <a:gd name="connsiteY430" fmla="*/ 3916232 h 6295527"/>
              <a:gd name="connsiteX431" fmla="*/ 507053 w 8564591"/>
              <a:gd name="connsiteY431" fmla="*/ 3857120 h 6295527"/>
              <a:gd name="connsiteX432" fmla="*/ 534710 w 8564591"/>
              <a:gd name="connsiteY432" fmla="*/ 3827563 h 6295527"/>
              <a:gd name="connsiteX433" fmla="*/ 737532 w 8564591"/>
              <a:gd name="connsiteY433" fmla="*/ 3517220 h 6295527"/>
              <a:gd name="connsiteX434" fmla="*/ 608463 w 8564591"/>
              <a:gd name="connsiteY434" fmla="*/ 3591111 h 6295527"/>
              <a:gd name="connsiteX435" fmla="*/ 571587 w 8564591"/>
              <a:gd name="connsiteY435" fmla="*/ 3620668 h 6295527"/>
              <a:gd name="connsiteX436" fmla="*/ 590025 w 8564591"/>
              <a:gd name="connsiteY436" fmla="*/ 3561554 h 6295527"/>
              <a:gd name="connsiteX437" fmla="*/ 636121 w 8564591"/>
              <a:gd name="connsiteY437" fmla="*/ 3472885 h 6295527"/>
              <a:gd name="connsiteX438" fmla="*/ 663778 w 8564591"/>
              <a:gd name="connsiteY438" fmla="*/ 3384216 h 6295527"/>
              <a:gd name="connsiteX439" fmla="*/ 645340 w 8564591"/>
              <a:gd name="connsiteY439" fmla="*/ 3369437 h 6295527"/>
              <a:gd name="connsiteX440" fmla="*/ 571587 w 8564591"/>
              <a:gd name="connsiteY440" fmla="*/ 3517220 h 6295527"/>
              <a:gd name="connsiteX441" fmla="*/ 479395 w 8564591"/>
              <a:gd name="connsiteY441" fmla="*/ 3694558 h 6295527"/>
              <a:gd name="connsiteX442" fmla="*/ 470176 w 8564591"/>
              <a:gd name="connsiteY442" fmla="*/ 3709337 h 6295527"/>
              <a:gd name="connsiteX443" fmla="*/ 460957 w 8564591"/>
              <a:gd name="connsiteY443" fmla="*/ 3694558 h 6295527"/>
              <a:gd name="connsiteX444" fmla="*/ 414861 w 8564591"/>
              <a:gd name="connsiteY444" fmla="*/ 3635446 h 6295527"/>
              <a:gd name="connsiteX445" fmla="*/ 359546 w 8564591"/>
              <a:gd name="connsiteY445" fmla="*/ 3709337 h 6295527"/>
              <a:gd name="connsiteX446" fmla="*/ 276575 w 8564591"/>
              <a:gd name="connsiteY446" fmla="*/ 3768449 h 6295527"/>
              <a:gd name="connsiteX447" fmla="*/ 267354 w 8564591"/>
              <a:gd name="connsiteY447" fmla="*/ 3768449 h 6295527"/>
              <a:gd name="connsiteX448" fmla="*/ 212039 w 8564591"/>
              <a:gd name="connsiteY448" fmla="*/ 3827563 h 6295527"/>
              <a:gd name="connsiteX449" fmla="*/ 175164 w 8564591"/>
              <a:gd name="connsiteY449" fmla="*/ 3871896 h 6295527"/>
              <a:gd name="connsiteX450" fmla="*/ 165945 w 8564591"/>
              <a:gd name="connsiteY450" fmla="*/ 3886675 h 6295527"/>
              <a:gd name="connsiteX451" fmla="*/ 138287 w 8564591"/>
              <a:gd name="connsiteY451" fmla="*/ 3842341 h 6295527"/>
              <a:gd name="connsiteX452" fmla="*/ 147506 w 8564591"/>
              <a:gd name="connsiteY452" fmla="*/ 3827563 h 6295527"/>
              <a:gd name="connsiteX453" fmla="*/ 331889 w 8564591"/>
              <a:gd name="connsiteY453" fmla="*/ 3502442 h 6295527"/>
              <a:gd name="connsiteX454" fmla="*/ 267354 w 8564591"/>
              <a:gd name="connsiteY454" fmla="*/ 3605889 h 6295527"/>
              <a:gd name="connsiteX455" fmla="*/ 129068 w 8564591"/>
              <a:gd name="connsiteY455" fmla="*/ 3827563 h 6295527"/>
              <a:gd name="connsiteX456" fmla="*/ 119849 w 8564591"/>
              <a:gd name="connsiteY456" fmla="*/ 3827563 h 6295527"/>
              <a:gd name="connsiteX457" fmla="*/ 92191 w 8564591"/>
              <a:gd name="connsiteY457" fmla="*/ 3812784 h 6295527"/>
              <a:gd name="connsiteX458" fmla="*/ 92191 w 8564591"/>
              <a:gd name="connsiteY458" fmla="*/ 3798006 h 6295527"/>
              <a:gd name="connsiteX459" fmla="*/ 92191 w 8564591"/>
              <a:gd name="connsiteY459" fmla="*/ 3783227 h 6295527"/>
              <a:gd name="connsiteX460" fmla="*/ 110630 w 8564591"/>
              <a:gd name="connsiteY460" fmla="*/ 3694558 h 6295527"/>
              <a:gd name="connsiteX461" fmla="*/ 129068 w 8564591"/>
              <a:gd name="connsiteY461" fmla="*/ 3635446 h 6295527"/>
              <a:gd name="connsiteX462" fmla="*/ 55315 w 8564591"/>
              <a:gd name="connsiteY462" fmla="*/ 3738894 h 6295527"/>
              <a:gd name="connsiteX463" fmla="*/ 46096 w 8564591"/>
              <a:gd name="connsiteY463" fmla="*/ 3738894 h 6295527"/>
              <a:gd name="connsiteX464" fmla="*/ 27657 w 8564591"/>
              <a:gd name="connsiteY464" fmla="*/ 3724115 h 6295527"/>
              <a:gd name="connsiteX465" fmla="*/ 0 w 8564591"/>
              <a:gd name="connsiteY465" fmla="*/ 3724115 h 6295527"/>
              <a:gd name="connsiteX466" fmla="*/ 18438 w 8564591"/>
              <a:gd name="connsiteY466" fmla="*/ 3694558 h 6295527"/>
              <a:gd name="connsiteX467" fmla="*/ 36877 w 8564591"/>
              <a:gd name="connsiteY467" fmla="*/ 3650225 h 6295527"/>
              <a:gd name="connsiteX468" fmla="*/ 36877 w 8564591"/>
              <a:gd name="connsiteY468" fmla="*/ 3635446 h 6295527"/>
              <a:gd name="connsiteX469" fmla="*/ 73753 w 8564591"/>
              <a:gd name="connsiteY469" fmla="*/ 3591111 h 6295527"/>
              <a:gd name="connsiteX470" fmla="*/ 101411 w 8564591"/>
              <a:gd name="connsiteY470" fmla="*/ 3472885 h 6295527"/>
              <a:gd name="connsiteX471" fmla="*/ 101411 w 8564591"/>
              <a:gd name="connsiteY471" fmla="*/ 3428551 h 6295527"/>
              <a:gd name="connsiteX472" fmla="*/ 73753 w 8564591"/>
              <a:gd name="connsiteY472" fmla="*/ 3472885 h 6295527"/>
              <a:gd name="connsiteX473" fmla="*/ 27657 w 8564591"/>
              <a:gd name="connsiteY473" fmla="*/ 3472885 h 6295527"/>
              <a:gd name="connsiteX474" fmla="*/ 27657 w 8564591"/>
              <a:gd name="connsiteY474" fmla="*/ 3458106 h 6295527"/>
              <a:gd name="connsiteX475" fmla="*/ 36877 w 8564591"/>
              <a:gd name="connsiteY475" fmla="*/ 3398994 h 6295527"/>
              <a:gd name="connsiteX476" fmla="*/ 55315 w 8564591"/>
              <a:gd name="connsiteY476" fmla="*/ 3280768 h 6295527"/>
              <a:gd name="connsiteX477" fmla="*/ 322669 w 8564591"/>
              <a:gd name="connsiteY477" fmla="*/ 2837421 h 6295527"/>
              <a:gd name="connsiteX478" fmla="*/ 377984 w 8564591"/>
              <a:gd name="connsiteY478" fmla="*/ 2748752 h 6295527"/>
              <a:gd name="connsiteX479" fmla="*/ 414861 w 8564591"/>
              <a:gd name="connsiteY479" fmla="*/ 2674861 h 6295527"/>
              <a:gd name="connsiteX480" fmla="*/ 414861 w 8564591"/>
              <a:gd name="connsiteY480" fmla="*/ 2660083 h 6295527"/>
              <a:gd name="connsiteX481" fmla="*/ 92191 w 8564591"/>
              <a:gd name="connsiteY481" fmla="*/ 3103430 h 6295527"/>
              <a:gd name="connsiteX482" fmla="*/ 82972 w 8564591"/>
              <a:gd name="connsiteY482" fmla="*/ 3103430 h 6295527"/>
              <a:gd name="connsiteX483" fmla="*/ 64534 w 8564591"/>
              <a:gd name="connsiteY483" fmla="*/ 3073873 h 6295527"/>
              <a:gd name="connsiteX484" fmla="*/ 64534 w 8564591"/>
              <a:gd name="connsiteY484" fmla="*/ 3059095 h 6295527"/>
              <a:gd name="connsiteX485" fmla="*/ 212039 w 8564591"/>
              <a:gd name="connsiteY485" fmla="*/ 2807864 h 6295527"/>
              <a:gd name="connsiteX486" fmla="*/ 193602 w 8564591"/>
              <a:gd name="connsiteY486" fmla="*/ 2822643 h 6295527"/>
              <a:gd name="connsiteX487" fmla="*/ 156724 w 8564591"/>
              <a:gd name="connsiteY487" fmla="*/ 2748752 h 6295527"/>
              <a:gd name="connsiteX488" fmla="*/ 82972 w 8564591"/>
              <a:gd name="connsiteY488" fmla="*/ 2940869 h 6295527"/>
              <a:gd name="connsiteX489" fmla="*/ 73753 w 8564591"/>
              <a:gd name="connsiteY489" fmla="*/ 2955647 h 6295527"/>
              <a:gd name="connsiteX490" fmla="*/ 27657 w 8564591"/>
              <a:gd name="connsiteY490" fmla="*/ 2881756 h 6295527"/>
              <a:gd name="connsiteX491" fmla="*/ 36877 w 8564591"/>
              <a:gd name="connsiteY491" fmla="*/ 2866978 h 6295527"/>
              <a:gd name="connsiteX492" fmla="*/ 193602 w 8564591"/>
              <a:gd name="connsiteY492" fmla="*/ 2615747 h 6295527"/>
              <a:gd name="connsiteX493" fmla="*/ 377984 w 8564591"/>
              <a:gd name="connsiteY493" fmla="*/ 2334962 h 6295527"/>
              <a:gd name="connsiteX494" fmla="*/ 470176 w 8564591"/>
              <a:gd name="connsiteY494" fmla="*/ 2201957 h 6295527"/>
              <a:gd name="connsiteX495" fmla="*/ 562368 w 8564591"/>
              <a:gd name="connsiteY495" fmla="*/ 2083731 h 6295527"/>
              <a:gd name="connsiteX496" fmla="*/ 709874 w 8564591"/>
              <a:gd name="connsiteY496" fmla="*/ 1891615 h 6295527"/>
              <a:gd name="connsiteX497" fmla="*/ 507053 w 8564591"/>
              <a:gd name="connsiteY497" fmla="*/ 2113288 h 6295527"/>
              <a:gd name="connsiteX498" fmla="*/ 322669 w 8564591"/>
              <a:gd name="connsiteY498" fmla="*/ 2305405 h 6295527"/>
              <a:gd name="connsiteX499" fmla="*/ 313450 w 8564591"/>
              <a:gd name="connsiteY499" fmla="*/ 2320183 h 6295527"/>
              <a:gd name="connsiteX500" fmla="*/ 285793 w 8564591"/>
              <a:gd name="connsiteY500" fmla="*/ 2275848 h 6295527"/>
              <a:gd name="connsiteX501" fmla="*/ 295012 w 8564591"/>
              <a:gd name="connsiteY501" fmla="*/ 2261070 h 6295527"/>
              <a:gd name="connsiteX502" fmla="*/ 313450 w 8564591"/>
              <a:gd name="connsiteY502" fmla="*/ 2231514 h 6295527"/>
              <a:gd name="connsiteX503" fmla="*/ 350327 w 8564591"/>
              <a:gd name="connsiteY503" fmla="*/ 2157622 h 6295527"/>
              <a:gd name="connsiteX504" fmla="*/ 820504 w 8564591"/>
              <a:gd name="connsiteY504" fmla="*/ 1581272 h 6295527"/>
              <a:gd name="connsiteX505" fmla="*/ 1189271 w 8564591"/>
              <a:gd name="connsiteY505" fmla="*/ 1108368 h 6295527"/>
              <a:gd name="connsiteX506" fmla="*/ 1355215 w 8564591"/>
              <a:gd name="connsiteY506" fmla="*/ 916251 h 6295527"/>
              <a:gd name="connsiteX507" fmla="*/ 1456627 w 8564591"/>
              <a:gd name="connsiteY507" fmla="*/ 812802 h 6295527"/>
              <a:gd name="connsiteX508" fmla="*/ 1493503 w 8564591"/>
              <a:gd name="connsiteY508" fmla="*/ 724133 h 6295527"/>
              <a:gd name="connsiteX509" fmla="*/ 1502722 w 8564591"/>
              <a:gd name="connsiteY509" fmla="*/ 724133 h 6295527"/>
              <a:gd name="connsiteX510" fmla="*/ 1548818 w 8564591"/>
              <a:gd name="connsiteY510" fmla="*/ 694576 h 6295527"/>
              <a:gd name="connsiteX511" fmla="*/ 1604133 w 8564591"/>
              <a:gd name="connsiteY511" fmla="*/ 679799 h 6295527"/>
              <a:gd name="connsiteX512" fmla="*/ 1926803 w 8564591"/>
              <a:gd name="connsiteY512" fmla="*/ 384233 h 6295527"/>
              <a:gd name="connsiteX513" fmla="*/ 2083528 w 8564591"/>
              <a:gd name="connsiteY513" fmla="*/ 251231 h 6295527"/>
              <a:gd name="connsiteX514" fmla="*/ 2148063 w 8564591"/>
              <a:gd name="connsiteY514" fmla="*/ 221674 h 6295527"/>
              <a:gd name="connsiteX515" fmla="*/ 2166501 w 8564591"/>
              <a:gd name="connsiteY515" fmla="*/ 221674 h 6295527"/>
              <a:gd name="connsiteX516" fmla="*/ 2157282 w 8564591"/>
              <a:gd name="connsiteY516" fmla="*/ 251231 h 6295527"/>
              <a:gd name="connsiteX517" fmla="*/ 2055871 w 8564591"/>
              <a:gd name="connsiteY517" fmla="*/ 384233 h 6295527"/>
              <a:gd name="connsiteX518" fmla="*/ 1945241 w 8564591"/>
              <a:gd name="connsiteY518" fmla="*/ 546795 h 6295527"/>
              <a:gd name="connsiteX519" fmla="*/ 1963679 w 8564591"/>
              <a:gd name="connsiteY519" fmla="*/ 532016 h 6295527"/>
              <a:gd name="connsiteX520" fmla="*/ 1982118 w 8564591"/>
              <a:gd name="connsiteY520" fmla="*/ 517238 h 6295527"/>
              <a:gd name="connsiteX521" fmla="*/ 2341665 w 8564591"/>
              <a:gd name="connsiteY521" fmla="*/ 221674 h 6295527"/>
              <a:gd name="connsiteX522" fmla="*/ 2341665 w 8564591"/>
              <a:gd name="connsiteY522" fmla="*/ 206895 h 6295527"/>
              <a:gd name="connsiteX523" fmla="*/ 2350884 w 8564591"/>
              <a:gd name="connsiteY523" fmla="*/ 221674 h 6295527"/>
              <a:gd name="connsiteX524" fmla="*/ 2378542 w 8564591"/>
              <a:gd name="connsiteY524" fmla="*/ 280786 h 6295527"/>
              <a:gd name="connsiteX525" fmla="*/ 2378542 w 8564591"/>
              <a:gd name="connsiteY525" fmla="*/ 295564 h 6295527"/>
              <a:gd name="connsiteX526" fmla="*/ 2369322 w 8564591"/>
              <a:gd name="connsiteY526" fmla="*/ 295564 h 6295527"/>
              <a:gd name="connsiteX527" fmla="*/ 2295569 w 8564591"/>
              <a:gd name="connsiteY527" fmla="*/ 399012 h 6295527"/>
              <a:gd name="connsiteX528" fmla="*/ 2240254 w 8564591"/>
              <a:gd name="connsiteY528" fmla="*/ 443347 h 6295527"/>
              <a:gd name="connsiteX529" fmla="*/ 2203378 w 8564591"/>
              <a:gd name="connsiteY529" fmla="*/ 472904 h 6295527"/>
              <a:gd name="connsiteX530" fmla="*/ 2203378 w 8564591"/>
              <a:gd name="connsiteY530" fmla="*/ 487681 h 6295527"/>
              <a:gd name="connsiteX531" fmla="*/ 2341665 w 8564591"/>
              <a:gd name="connsiteY531" fmla="*/ 458126 h 6295527"/>
              <a:gd name="connsiteX532" fmla="*/ 2378542 w 8564591"/>
              <a:gd name="connsiteY532" fmla="*/ 443347 h 6295527"/>
              <a:gd name="connsiteX533" fmla="*/ 2295569 w 8564591"/>
              <a:gd name="connsiteY533" fmla="*/ 576352 h 6295527"/>
              <a:gd name="connsiteX534" fmla="*/ 2295569 w 8564591"/>
              <a:gd name="connsiteY534" fmla="*/ 635464 h 6295527"/>
              <a:gd name="connsiteX535" fmla="*/ 2323227 w 8564591"/>
              <a:gd name="connsiteY535" fmla="*/ 635464 h 6295527"/>
              <a:gd name="connsiteX536" fmla="*/ 2369322 w 8564591"/>
              <a:gd name="connsiteY536" fmla="*/ 665021 h 6295527"/>
              <a:gd name="connsiteX537" fmla="*/ 2415418 w 8564591"/>
              <a:gd name="connsiteY537" fmla="*/ 709354 h 6295527"/>
              <a:gd name="connsiteX538" fmla="*/ 2489170 w 8564591"/>
              <a:gd name="connsiteY538" fmla="*/ 679799 h 6295527"/>
              <a:gd name="connsiteX539" fmla="*/ 2507610 w 8564591"/>
              <a:gd name="connsiteY539" fmla="*/ 665021 h 6295527"/>
              <a:gd name="connsiteX540" fmla="*/ 2839499 w 8564591"/>
              <a:gd name="connsiteY540" fmla="*/ 369455 h 6295527"/>
              <a:gd name="connsiteX541" fmla="*/ 3180607 w 8564591"/>
              <a:gd name="connsiteY541" fmla="*/ 88669 h 6295527"/>
              <a:gd name="connsiteX542" fmla="*/ 3189827 w 8564591"/>
              <a:gd name="connsiteY542" fmla="*/ 73891 h 6295527"/>
              <a:gd name="connsiteX543" fmla="*/ 3208265 w 8564591"/>
              <a:gd name="connsiteY543" fmla="*/ 73891 h 6295527"/>
              <a:gd name="connsiteX544" fmla="*/ 3217484 w 8564591"/>
              <a:gd name="connsiteY544" fmla="*/ 73891 h 6295527"/>
              <a:gd name="connsiteX545" fmla="*/ 3263580 w 8564591"/>
              <a:gd name="connsiteY545" fmla="*/ 88669 h 6295527"/>
              <a:gd name="connsiteX546" fmla="*/ 3364991 w 8564591"/>
              <a:gd name="connsiteY546" fmla="*/ 44334 h 6295527"/>
              <a:gd name="connsiteX547" fmla="*/ 3475621 w 8564591"/>
              <a:gd name="connsiteY547" fmla="*/ 0 h 629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</a:cxnLst>
            <a:rect l="l" t="t" r="r" b="b"/>
            <a:pathLst>
              <a:path w="8564591" h="6295527">
                <a:moveTo>
                  <a:pt x="3475621" y="0"/>
                </a:moveTo>
                <a:cubicBezTo>
                  <a:pt x="3475621" y="0"/>
                  <a:pt x="3475621" y="0"/>
                  <a:pt x="3484840" y="0"/>
                </a:cubicBezTo>
                <a:cubicBezTo>
                  <a:pt x="3484840" y="0"/>
                  <a:pt x="3484840" y="0"/>
                  <a:pt x="3530935" y="0"/>
                </a:cubicBezTo>
                <a:cubicBezTo>
                  <a:pt x="3530935" y="0"/>
                  <a:pt x="3530935" y="0"/>
                  <a:pt x="3494058" y="29557"/>
                </a:cubicBezTo>
                <a:cubicBezTo>
                  <a:pt x="3475621" y="44334"/>
                  <a:pt x="3466400" y="59112"/>
                  <a:pt x="3447963" y="73891"/>
                </a:cubicBezTo>
                <a:cubicBezTo>
                  <a:pt x="3429525" y="88669"/>
                  <a:pt x="3420306" y="118226"/>
                  <a:pt x="3401867" y="118226"/>
                </a:cubicBezTo>
                <a:cubicBezTo>
                  <a:pt x="3291237" y="221674"/>
                  <a:pt x="3171388" y="310343"/>
                  <a:pt x="3060758" y="399012"/>
                </a:cubicBezTo>
                <a:cubicBezTo>
                  <a:pt x="2950128" y="487681"/>
                  <a:pt x="2839499" y="591128"/>
                  <a:pt x="2728869" y="679799"/>
                </a:cubicBezTo>
                <a:cubicBezTo>
                  <a:pt x="2710430" y="694576"/>
                  <a:pt x="2701211" y="709354"/>
                  <a:pt x="2682773" y="724133"/>
                </a:cubicBezTo>
                <a:cubicBezTo>
                  <a:pt x="2904033" y="561573"/>
                  <a:pt x="3116073" y="384233"/>
                  <a:pt x="3337333" y="221674"/>
                </a:cubicBezTo>
                <a:cubicBezTo>
                  <a:pt x="3337333" y="221674"/>
                  <a:pt x="3337333" y="221674"/>
                  <a:pt x="3355772" y="206895"/>
                </a:cubicBezTo>
                <a:cubicBezTo>
                  <a:pt x="3355772" y="206895"/>
                  <a:pt x="3355772" y="206895"/>
                  <a:pt x="3355772" y="236452"/>
                </a:cubicBezTo>
                <a:cubicBezTo>
                  <a:pt x="3355772" y="236452"/>
                  <a:pt x="3355772" y="236452"/>
                  <a:pt x="3355772" y="251231"/>
                </a:cubicBezTo>
                <a:cubicBezTo>
                  <a:pt x="3355772" y="251231"/>
                  <a:pt x="3364991" y="266007"/>
                  <a:pt x="3364991" y="280786"/>
                </a:cubicBezTo>
                <a:cubicBezTo>
                  <a:pt x="3364991" y="280786"/>
                  <a:pt x="3364991" y="280786"/>
                  <a:pt x="3364991" y="295564"/>
                </a:cubicBezTo>
                <a:cubicBezTo>
                  <a:pt x="3364991" y="295564"/>
                  <a:pt x="3364991" y="295564"/>
                  <a:pt x="3355772" y="295564"/>
                </a:cubicBezTo>
                <a:cubicBezTo>
                  <a:pt x="3309676" y="354678"/>
                  <a:pt x="3263580" y="413790"/>
                  <a:pt x="3226703" y="487681"/>
                </a:cubicBezTo>
                <a:cubicBezTo>
                  <a:pt x="3217484" y="502459"/>
                  <a:pt x="3208265" y="532016"/>
                  <a:pt x="3199046" y="561573"/>
                </a:cubicBezTo>
                <a:cubicBezTo>
                  <a:pt x="3199046" y="591128"/>
                  <a:pt x="3189827" y="605907"/>
                  <a:pt x="3180607" y="635464"/>
                </a:cubicBezTo>
                <a:cubicBezTo>
                  <a:pt x="3162169" y="679799"/>
                  <a:pt x="3143731" y="709354"/>
                  <a:pt x="3116073" y="738911"/>
                </a:cubicBezTo>
                <a:cubicBezTo>
                  <a:pt x="3106854" y="753690"/>
                  <a:pt x="3097635" y="753690"/>
                  <a:pt x="3088416" y="768468"/>
                </a:cubicBezTo>
                <a:cubicBezTo>
                  <a:pt x="3033101" y="812802"/>
                  <a:pt x="2977786" y="857137"/>
                  <a:pt x="2940909" y="960585"/>
                </a:cubicBezTo>
                <a:cubicBezTo>
                  <a:pt x="3079197" y="827580"/>
                  <a:pt x="3189827" y="738911"/>
                  <a:pt x="3309676" y="650242"/>
                </a:cubicBezTo>
                <a:cubicBezTo>
                  <a:pt x="3309676" y="650242"/>
                  <a:pt x="3309676" y="650242"/>
                  <a:pt x="3309676" y="635464"/>
                </a:cubicBezTo>
                <a:cubicBezTo>
                  <a:pt x="3309676" y="635464"/>
                  <a:pt x="3309676" y="635464"/>
                  <a:pt x="3318895" y="650242"/>
                </a:cubicBezTo>
                <a:cubicBezTo>
                  <a:pt x="3337333" y="679799"/>
                  <a:pt x="3346552" y="709354"/>
                  <a:pt x="3346552" y="724133"/>
                </a:cubicBezTo>
                <a:cubicBezTo>
                  <a:pt x="3337333" y="753690"/>
                  <a:pt x="3318895" y="783247"/>
                  <a:pt x="3300457" y="798025"/>
                </a:cubicBezTo>
                <a:cubicBezTo>
                  <a:pt x="3300457" y="798025"/>
                  <a:pt x="3300457" y="798025"/>
                  <a:pt x="3291237" y="798025"/>
                </a:cubicBezTo>
                <a:cubicBezTo>
                  <a:pt x="3282018" y="812802"/>
                  <a:pt x="3272799" y="827580"/>
                  <a:pt x="3263580" y="842359"/>
                </a:cubicBezTo>
                <a:cubicBezTo>
                  <a:pt x="3254361" y="857137"/>
                  <a:pt x="3235922" y="871916"/>
                  <a:pt x="3226703" y="886694"/>
                </a:cubicBezTo>
                <a:cubicBezTo>
                  <a:pt x="3226703" y="886694"/>
                  <a:pt x="3226703" y="886694"/>
                  <a:pt x="3226703" y="901473"/>
                </a:cubicBezTo>
                <a:cubicBezTo>
                  <a:pt x="3235922" y="901473"/>
                  <a:pt x="3235922" y="901473"/>
                  <a:pt x="3235922" y="901473"/>
                </a:cubicBezTo>
                <a:cubicBezTo>
                  <a:pt x="3245142" y="901473"/>
                  <a:pt x="3263580" y="901473"/>
                  <a:pt x="3272799" y="901473"/>
                </a:cubicBezTo>
                <a:cubicBezTo>
                  <a:pt x="3291237" y="886694"/>
                  <a:pt x="3300457" y="886694"/>
                  <a:pt x="3318895" y="886694"/>
                </a:cubicBezTo>
                <a:cubicBezTo>
                  <a:pt x="3411085" y="812802"/>
                  <a:pt x="3512496" y="753690"/>
                  <a:pt x="3613907" y="694576"/>
                </a:cubicBezTo>
                <a:cubicBezTo>
                  <a:pt x="3807509" y="561573"/>
                  <a:pt x="4001112" y="428569"/>
                  <a:pt x="4203933" y="310343"/>
                </a:cubicBezTo>
                <a:cubicBezTo>
                  <a:pt x="4323781" y="236452"/>
                  <a:pt x="4462069" y="192117"/>
                  <a:pt x="4600356" y="147783"/>
                </a:cubicBezTo>
                <a:cubicBezTo>
                  <a:pt x="4609575" y="147783"/>
                  <a:pt x="4618794" y="133005"/>
                  <a:pt x="4628014" y="133005"/>
                </a:cubicBezTo>
                <a:cubicBezTo>
                  <a:pt x="4655671" y="133005"/>
                  <a:pt x="4692548" y="147783"/>
                  <a:pt x="4729424" y="162560"/>
                </a:cubicBezTo>
                <a:cubicBezTo>
                  <a:pt x="4757082" y="177338"/>
                  <a:pt x="4775520" y="177338"/>
                  <a:pt x="4793959" y="192117"/>
                </a:cubicBezTo>
                <a:cubicBezTo>
                  <a:pt x="4793959" y="192117"/>
                  <a:pt x="4793959" y="192117"/>
                  <a:pt x="4812397" y="192117"/>
                </a:cubicBezTo>
                <a:cubicBezTo>
                  <a:pt x="4812397" y="192117"/>
                  <a:pt x="4812397" y="192117"/>
                  <a:pt x="4803178" y="206895"/>
                </a:cubicBezTo>
                <a:cubicBezTo>
                  <a:pt x="4803178" y="251231"/>
                  <a:pt x="4793959" y="280786"/>
                  <a:pt x="4784739" y="325121"/>
                </a:cubicBezTo>
                <a:cubicBezTo>
                  <a:pt x="4793959" y="325121"/>
                  <a:pt x="4803178" y="325121"/>
                  <a:pt x="4812397" y="325121"/>
                </a:cubicBezTo>
                <a:cubicBezTo>
                  <a:pt x="4830835" y="310343"/>
                  <a:pt x="4849274" y="310343"/>
                  <a:pt x="4867712" y="310343"/>
                </a:cubicBezTo>
                <a:cubicBezTo>
                  <a:pt x="4867712" y="310343"/>
                  <a:pt x="4867712" y="310343"/>
                  <a:pt x="4876931" y="339900"/>
                </a:cubicBezTo>
                <a:cubicBezTo>
                  <a:pt x="4784739" y="399012"/>
                  <a:pt x="4710986" y="472904"/>
                  <a:pt x="4655671" y="605907"/>
                </a:cubicBezTo>
                <a:cubicBezTo>
                  <a:pt x="4701767" y="576352"/>
                  <a:pt x="4747863" y="561573"/>
                  <a:pt x="4784739" y="532016"/>
                </a:cubicBezTo>
                <a:cubicBezTo>
                  <a:pt x="4840054" y="502459"/>
                  <a:pt x="4895369" y="487681"/>
                  <a:pt x="4950684" y="458126"/>
                </a:cubicBezTo>
                <a:cubicBezTo>
                  <a:pt x="4950684" y="458126"/>
                  <a:pt x="4950684" y="458126"/>
                  <a:pt x="4969121" y="443347"/>
                </a:cubicBezTo>
                <a:cubicBezTo>
                  <a:pt x="4969121" y="443347"/>
                  <a:pt x="4969121" y="443347"/>
                  <a:pt x="4969121" y="472904"/>
                </a:cubicBezTo>
                <a:cubicBezTo>
                  <a:pt x="4969121" y="472904"/>
                  <a:pt x="4969121" y="472904"/>
                  <a:pt x="4996780" y="472904"/>
                </a:cubicBezTo>
                <a:cubicBezTo>
                  <a:pt x="4996780" y="472904"/>
                  <a:pt x="4996780" y="472904"/>
                  <a:pt x="4969121" y="502459"/>
                </a:cubicBezTo>
                <a:cubicBezTo>
                  <a:pt x="4867712" y="620685"/>
                  <a:pt x="4784739" y="724133"/>
                  <a:pt x="4683329" y="812802"/>
                </a:cubicBezTo>
                <a:cubicBezTo>
                  <a:pt x="4692548" y="827580"/>
                  <a:pt x="4701767" y="827580"/>
                  <a:pt x="4701767" y="842359"/>
                </a:cubicBezTo>
                <a:cubicBezTo>
                  <a:pt x="4729424" y="812802"/>
                  <a:pt x="4757082" y="812802"/>
                  <a:pt x="4793959" y="812802"/>
                </a:cubicBezTo>
                <a:cubicBezTo>
                  <a:pt x="4812397" y="812802"/>
                  <a:pt x="4830835" y="812802"/>
                  <a:pt x="4858493" y="812802"/>
                </a:cubicBezTo>
                <a:cubicBezTo>
                  <a:pt x="4876931" y="812802"/>
                  <a:pt x="4895369" y="827580"/>
                  <a:pt x="4923027" y="827580"/>
                </a:cubicBezTo>
                <a:cubicBezTo>
                  <a:pt x="4959903" y="827580"/>
                  <a:pt x="4996780" y="812802"/>
                  <a:pt x="5033657" y="783247"/>
                </a:cubicBezTo>
                <a:cubicBezTo>
                  <a:pt x="5042875" y="768468"/>
                  <a:pt x="5070533" y="753690"/>
                  <a:pt x="5088971" y="753690"/>
                </a:cubicBezTo>
                <a:cubicBezTo>
                  <a:pt x="5125847" y="753690"/>
                  <a:pt x="5153505" y="783247"/>
                  <a:pt x="5171943" y="827580"/>
                </a:cubicBezTo>
                <a:cubicBezTo>
                  <a:pt x="5181163" y="842359"/>
                  <a:pt x="5181163" y="857137"/>
                  <a:pt x="5181163" y="871916"/>
                </a:cubicBezTo>
                <a:cubicBezTo>
                  <a:pt x="5190381" y="886694"/>
                  <a:pt x="5190381" y="901473"/>
                  <a:pt x="5199601" y="916251"/>
                </a:cubicBezTo>
                <a:cubicBezTo>
                  <a:pt x="5393203" y="768468"/>
                  <a:pt x="5614463" y="620685"/>
                  <a:pt x="5835723" y="487681"/>
                </a:cubicBezTo>
                <a:cubicBezTo>
                  <a:pt x="5835723" y="487681"/>
                  <a:pt x="5835723" y="487681"/>
                  <a:pt x="5844942" y="472904"/>
                </a:cubicBezTo>
                <a:cubicBezTo>
                  <a:pt x="5844942" y="472904"/>
                  <a:pt x="5844942" y="472904"/>
                  <a:pt x="5844942" y="487681"/>
                </a:cubicBezTo>
                <a:cubicBezTo>
                  <a:pt x="5854161" y="502459"/>
                  <a:pt x="5854161" y="502459"/>
                  <a:pt x="5854161" y="517238"/>
                </a:cubicBezTo>
                <a:cubicBezTo>
                  <a:pt x="5863380" y="517238"/>
                  <a:pt x="5863380" y="532016"/>
                  <a:pt x="5863380" y="532016"/>
                </a:cubicBezTo>
                <a:cubicBezTo>
                  <a:pt x="5863380" y="532016"/>
                  <a:pt x="5863380" y="532016"/>
                  <a:pt x="5872599" y="546795"/>
                </a:cubicBezTo>
                <a:cubicBezTo>
                  <a:pt x="5872599" y="546795"/>
                  <a:pt x="5872599" y="546795"/>
                  <a:pt x="5863380" y="561573"/>
                </a:cubicBezTo>
                <a:cubicBezTo>
                  <a:pt x="5761969" y="650242"/>
                  <a:pt x="5669777" y="709354"/>
                  <a:pt x="5559147" y="783247"/>
                </a:cubicBezTo>
                <a:cubicBezTo>
                  <a:pt x="5596025" y="812802"/>
                  <a:pt x="5623682" y="827580"/>
                  <a:pt x="5651339" y="827580"/>
                </a:cubicBezTo>
                <a:cubicBezTo>
                  <a:pt x="5697435" y="827580"/>
                  <a:pt x="5743531" y="798025"/>
                  <a:pt x="5780407" y="783247"/>
                </a:cubicBezTo>
                <a:cubicBezTo>
                  <a:pt x="5891037" y="724133"/>
                  <a:pt x="6010885" y="665021"/>
                  <a:pt x="6130735" y="620685"/>
                </a:cubicBezTo>
                <a:cubicBezTo>
                  <a:pt x="6158393" y="605907"/>
                  <a:pt x="6176831" y="591128"/>
                  <a:pt x="6204489" y="591128"/>
                </a:cubicBezTo>
                <a:cubicBezTo>
                  <a:pt x="6213707" y="591128"/>
                  <a:pt x="6222927" y="591128"/>
                  <a:pt x="6232145" y="576352"/>
                </a:cubicBezTo>
                <a:cubicBezTo>
                  <a:pt x="6241365" y="576352"/>
                  <a:pt x="6250583" y="576352"/>
                  <a:pt x="6250583" y="576352"/>
                </a:cubicBezTo>
                <a:cubicBezTo>
                  <a:pt x="6269023" y="576352"/>
                  <a:pt x="6278241" y="576352"/>
                  <a:pt x="6287461" y="591128"/>
                </a:cubicBezTo>
                <a:cubicBezTo>
                  <a:pt x="6287461" y="591128"/>
                  <a:pt x="6287461" y="591128"/>
                  <a:pt x="6305899" y="605907"/>
                </a:cubicBezTo>
                <a:cubicBezTo>
                  <a:pt x="6305899" y="605907"/>
                  <a:pt x="6305899" y="605907"/>
                  <a:pt x="6287461" y="620685"/>
                </a:cubicBezTo>
                <a:cubicBezTo>
                  <a:pt x="6259803" y="650242"/>
                  <a:pt x="6232145" y="679799"/>
                  <a:pt x="6195269" y="694576"/>
                </a:cubicBezTo>
                <a:cubicBezTo>
                  <a:pt x="6139955" y="724133"/>
                  <a:pt x="6075421" y="753690"/>
                  <a:pt x="6020105" y="783247"/>
                </a:cubicBezTo>
                <a:cubicBezTo>
                  <a:pt x="5964791" y="798025"/>
                  <a:pt x="5909476" y="827580"/>
                  <a:pt x="5854161" y="857137"/>
                </a:cubicBezTo>
                <a:cubicBezTo>
                  <a:pt x="5817284" y="886694"/>
                  <a:pt x="5771188" y="916251"/>
                  <a:pt x="5743531" y="960585"/>
                </a:cubicBezTo>
                <a:cubicBezTo>
                  <a:pt x="5798846" y="931030"/>
                  <a:pt x="5854161" y="901473"/>
                  <a:pt x="5918695" y="886694"/>
                </a:cubicBezTo>
                <a:cubicBezTo>
                  <a:pt x="5918695" y="886694"/>
                  <a:pt x="5918695" y="886694"/>
                  <a:pt x="5937134" y="871916"/>
                </a:cubicBezTo>
                <a:cubicBezTo>
                  <a:pt x="5937134" y="871916"/>
                  <a:pt x="5937134" y="871916"/>
                  <a:pt x="5937134" y="901473"/>
                </a:cubicBezTo>
                <a:cubicBezTo>
                  <a:pt x="5937134" y="1004920"/>
                  <a:pt x="5946353" y="1078811"/>
                  <a:pt x="6001667" y="1152703"/>
                </a:cubicBezTo>
                <a:cubicBezTo>
                  <a:pt x="6010885" y="1167480"/>
                  <a:pt x="6010885" y="1197037"/>
                  <a:pt x="6010885" y="1256151"/>
                </a:cubicBezTo>
                <a:cubicBezTo>
                  <a:pt x="6010885" y="1270928"/>
                  <a:pt x="6010885" y="1285706"/>
                  <a:pt x="6010885" y="1300485"/>
                </a:cubicBezTo>
                <a:cubicBezTo>
                  <a:pt x="6010885" y="1300485"/>
                  <a:pt x="6010885" y="1300485"/>
                  <a:pt x="5983229" y="1433489"/>
                </a:cubicBezTo>
                <a:cubicBezTo>
                  <a:pt x="5983229" y="1433489"/>
                  <a:pt x="5983229" y="1433489"/>
                  <a:pt x="6010885" y="1463046"/>
                </a:cubicBezTo>
                <a:cubicBezTo>
                  <a:pt x="6010885" y="1463046"/>
                  <a:pt x="6010885" y="1463046"/>
                  <a:pt x="5992447" y="1477825"/>
                </a:cubicBezTo>
                <a:cubicBezTo>
                  <a:pt x="5909476" y="1536937"/>
                  <a:pt x="5835723" y="1610827"/>
                  <a:pt x="5752750" y="1669941"/>
                </a:cubicBezTo>
                <a:cubicBezTo>
                  <a:pt x="5771188" y="1699496"/>
                  <a:pt x="5789626" y="1714275"/>
                  <a:pt x="5808065" y="1743832"/>
                </a:cubicBezTo>
                <a:cubicBezTo>
                  <a:pt x="5808065" y="1743832"/>
                  <a:pt x="5808065" y="1743832"/>
                  <a:pt x="5826504" y="1758610"/>
                </a:cubicBezTo>
                <a:cubicBezTo>
                  <a:pt x="5826504" y="1758610"/>
                  <a:pt x="5826504" y="1758610"/>
                  <a:pt x="5706655" y="1832501"/>
                </a:cubicBezTo>
                <a:cubicBezTo>
                  <a:pt x="5706655" y="1832501"/>
                  <a:pt x="5706655" y="1832501"/>
                  <a:pt x="6600912" y="1448267"/>
                </a:cubicBezTo>
                <a:cubicBezTo>
                  <a:pt x="6600912" y="1448267"/>
                  <a:pt x="6600912" y="1448267"/>
                  <a:pt x="6600912" y="1477825"/>
                </a:cubicBezTo>
                <a:cubicBezTo>
                  <a:pt x="6600912" y="1477825"/>
                  <a:pt x="6600912" y="1477825"/>
                  <a:pt x="6600912" y="1492601"/>
                </a:cubicBezTo>
                <a:cubicBezTo>
                  <a:pt x="6600912" y="1492601"/>
                  <a:pt x="6610131" y="1507380"/>
                  <a:pt x="6610131" y="1522158"/>
                </a:cubicBezTo>
                <a:cubicBezTo>
                  <a:pt x="6610131" y="1522158"/>
                  <a:pt x="6610131" y="1522158"/>
                  <a:pt x="6610131" y="1536937"/>
                </a:cubicBezTo>
                <a:cubicBezTo>
                  <a:pt x="6610131" y="1536937"/>
                  <a:pt x="6610131" y="1536937"/>
                  <a:pt x="6600912" y="1536937"/>
                </a:cubicBezTo>
                <a:cubicBezTo>
                  <a:pt x="6582473" y="1551715"/>
                  <a:pt x="6573254" y="1551715"/>
                  <a:pt x="6554816" y="1566494"/>
                </a:cubicBezTo>
                <a:cubicBezTo>
                  <a:pt x="6545597" y="1581272"/>
                  <a:pt x="6527159" y="1596049"/>
                  <a:pt x="6517940" y="1596049"/>
                </a:cubicBezTo>
                <a:cubicBezTo>
                  <a:pt x="5992447" y="1788167"/>
                  <a:pt x="5503833" y="2098510"/>
                  <a:pt x="5088971" y="2379295"/>
                </a:cubicBezTo>
                <a:cubicBezTo>
                  <a:pt x="5079751" y="2394074"/>
                  <a:pt x="5070533" y="2394074"/>
                  <a:pt x="5070533" y="2394074"/>
                </a:cubicBezTo>
                <a:cubicBezTo>
                  <a:pt x="5061313" y="2394074"/>
                  <a:pt x="5061313" y="2408852"/>
                  <a:pt x="5052095" y="2408852"/>
                </a:cubicBezTo>
                <a:cubicBezTo>
                  <a:pt x="5052095" y="2408852"/>
                  <a:pt x="5052095" y="2408852"/>
                  <a:pt x="5042875" y="2408852"/>
                </a:cubicBezTo>
                <a:cubicBezTo>
                  <a:pt x="5061313" y="2423631"/>
                  <a:pt x="5079751" y="2423631"/>
                  <a:pt x="5088971" y="2423631"/>
                </a:cubicBezTo>
                <a:cubicBezTo>
                  <a:pt x="5144287" y="2423631"/>
                  <a:pt x="5199601" y="2379295"/>
                  <a:pt x="5245697" y="2349740"/>
                </a:cubicBezTo>
                <a:cubicBezTo>
                  <a:pt x="5273355" y="2320183"/>
                  <a:pt x="5301011" y="2305405"/>
                  <a:pt x="5328669" y="2290626"/>
                </a:cubicBezTo>
                <a:cubicBezTo>
                  <a:pt x="5540709" y="2172401"/>
                  <a:pt x="5761969" y="2054174"/>
                  <a:pt x="5964791" y="1950727"/>
                </a:cubicBezTo>
                <a:cubicBezTo>
                  <a:pt x="6121515" y="1862058"/>
                  <a:pt x="6287461" y="1773389"/>
                  <a:pt x="6444186" y="1699496"/>
                </a:cubicBezTo>
                <a:cubicBezTo>
                  <a:pt x="6444186" y="1699496"/>
                  <a:pt x="6444186" y="1699496"/>
                  <a:pt x="6693103" y="1610827"/>
                </a:cubicBezTo>
                <a:cubicBezTo>
                  <a:pt x="6702322" y="1610827"/>
                  <a:pt x="6720761" y="1610827"/>
                  <a:pt x="6739199" y="1625606"/>
                </a:cubicBezTo>
                <a:cubicBezTo>
                  <a:pt x="6739199" y="1625606"/>
                  <a:pt x="6739199" y="1625606"/>
                  <a:pt x="6766857" y="1640384"/>
                </a:cubicBezTo>
                <a:cubicBezTo>
                  <a:pt x="6766857" y="1640384"/>
                  <a:pt x="6766857" y="1640384"/>
                  <a:pt x="6739199" y="1655163"/>
                </a:cubicBezTo>
                <a:cubicBezTo>
                  <a:pt x="6573254" y="1743832"/>
                  <a:pt x="6398091" y="1832501"/>
                  <a:pt x="6241365" y="1906393"/>
                </a:cubicBezTo>
                <a:cubicBezTo>
                  <a:pt x="6075421" y="1995062"/>
                  <a:pt x="5918695" y="2068953"/>
                  <a:pt x="5752750" y="2157622"/>
                </a:cubicBezTo>
                <a:cubicBezTo>
                  <a:pt x="5761969" y="2157622"/>
                  <a:pt x="5761969" y="2157622"/>
                  <a:pt x="5771188" y="2157622"/>
                </a:cubicBezTo>
                <a:cubicBezTo>
                  <a:pt x="5771188" y="2157622"/>
                  <a:pt x="5780407" y="2172401"/>
                  <a:pt x="5789626" y="2172401"/>
                </a:cubicBezTo>
                <a:cubicBezTo>
                  <a:pt x="5789626" y="2172401"/>
                  <a:pt x="5789626" y="2172401"/>
                  <a:pt x="5798846" y="2201957"/>
                </a:cubicBezTo>
                <a:cubicBezTo>
                  <a:pt x="5623682" y="2320183"/>
                  <a:pt x="5448519" y="2453188"/>
                  <a:pt x="5273355" y="2556635"/>
                </a:cubicBezTo>
                <a:cubicBezTo>
                  <a:pt x="5402423" y="2497521"/>
                  <a:pt x="5531490" y="2408852"/>
                  <a:pt x="5660558" y="2334962"/>
                </a:cubicBezTo>
                <a:cubicBezTo>
                  <a:pt x="5881818" y="2187179"/>
                  <a:pt x="6112297" y="2054174"/>
                  <a:pt x="6361213" y="1980284"/>
                </a:cubicBezTo>
                <a:cubicBezTo>
                  <a:pt x="6361213" y="1980284"/>
                  <a:pt x="6361213" y="1980284"/>
                  <a:pt x="6370433" y="2009841"/>
                </a:cubicBezTo>
                <a:cubicBezTo>
                  <a:pt x="6029325" y="2216736"/>
                  <a:pt x="5678997" y="2423631"/>
                  <a:pt x="5337889" y="2630526"/>
                </a:cubicBezTo>
                <a:cubicBezTo>
                  <a:pt x="5356327" y="2630526"/>
                  <a:pt x="5383985" y="2615747"/>
                  <a:pt x="5402423" y="2615747"/>
                </a:cubicBezTo>
                <a:cubicBezTo>
                  <a:pt x="5651339" y="2453188"/>
                  <a:pt x="5918695" y="2305405"/>
                  <a:pt x="6269023" y="2113288"/>
                </a:cubicBezTo>
                <a:cubicBezTo>
                  <a:pt x="6545597" y="1965505"/>
                  <a:pt x="6822171" y="1832501"/>
                  <a:pt x="7098747" y="1699496"/>
                </a:cubicBezTo>
                <a:cubicBezTo>
                  <a:pt x="7264691" y="1625606"/>
                  <a:pt x="7430637" y="1566494"/>
                  <a:pt x="7596580" y="1507380"/>
                </a:cubicBezTo>
                <a:cubicBezTo>
                  <a:pt x="7605799" y="1492601"/>
                  <a:pt x="7605799" y="1492601"/>
                  <a:pt x="7615018" y="1492601"/>
                </a:cubicBezTo>
                <a:cubicBezTo>
                  <a:pt x="7633457" y="1492601"/>
                  <a:pt x="7661115" y="1507380"/>
                  <a:pt x="7679553" y="1522158"/>
                </a:cubicBezTo>
                <a:cubicBezTo>
                  <a:pt x="7679553" y="1522158"/>
                  <a:pt x="7688772" y="1536937"/>
                  <a:pt x="7697991" y="1536937"/>
                </a:cubicBezTo>
                <a:cubicBezTo>
                  <a:pt x="7716429" y="1536937"/>
                  <a:pt x="7734867" y="1551715"/>
                  <a:pt x="7762525" y="1566494"/>
                </a:cubicBezTo>
                <a:cubicBezTo>
                  <a:pt x="7771744" y="1581272"/>
                  <a:pt x="7790183" y="1596049"/>
                  <a:pt x="7808621" y="1610827"/>
                </a:cubicBezTo>
                <a:cubicBezTo>
                  <a:pt x="7808621" y="1610827"/>
                  <a:pt x="7808621" y="1610827"/>
                  <a:pt x="7845497" y="1625606"/>
                </a:cubicBezTo>
                <a:cubicBezTo>
                  <a:pt x="7845497" y="1625606"/>
                  <a:pt x="7845497" y="1625606"/>
                  <a:pt x="7808621" y="1640384"/>
                </a:cubicBezTo>
                <a:cubicBezTo>
                  <a:pt x="7790183" y="1655163"/>
                  <a:pt x="7771744" y="1655163"/>
                  <a:pt x="7753306" y="1669941"/>
                </a:cubicBezTo>
                <a:cubicBezTo>
                  <a:pt x="7734867" y="1684720"/>
                  <a:pt x="7725648" y="1699496"/>
                  <a:pt x="7707210" y="1699496"/>
                </a:cubicBezTo>
                <a:cubicBezTo>
                  <a:pt x="7707210" y="1699496"/>
                  <a:pt x="7707210" y="1699496"/>
                  <a:pt x="7144841" y="1950727"/>
                </a:cubicBezTo>
                <a:cubicBezTo>
                  <a:pt x="7218595" y="1921170"/>
                  <a:pt x="7292349" y="1891615"/>
                  <a:pt x="7366101" y="1862058"/>
                </a:cubicBezTo>
                <a:cubicBezTo>
                  <a:pt x="7467512" y="1832501"/>
                  <a:pt x="7559704" y="1788167"/>
                  <a:pt x="7661115" y="1758610"/>
                </a:cubicBezTo>
                <a:cubicBezTo>
                  <a:pt x="7661115" y="1758610"/>
                  <a:pt x="7661115" y="1758610"/>
                  <a:pt x="7679553" y="1743832"/>
                </a:cubicBezTo>
                <a:cubicBezTo>
                  <a:pt x="7679553" y="1743832"/>
                  <a:pt x="7679553" y="1743832"/>
                  <a:pt x="7679553" y="1773389"/>
                </a:cubicBezTo>
                <a:cubicBezTo>
                  <a:pt x="7679553" y="1788167"/>
                  <a:pt x="7679553" y="1802946"/>
                  <a:pt x="7679553" y="1802946"/>
                </a:cubicBezTo>
                <a:cubicBezTo>
                  <a:pt x="7679553" y="1817722"/>
                  <a:pt x="7688772" y="1817722"/>
                  <a:pt x="7688772" y="1832501"/>
                </a:cubicBezTo>
                <a:cubicBezTo>
                  <a:pt x="7688772" y="1832501"/>
                  <a:pt x="7688772" y="1832501"/>
                  <a:pt x="7688772" y="1847279"/>
                </a:cubicBezTo>
                <a:cubicBezTo>
                  <a:pt x="7688772" y="1847279"/>
                  <a:pt x="7688772" y="1847279"/>
                  <a:pt x="7679553" y="1847279"/>
                </a:cubicBezTo>
                <a:cubicBezTo>
                  <a:pt x="7550485" y="1906393"/>
                  <a:pt x="7421416" y="1980284"/>
                  <a:pt x="7292349" y="2039396"/>
                </a:cubicBezTo>
                <a:cubicBezTo>
                  <a:pt x="7292349" y="2039396"/>
                  <a:pt x="7292349" y="2039396"/>
                  <a:pt x="7476731" y="1965505"/>
                </a:cubicBezTo>
                <a:cubicBezTo>
                  <a:pt x="7476731" y="1965505"/>
                  <a:pt x="7476731" y="1965505"/>
                  <a:pt x="7476731" y="1995062"/>
                </a:cubicBezTo>
                <a:cubicBezTo>
                  <a:pt x="7476731" y="2024619"/>
                  <a:pt x="7476731" y="2054174"/>
                  <a:pt x="7485950" y="2068953"/>
                </a:cubicBezTo>
                <a:cubicBezTo>
                  <a:pt x="7485950" y="2083731"/>
                  <a:pt x="7495169" y="2098510"/>
                  <a:pt x="7513607" y="2098510"/>
                </a:cubicBezTo>
                <a:cubicBezTo>
                  <a:pt x="7522827" y="2098510"/>
                  <a:pt x="7532046" y="2083731"/>
                  <a:pt x="7541265" y="2083731"/>
                </a:cubicBezTo>
                <a:cubicBezTo>
                  <a:pt x="7559704" y="2068953"/>
                  <a:pt x="7568923" y="2068953"/>
                  <a:pt x="7578142" y="2068953"/>
                </a:cubicBezTo>
                <a:cubicBezTo>
                  <a:pt x="7578142" y="2068953"/>
                  <a:pt x="7578142" y="2068953"/>
                  <a:pt x="7587361" y="2068953"/>
                </a:cubicBezTo>
                <a:cubicBezTo>
                  <a:pt x="7605799" y="2083731"/>
                  <a:pt x="7633457" y="2083731"/>
                  <a:pt x="7661115" y="2083731"/>
                </a:cubicBezTo>
                <a:cubicBezTo>
                  <a:pt x="7697991" y="2083731"/>
                  <a:pt x="7744086" y="2068953"/>
                  <a:pt x="7790183" y="2039396"/>
                </a:cubicBezTo>
                <a:cubicBezTo>
                  <a:pt x="7817840" y="2024619"/>
                  <a:pt x="7845497" y="2009841"/>
                  <a:pt x="7873155" y="2009841"/>
                </a:cubicBezTo>
                <a:cubicBezTo>
                  <a:pt x="7983785" y="1980284"/>
                  <a:pt x="8085195" y="1965505"/>
                  <a:pt x="8186605" y="1950727"/>
                </a:cubicBezTo>
                <a:cubicBezTo>
                  <a:pt x="8205043" y="1950727"/>
                  <a:pt x="8205043" y="1965505"/>
                  <a:pt x="8214263" y="1965505"/>
                </a:cubicBezTo>
                <a:cubicBezTo>
                  <a:pt x="8214263" y="1965505"/>
                  <a:pt x="8214263" y="1965505"/>
                  <a:pt x="8214263" y="1980284"/>
                </a:cubicBezTo>
                <a:cubicBezTo>
                  <a:pt x="8214263" y="1980284"/>
                  <a:pt x="8214263" y="1980284"/>
                  <a:pt x="8223483" y="1995062"/>
                </a:cubicBezTo>
                <a:cubicBezTo>
                  <a:pt x="8223483" y="1995062"/>
                  <a:pt x="8223483" y="1995062"/>
                  <a:pt x="8214263" y="2009841"/>
                </a:cubicBezTo>
                <a:cubicBezTo>
                  <a:pt x="8205043" y="2009841"/>
                  <a:pt x="8205043" y="2024619"/>
                  <a:pt x="8195825" y="2024619"/>
                </a:cubicBezTo>
                <a:cubicBezTo>
                  <a:pt x="8186605" y="2039396"/>
                  <a:pt x="8168167" y="2054174"/>
                  <a:pt x="8149729" y="2054174"/>
                </a:cubicBezTo>
                <a:cubicBezTo>
                  <a:pt x="8066757" y="2083731"/>
                  <a:pt x="7993003" y="2113288"/>
                  <a:pt x="7910031" y="2142843"/>
                </a:cubicBezTo>
                <a:cubicBezTo>
                  <a:pt x="7827059" y="2172401"/>
                  <a:pt x="7744086" y="2187179"/>
                  <a:pt x="7670334" y="2216736"/>
                </a:cubicBezTo>
                <a:cubicBezTo>
                  <a:pt x="7633457" y="2231514"/>
                  <a:pt x="7596580" y="2275848"/>
                  <a:pt x="7568923" y="2305405"/>
                </a:cubicBezTo>
                <a:cubicBezTo>
                  <a:pt x="7568923" y="2305405"/>
                  <a:pt x="7568923" y="2305405"/>
                  <a:pt x="7568923" y="2320183"/>
                </a:cubicBezTo>
                <a:cubicBezTo>
                  <a:pt x="7578142" y="2320183"/>
                  <a:pt x="7578142" y="2320183"/>
                  <a:pt x="7578142" y="2320183"/>
                </a:cubicBezTo>
                <a:cubicBezTo>
                  <a:pt x="7587361" y="2320183"/>
                  <a:pt x="7587361" y="2320183"/>
                  <a:pt x="7587361" y="2320183"/>
                </a:cubicBezTo>
                <a:cubicBezTo>
                  <a:pt x="7596580" y="2320183"/>
                  <a:pt x="7596580" y="2320183"/>
                  <a:pt x="7605799" y="2320183"/>
                </a:cubicBezTo>
                <a:cubicBezTo>
                  <a:pt x="7651895" y="2305405"/>
                  <a:pt x="7697991" y="2275848"/>
                  <a:pt x="7744086" y="2261070"/>
                </a:cubicBezTo>
                <a:cubicBezTo>
                  <a:pt x="7799402" y="2246291"/>
                  <a:pt x="7845497" y="2231514"/>
                  <a:pt x="7891594" y="2216736"/>
                </a:cubicBezTo>
                <a:cubicBezTo>
                  <a:pt x="7900813" y="2216736"/>
                  <a:pt x="7910031" y="2201957"/>
                  <a:pt x="7919251" y="2201957"/>
                </a:cubicBezTo>
                <a:cubicBezTo>
                  <a:pt x="7974565" y="2201957"/>
                  <a:pt x="8011443" y="2246291"/>
                  <a:pt x="8020661" y="2320183"/>
                </a:cubicBezTo>
                <a:cubicBezTo>
                  <a:pt x="8177387" y="2290626"/>
                  <a:pt x="8315673" y="2246291"/>
                  <a:pt x="8453961" y="2201957"/>
                </a:cubicBezTo>
                <a:cubicBezTo>
                  <a:pt x="8481619" y="2201957"/>
                  <a:pt x="8500057" y="2187179"/>
                  <a:pt x="8518495" y="2172401"/>
                </a:cubicBezTo>
                <a:cubicBezTo>
                  <a:pt x="8527714" y="2157622"/>
                  <a:pt x="8536933" y="2157622"/>
                  <a:pt x="8546152" y="2157622"/>
                </a:cubicBezTo>
                <a:lnTo>
                  <a:pt x="8564591" y="2142843"/>
                </a:lnTo>
                <a:cubicBezTo>
                  <a:pt x="8564591" y="2142843"/>
                  <a:pt x="8564591" y="2142843"/>
                  <a:pt x="8564591" y="2261070"/>
                </a:cubicBezTo>
                <a:cubicBezTo>
                  <a:pt x="8564591" y="2261070"/>
                  <a:pt x="8564591" y="2261070"/>
                  <a:pt x="8555372" y="2261070"/>
                </a:cubicBezTo>
                <a:cubicBezTo>
                  <a:pt x="8490838" y="2290626"/>
                  <a:pt x="8435523" y="2305405"/>
                  <a:pt x="8380208" y="2334962"/>
                </a:cubicBezTo>
                <a:cubicBezTo>
                  <a:pt x="8278797" y="2364517"/>
                  <a:pt x="8177387" y="2394074"/>
                  <a:pt x="8094415" y="2467965"/>
                </a:cubicBezTo>
                <a:cubicBezTo>
                  <a:pt x="8094415" y="2467965"/>
                  <a:pt x="8094415" y="2467965"/>
                  <a:pt x="8094415" y="2482743"/>
                </a:cubicBezTo>
                <a:cubicBezTo>
                  <a:pt x="8122073" y="2482743"/>
                  <a:pt x="8140511" y="2467965"/>
                  <a:pt x="8168167" y="2453188"/>
                </a:cubicBezTo>
                <a:cubicBezTo>
                  <a:pt x="8205043" y="2453188"/>
                  <a:pt x="8241921" y="2438409"/>
                  <a:pt x="8278797" y="2423631"/>
                </a:cubicBezTo>
                <a:cubicBezTo>
                  <a:pt x="8278797" y="2423631"/>
                  <a:pt x="8278797" y="2423631"/>
                  <a:pt x="8288017" y="2408852"/>
                </a:cubicBezTo>
                <a:cubicBezTo>
                  <a:pt x="8288017" y="2408852"/>
                  <a:pt x="8288017" y="2408852"/>
                  <a:pt x="8288017" y="2423631"/>
                </a:cubicBezTo>
                <a:cubicBezTo>
                  <a:pt x="8306454" y="2438409"/>
                  <a:pt x="8306454" y="2467965"/>
                  <a:pt x="8306454" y="2482743"/>
                </a:cubicBezTo>
                <a:cubicBezTo>
                  <a:pt x="8306454" y="2482743"/>
                  <a:pt x="8306454" y="2482743"/>
                  <a:pt x="8306454" y="2497521"/>
                </a:cubicBezTo>
                <a:cubicBezTo>
                  <a:pt x="8306454" y="2497521"/>
                  <a:pt x="8306454" y="2497521"/>
                  <a:pt x="8297235" y="2497521"/>
                </a:cubicBezTo>
                <a:cubicBezTo>
                  <a:pt x="8260359" y="2512300"/>
                  <a:pt x="8223483" y="2527078"/>
                  <a:pt x="8186605" y="2541857"/>
                </a:cubicBezTo>
                <a:cubicBezTo>
                  <a:pt x="8140511" y="2571412"/>
                  <a:pt x="8094415" y="2586190"/>
                  <a:pt x="8048319" y="2600969"/>
                </a:cubicBezTo>
                <a:cubicBezTo>
                  <a:pt x="8048319" y="2600969"/>
                  <a:pt x="8048319" y="2600969"/>
                  <a:pt x="8048319" y="2645304"/>
                </a:cubicBezTo>
                <a:cubicBezTo>
                  <a:pt x="8066757" y="2630526"/>
                  <a:pt x="8085195" y="2630526"/>
                  <a:pt x="8112853" y="2615747"/>
                </a:cubicBezTo>
                <a:cubicBezTo>
                  <a:pt x="8140511" y="2600969"/>
                  <a:pt x="8168167" y="2600969"/>
                  <a:pt x="8195825" y="2586190"/>
                </a:cubicBezTo>
                <a:cubicBezTo>
                  <a:pt x="8195825" y="2586190"/>
                  <a:pt x="8195825" y="2586190"/>
                  <a:pt x="8205043" y="2571412"/>
                </a:cubicBezTo>
                <a:cubicBezTo>
                  <a:pt x="8205043" y="2571412"/>
                  <a:pt x="8205043" y="2571412"/>
                  <a:pt x="8205043" y="2586190"/>
                </a:cubicBezTo>
                <a:cubicBezTo>
                  <a:pt x="8223483" y="2600969"/>
                  <a:pt x="8223483" y="2630526"/>
                  <a:pt x="8223483" y="2645304"/>
                </a:cubicBezTo>
                <a:cubicBezTo>
                  <a:pt x="8223483" y="2645304"/>
                  <a:pt x="8223483" y="2645304"/>
                  <a:pt x="8223483" y="2660083"/>
                </a:cubicBezTo>
                <a:cubicBezTo>
                  <a:pt x="8223483" y="2660083"/>
                  <a:pt x="8223483" y="2660083"/>
                  <a:pt x="8214263" y="2660083"/>
                </a:cubicBezTo>
                <a:cubicBezTo>
                  <a:pt x="8140511" y="2778309"/>
                  <a:pt x="8039099" y="2822643"/>
                  <a:pt x="7937689" y="2866978"/>
                </a:cubicBezTo>
                <a:cubicBezTo>
                  <a:pt x="7900813" y="2881756"/>
                  <a:pt x="7854715" y="2896535"/>
                  <a:pt x="7808621" y="2926090"/>
                </a:cubicBezTo>
                <a:cubicBezTo>
                  <a:pt x="7956127" y="2866978"/>
                  <a:pt x="8103633" y="2837421"/>
                  <a:pt x="8241921" y="2793086"/>
                </a:cubicBezTo>
                <a:cubicBezTo>
                  <a:pt x="8241921" y="2793086"/>
                  <a:pt x="8241921" y="2793086"/>
                  <a:pt x="8260359" y="2778309"/>
                </a:cubicBezTo>
                <a:cubicBezTo>
                  <a:pt x="8260359" y="2778309"/>
                  <a:pt x="8260359" y="2778309"/>
                  <a:pt x="8260359" y="2807864"/>
                </a:cubicBezTo>
                <a:cubicBezTo>
                  <a:pt x="8251141" y="2911312"/>
                  <a:pt x="8195825" y="2940869"/>
                  <a:pt x="8149729" y="2970426"/>
                </a:cubicBezTo>
                <a:cubicBezTo>
                  <a:pt x="8149729" y="2970426"/>
                  <a:pt x="8149729" y="2970426"/>
                  <a:pt x="8140511" y="2970426"/>
                </a:cubicBezTo>
                <a:cubicBezTo>
                  <a:pt x="7983785" y="3059095"/>
                  <a:pt x="7817840" y="3132985"/>
                  <a:pt x="7661115" y="3221656"/>
                </a:cubicBezTo>
                <a:cubicBezTo>
                  <a:pt x="7679553" y="3236433"/>
                  <a:pt x="7679553" y="3265990"/>
                  <a:pt x="7679553" y="3265990"/>
                </a:cubicBezTo>
                <a:cubicBezTo>
                  <a:pt x="7679553" y="3265990"/>
                  <a:pt x="7679553" y="3265990"/>
                  <a:pt x="7679553" y="3280768"/>
                </a:cubicBezTo>
                <a:cubicBezTo>
                  <a:pt x="7679553" y="3280768"/>
                  <a:pt x="7679553" y="3280768"/>
                  <a:pt x="7670334" y="3280768"/>
                </a:cubicBezTo>
                <a:cubicBezTo>
                  <a:pt x="7651895" y="3295547"/>
                  <a:pt x="7642676" y="3295547"/>
                  <a:pt x="7624237" y="3310325"/>
                </a:cubicBezTo>
                <a:cubicBezTo>
                  <a:pt x="7596580" y="3339880"/>
                  <a:pt x="7559704" y="3369437"/>
                  <a:pt x="7522827" y="3369437"/>
                </a:cubicBezTo>
                <a:cubicBezTo>
                  <a:pt x="7421416" y="3428551"/>
                  <a:pt x="7320007" y="3472885"/>
                  <a:pt x="7218595" y="3531999"/>
                </a:cubicBezTo>
                <a:cubicBezTo>
                  <a:pt x="7080307" y="3591111"/>
                  <a:pt x="6932801" y="3665001"/>
                  <a:pt x="6794514" y="3753672"/>
                </a:cubicBezTo>
                <a:cubicBezTo>
                  <a:pt x="6388871" y="4034458"/>
                  <a:pt x="5983229" y="4315244"/>
                  <a:pt x="5577586" y="4625588"/>
                </a:cubicBezTo>
                <a:cubicBezTo>
                  <a:pt x="5439298" y="4743812"/>
                  <a:pt x="5310231" y="4876817"/>
                  <a:pt x="5171943" y="4995043"/>
                </a:cubicBezTo>
                <a:cubicBezTo>
                  <a:pt x="5033657" y="5142826"/>
                  <a:pt x="4886150" y="5290607"/>
                  <a:pt x="4729424" y="5408833"/>
                </a:cubicBezTo>
                <a:cubicBezTo>
                  <a:pt x="4600356" y="5497502"/>
                  <a:pt x="4489727" y="5615728"/>
                  <a:pt x="4379097" y="5733954"/>
                </a:cubicBezTo>
                <a:cubicBezTo>
                  <a:pt x="4286905" y="5822623"/>
                  <a:pt x="4194713" y="5926073"/>
                  <a:pt x="4102522" y="5999963"/>
                </a:cubicBezTo>
                <a:cubicBezTo>
                  <a:pt x="4065646" y="6029520"/>
                  <a:pt x="4028769" y="6044297"/>
                  <a:pt x="4001112" y="6044297"/>
                </a:cubicBezTo>
                <a:cubicBezTo>
                  <a:pt x="3964235" y="6044297"/>
                  <a:pt x="3927358" y="6029520"/>
                  <a:pt x="3890482" y="5985185"/>
                </a:cubicBezTo>
                <a:cubicBezTo>
                  <a:pt x="3890482" y="5985185"/>
                  <a:pt x="3890482" y="5985185"/>
                  <a:pt x="3881263" y="5970406"/>
                </a:cubicBezTo>
                <a:cubicBezTo>
                  <a:pt x="3881263" y="5970406"/>
                  <a:pt x="3881263" y="5970406"/>
                  <a:pt x="3890482" y="5955628"/>
                </a:cubicBezTo>
                <a:cubicBezTo>
                  <a:pt x="4074865" y="5763511"/>
                  <a:pt x="4259247" y="5571394"/>
                  <a:pt x="4434411" y="5379278"/>
                </a:cubicBezTo>
                <a:cubicBezTo>
                  <a:pt x="4388315" y="5423611"/>
                  <a:pt x="4342221" y="5467947"/>
                  <a:pt x="4296125" y="5512281"/>
                </a:cubicBezTo>
                <a:cubicBezTo>
                  <a:pt x="4231591" y="5571394"/>
                  <a:pt x="4176276" y="5630507"/>
                  <a:pt x="4111742" y="5689620"/>
                </a:cubicBezTo>
                <a:cubicBezTo>
                  <a:pt x="4047208" y="5748733"/>
                  <a:pt x="3982673" y="5807847"/>
                  <a:pt x="3927358" y="5866959"/>
                </a:cubicBezTo>
                <a:cubicBezTo>
                  <a:pt x="3927358" y="5866959"/>
                  <a:pt x="3927358" y="5866959"/>
                  <a:pt x="3918139" y="5866959"/>
                </a:cubicBezTo>
                <a:cubicBezTo>
                  <a:pt x="3899701" y="5866959"/>
                  <a:pt x="3890482" y="5852180"/>
                  <a:pt x="3890482" y="5822623"/>
                </a:cubicBezTo>
                <a:cubicBezTo>
                  <a:pt x="3890482" y="5822623"/>
                  <a:pt x="3890482" y="5822623"/>
                  <a:pt x="3890482" y="5807847"/>
                </a:cubicBezTo>
                <a:cubicBezTo>
                  <a:pt x="3899701" y="5793068"/>
                  <a:pt x="3908920" y="5778290"/>
                  <a:pt x="3918139" y="5748733"/>
                </a:cubicBezTo>
                <a:cubicBezTo>
                  <a:pt x="3945797" y="5704399"/>
                  <a:pt x="3973454" y="5645285"/>
                  <a:pt x="4001112" y="5600951"/>
                </a:cubicBezTo>
                <a:cubicBezTo>
                  <a:pt x="4037988" y="5556616"/>
                  <a:pt x="4074865" y="5497502"/>
                  <a:pt x="4130180" y="5453168"/>
                </a:cubicBezTo>
                <a:cubicBezTo>
                  <a:pt x="4130180" y="5438390"/>
                  <a:pt x="4130180" y="5438390"/>
                  <a:pt x="4130180" y="5438390"/>
                </a:cubicBezTo>
                <a:cubicBezTo>
                  <a:pt x="4111742" y="5438390"/>
                  <a:pt x="4102522" y="5453168"/>
                  <a:pt x="4084084" y="5467947"/>
                </a:cubicBezTo>
                <a:cubicBezTo>
                  <a:pt x="4056427" y="5482725"/>
                  <a:pt x="4028769" y="5512281"/>
                  <a:pt x="4001112" y="5527059"/>
                </a:cubicBezTo>
                <a:cubicBezTo>
                  <a:pt x="4001112" y="5527059"/>
                  <a:pt x="4001112" y="5527059"/>
                  <a:pt x="3964235" y="5556616"/>
                </a:cubicBezTo>
                <a:cubicBezTo>
                  <a:pt x="3964235" y="5556616"/>
                  <a:pt x="3964235" y="5556616"/>
                  <a:pt x="3982673" y="5497502"/>
                </a:cubicBezTo>
                <a:cubicBezTo>
                  <a:pt x="4047208" y="5320164"/>
                  <a:pt x="4139399" y="5201938"/>
                  <a:pt x="4240809" y="5098490"/>
                </a:cubicBezTo>
                <a:cubicBezTo>
                  <a:pt x="4213151" y="5113269"/>
                  <a:pt x="4185495" y="5142826"/>
                  <a:pt x="4167057" y="5157604"/>
                </a:cubicBezTo>
                <a:cubicBezTo>
                  <a:pt x="4102522" y="5216716"/>
                  <a:pt x="4037988" y="5275830"/>
                  <a:pt x="3982673" y="5334942"/>
                </a:cubicBezTo>
                <a:cubicBezTo>
                  <a:pt x="3982673" y="5334942"/>
                  <a:pt x="3982673" y="5334942"/>
                  <a:pt x="3973454" y="5349721"/>
                </a:cubicBezTo>
                <a:cubicBezTo>
                  <a:pt x="3973454" y="5349721"/>
                  <a:pt x="3973454" y="5349721"/>
                  <a:pt x="3927358" y="5275830"/>
                </a:cubicBezTo>
                <a:cubicBezTo>
                  <a:pt x="3927358" y="5275830"/>
                  <a:pt x="3927358" y="5275830"/>
                  <a:pt x="3936578" y="5261052"/>
                </a:cubicBezTo>
                <a:cubicBezTo>
                  <a:pt x="3955016" y="5231495"/>
                  <a:pt x="3973454" y="5216716"/>
                  <a:pt x="3991893" y="5187159"/>
                </a:cubicBezTo>
                <a:cubicBezTo>
                  <a:pt x="4010331" y="5157604"/>
                  <a:pt x="4028769" y="5128047"/>
                  <a:pt x="4065646" y="5098490"/>
                </a:cubicBezTo>
                <a:cubicBezTo>
                  <a:pt x="4157837" y="4995043"/>
                  <a:pt x="4259247" y="4906374"/>
                  <a:pt x="4351439" y="4802926"/>
                </a:cubicBezTo>
                <a:cubicBezTo>
                  <a:pt x="4508165" y="4655143"/>
                  <a:pt x="4664890" y="4492584"/>
                  <a:pt x="4830835" y="4330022"/>
                </a:cubicBezTo>
                <a:cubicBezTo>
                  <a:pt x="4840054" y="4315244"/>
                  <a:pt x="4858493" y="4300467"/>
                  <a:pt x="4876931" y="4285689"/>
                </a:cubicBezTo>
                <a:cubicBezTo>
                  <a:pt x="4876931" y="4285689"/>
                  <a:pt x="4876931" y="4285689"/>
                  <a:pt x="4683329" y="4433470"/>
                </a:cubicBezTo>
                <a:cubicBezTo>
                  <a:pt x="4185495" y="4891595"/>
                  <a:pt x="3742975" y="5334942"/>
                  <a:pt x="3328114" y="5822623"/>
                </a:cubicBezTo>
                <a:cubicBezTo>
                  <a:pt x="3226703" y="5940849"/>
                  <a:pt x="3125292" y="6073854"/>
                  <a:pt x="3023882" y="6206858"/>
                </a:cubicBezTo>
                <a:cubicBezTo>
                  <a:pt x="3005443" y="6221637"/>
                  <a:pt x="2987005" y="6236415"/>
                  <a:pt x="2968567" y="6251194"/>
                </a:cubicBezTo>
                <a:cubicBezTo>
                  <a:pt x="2950128" y="6265970"/>
                  <a:pt x="2931690" y="6265970"/>
                  <a:pt x="2922471" y="6280749"/>
                </a:cubicBezTo>
                <a:cubicBezTo>
                  <a:pt x="2922471" y="6280749"/>
                  <a:pt x="2922471" y="6280749"/>
                  <a:pt x="2913252" y="6295527"/>
                </a:cubicBezTo>
                <a:cubicBezTo>
                  <a:pt x="2913252" y="6295527"/>
                  <a:pt x="2913252" y="6295527"/>
                  <a:pt x="2904033" y="6280749"/>
                </a:cubicBezTo>
                <a:cubicBezTo>
                  <a:pt x="2904033" y="6265970"/>
                  <a:pt x="2894813" y="6265970"/>
                  <a:pt x="2894813" y="6251194"/>
                </a:cubicBezTo>
                <a:cubicBezTo>
                  <a:pt x="2894813" y="6251194"/>
                  <a:pt x="2894813" y="6236415"/>
                  <a:pt x="2885594" y="6236415"/>
                </a:cubicBezTo>
                <a:cubicBezTo>
                  <a:pt x="2885594" y="6236415"/>
                  <a:pt x="2885594" y="6236415"/>
                  <a:pt x="2876375" y="6221637"/>
                </a:cubicBezTo>
                <a:cubicBezTo>
                  <a:pt x="2876375" y="6221637"/>
                  <a:pt x="2876375" y="6221637"/>
                  <a:pt x="2885594" y="6206858"/>
                </a:cubicBezTo>
                <a:cubicBezTo>
                  <a:pt x="2913252" y="6162523"/>
                  <a:pt x="2931690" y="6103411"/>
                  <a:pt x="2959348" y="6059075"/>
                </a:cubicBezTo>
                <a:cubicBezTo>
                  <a:pt x="2977786" y="6014742"/>
                  <a:pt x="2996224" y="5970406"/>
                  <a:pt x="3014663" y="5940849"/>
                </a:cubicBezTo>
                <a:cubicBezTo>
                  <a:pt x="2996224" y="5955628"/>
                  <a:pt x="2968567" y="5985185"/>
                  <a:pt x="2940909" y="5999963"/>
                </a:cubicBezTo>
                <a:cubicBezTo>
                  <a:pt x="2940909" y="5999963"/>
                  <a:pt x="2940909" y="5999963"/>
                  <a:pt x="2931690" y="6014742"/>
                </a:cubicBezTo>
                <a:cubicBezTo>
                  <a:pt x="2931690" y="6014742"/>
                  <a:pt x="2931690" y="6014742"/>
                  <a:pt x="2913252" y="5970406"/>
                </a:cubicBezTo>
                <a:cubicBezTo>
                  <a:pt x="2913252" y="5970406"/>
                  <a:pt x="2913252" y="5970406"/>
                  <a:pt x="2913252" y="5955628"/>
                </a:cubicBezTo>
                <a:cubicBezTo>
                  <a:pt x="2987005" y="5778290"/>
                  <a:pt x="3060758" y="5630507"/>
                  <a:pt x="3152950" y="5512281"/>
                </a:cubicBezTo>
                <a:cubicBezTo>
                  <a:pt x="3374210" y="5231495"/>
                  <a:pt x="3604688" y="4980264"/>
                  <a:pt x="3835167" y="4743812"/>
                </a:cubicBezTo>
                <a:cubicBezTo>
                  <a:pt x="3577030" y="4995043"/>
                  <a:pt x="3300457" y="5290607"/>
                  <a:pt x="3051539" y="5630507"/>
                </a:cubicBezTo>
                <a:cubicBezTo>
                  <a:pt x="3051539" y="5630507"/>
                  <a:pt x="3051539" y="5630507"/>
                  <a:pt x="3042320" y="5645285"/>
                </a:cubicBezTo>
                <a:cubicBezTo>
                  <a:pt x="3042320" y="5645285"/>
                  <a:pt x="3042320" y="5645285"/>
                  <a:pt x="3005443" y="5586173"/>
                </a:cubicBezTo>
                <a:cubicBezTo>
                  <a:pt x="3005443" y="5586173"/>
                  <a:pt x="3005443" y="5586173"/>
                  <a:pt x="3014663" y="5571394"/>
                </a:cubicBezTo>
                <a:cubicBezTo>
                  <a:pt x="3023882" y="5556616"/>
                  <a:pt x="3033101" y="5541838"/>
                  <a:pt x="3033101" y="5527059"/>
                </a:cubicBezTo>
                <a:cubicBezTo>
                  <a:pt x="3042320" y="5512281"/>
                  <a:pt x="3051539" y="5497502"/>
                  <a:pt x="3069978" y="5482725"/>
                </a:cubicBezTo>
                <a:cubicBezTo>
                  <a:pt x="3134512" y="5394055"/>
                  <a:pt x="3208265" y="5305385"/>
                  <a:pt x="3282018" y="5216716"/>
                </a:cubicBezTo>
                <a:cubicBezTo>
                  <a:pt x="3346552" y="5142826"/>
                  <a:pt x="3420306" y="5054157"/>
                  <a:pt x="3494058" y="4980264"/>
                </a:cubicBezTo>
                <a:cubicBezTo>
                  <a:pt x="3337333" y="5039378"/>
                  <a:pt x="3208265" y="5201938"/>
                  <a:pt x="3088416" y="5349721"/>
                </a:cubicBezTo>
                <a:cubicBezTo>
                  <a:pt x="3060758" y="5379278"/>
                  <a:pt x="3033101" y="5408833"/>
                  <a:pt x="3005443" y="5438390"/>
                </a:cubicBezTo>
                <a:cubicBezTo>
                  <a:pt x="3005443" y="5438390"/>
                  <a:pt x="3005443" y="5438390"/>
                  <a:pt x="2996224" y="5453168"/>
                </a:cubicBezTo>
                <a:cubicBezTo>
                  <a:pt x="2996224" y="5453168"/>
                  <a:pt x="2996224" y="5453168"/>
                  <a:pt x="2977786" y="5408833"/>
                </a:cubicBezTo>
                <a:cubicBezTo>
                  <a:pt x="2977786" y="5408833"/>
                  <a:pt x="2977786" y="5408833"/>
                  <a:pt x="2996224" y="5320164"/>
                </a:cubicBezTo>
                <a:cubicBezTo>
                  <a:pt x="2747307" y="5586173"/>
                  <a:pt x="2498391" y="5866959"/>
                  <a:pt x="2240254" y="6162523"/>
                </a:cubicBezTo>
                <a:cubicBezTo>
                  <a:pt x="2240254" y="6162523"/>
                  <a:pt x="2240254" y="6162523"/>
                  <a:pt x="2212597" y="6192080"/>
                </a:cubicBezTo>
                <a:cubicBezTo>
                  <a:pt x="2212597" y="6192080"/>
                  <a:pt x="2212597" y="6192080"/>
                  <a:pt x="2221816" y="6147744"/>
                </a:cubicBezTo>
                <a:cubicBezTo>
                  <a:pt x="2240254" y="5940849"/>
                  <a:pt x="2304788" y="5852180"/>
                  <a:pt x="2378542" y="5748733"/>
                </a:cubicBezTo>
                <a:cubicBezTo>
                  <a:pt x="2378542" y="5748733"/>
                  <a:pt x="2387761" y="5733954"/>
                  <a:pt x="2396980" y="5719176"/>
                </a:cubicBezTo>
                <a:cubicBezTo>
                  <a:pt x="2341665" y="5778290"/>
                  <a:pt x="2295569" y="5822623"/>
                  <a:pt x="2249473" y="5881737"/>
                </a:cubicBezTo>
                <a:cubicBezTo>
                  <a:pt x="2249473" y="5881737"/>
                  <a:pt x="2249473" y="5881737"/>
                  <a:pt x="2231035" y="5852180"/>
                </a:cubicBezTo>
                <a:cubicBezTo>
                  <a:pt x="2350884" y="5556616"/>
                  <a:pt x="2526047" y="5320164"/>
                  <a:pt x="2701211" y="5128047"/>
                </a:cubicBezTo>
                <a:cubicBezTo>
                  <a:pt x="2590581" y="5231495"/>
                  <a:pt x="2489170" y="5349721"/>
                  <a:pt x="2369322" y="5467947"/>
                </a:cubicBezTo>
                <a:cubicBezTo>
                  <a:pt x="2369322" y="5467947"/>
                  <a:pt x="2369322" y="5467947"/>
                  <a:pt x="2350884" y="5482725"/>
                </a:cubicBezTo>
                <a:cubicBezTo>
                  <a:pt x="2350884" y="5482725"/>
                  <a:pt x="2350884" y="5482725"/>
                  <a:pt x="2350884" y="5453168"/>
                </a:cubicBezTo>
                <a:cubicBezTo>
                  <a:pt x="2341665" y="5453168"/>
                  <a:pt x="2341665" y="5438390"/>
                  <a:pt x="2332446" y="5438390"/>
                </a:cubicBezTo>
                <a:cubicBezTo>
                  <a:pt x="2332446" y="5438390"/>
                  <a:pt x="2332446" y="5438390"/>
                  <a:pt x="2323227" y="5423611"/>
                </a:cubicBezTo>
                <a:cubicBezTo>
                  <a:pt x="2323227" y="5423611"/>
                  <a:pt x="2323227" y="5423611"/>
                  <a:pt x="2332446" y="5408833"/>
                </a:cubicBezTo>
                <a:cubicBezTo>
                  <a:pt x="2710430" y="4980264"/>
                  <a:pt x="3088416" y="4536917"/>
                  <a:pt x="3466400" y="4123127"/>
                </a:cubicBezTo>
                <a:cubicBezTo>
                  <a:pt x="3457181" y="4123127"/>
                  <a:pt x="3457181" y="4123127"/>
                  <a:pt x="3457181" y="4123127"/>
                </a:cubicBezTo>
                <a:cubicBezTo>
                  <a:pt x="3438744" y="4137905"/>
                  <a:pt x="3420306" y="4152684"/>
                  <a:pt x="3401867" y="4182241"/>
                </a:cubicBezTo>
                <a:cubicBezTo>
                  <a:pt x="3346552" y="4241353"/>
                  <a:pt x="3300457" y="4300467"/>
                  <a:pt x="3245142" y="4359579"/>
                </a:cubicBezTo>
                <a:cubicBezTo>
                  <a:pt x="3143731" y="4477805"/>
                  <a:pt x="3042320" y="4596031"/>
                  <a:pt x="2931690" y="4714257"/>
                </a:cubicBezTo>
                <a:cubicBezTo>
                  <a:pt x="2904033" y="4743812"/>
                  <a:pt x="2867156" y="4758591"/>
                  <a:pt x="2839499" y="4773369"/>
                </a:cubicBezTo>
                <a:cubicBezTo>
                  <a:pt x="2821060" y="4788148"/>
                  <a:pt x="2802622" y="4802926"/>
                  <a:pt x="2793403" y="4802926"/>
                </a:cubicBezTo>
                <a:cubicBezTo>
                  <a:pt x="2784184" y="4817705"/>
                  <a:pt x="2774964" y="4817705"/>
                  <a:pt x="2765745" y="4817705"/>
                </a:cubicBezTo>
                <a:cubicBezTo>
                  <a:pt x="2756526" y="4817705"/>
                  <a:pt x="2756526" y="4832483"/>
                  <a:pt x="2747307" y="4832483"/>
                </a:cubicBezTo>
                <a:cubicBezTo>
                  <a:pt x="2719649" y="4862038"/>
                  <a:pt x="2701211" y="4876817"/>
                  <a:pt x="2682773" y="4906374"/>
                </a:cubicBezTo>
                <a:cubicBezTo>
                  <a:pt x="2599800" y="4980264"/>
                  <a:pt x="2526047" y="5054157"/>
                  <a:pt x="2443076" y="5128047"/>
                </a:cubicBezTo>
                <a:cubicBezTo>
                  <a:pt x="2443076" y="5128047"/>
                  <a:pt x="2443076" y="5128047"/>
                  <a:pt x="2396980" y="5157604"/>
                </a:cubicBezTo>
                <a:cubicBezTo>
                  <a:pt x="2396980" y="5157604"/>
                  <a:pt x="2396980" y="5157604"/>
                  <a:pt x="2424637" y="5098490"/>
                </a:cubicBezTo>
                <a:cubicBezTo>
                  <a:pt x="2433856" y="5098490"/>
                  <a:pt x="2433856" y="5083712"/>
                  <a:pt x="2433856" y="5068933"/>
                </a:cubicBezTo>
                <a:cubicBezTo>
                  <a:pt x="2452295" y="5039378"/>
                  <a:pt x="2470733" y="4995043"/>
                  <a:pt x="2489170" y="4965486"/>
                </a:cubicBezTo>
                <a:cubicBezTo>
                  <a:pt x="2581362" y="4862038"/>
                  <a:pt x="2682773" y="4758591"/>
                  <a:pt x="2765745" y="4655143"/>
                </a:cubicBezTo>
                <a:cubicBezTo>
                  <a:pt x="2904033" y="4507362"/>
                  <a:pt x="3042320" y="4359579"/>
                  <a:pt x="3171388" y="4197018"/>
                </a:cubicBezTo>
                <a:cubicBezTo>
                  <a:pt x="3208265" y="4167462"/>
                  <a:pt x="3226703" y="4137905"/>
                  <a:pt x="3254361" y="4093570"/>
                </a:cubicBezTo>
                <a:cubicBezTo>
                  <a:pt x="3263580" y="4078793"/>
                  <a:pt x="3282018" y="4064015"/>
                  <a:pt x="3291237" y="4049236"/>
                </a:cubicBezTo>
                <a:cubicBezTo>
                  <a:pt x="3282018" y="4049236"/>
                  <a:pt x="3272799" y="4049236"/>
                  <a:pt x="3272799" y="4049236"/>
                </a:cubicBezTo>
                <a:cubicBezTo>
                  <a:pt x="3263580" y="4064015"/>
                  <a:pt x="3254361" y="4064015"/>
                  <a:pt x="3245142" y="4064015"/>
                </a:cubicBezTo>
                <a:cubicBezTo>
                  <a:pt x="3042320" y="4285689"/>
                  <a:pt x="2848718" y="4507362"/>
                  <a:pt x="2645896" y="4729036"/>
                </a:cubicBezTo>
                <a:cubicBezTo>
                  <a:pt x="2452295" y="4935931"/>
                  <a:pt x="2249473" y="5157604"/>
                  <a:pt x="2055871" y="5379278"/>
                </a:cubicBezTo>
                <a:cubicBezTo>
                  <a:pt x="1991337" y="5453168"/>
                  <a:pt x="1926803" y="5527059"/>
                  <a:pt x="1853049" y="5586173"/>
                </a:cubicBezTo>
                <a:cubicBezTo>
                  <a:pt x="1834611" y="5615728"/>
                  <a:pt x="1788515" y="5615728"/>
                  <a:pt x="1760858" y="5615728"/>
                </a:cubicBezTo>
                <a:cubicBezTo>
                  <a:pt x="1760858" y="5615728"/>
                  <a:pt x="1760858" y="5615728"/>
                  <a:pt x="1742420" y="5615728"/>
                </a:cubicBezTo>
                <a:cubicBezTo>
                  <a:pt x="1742420" y="5615728"/>
                  <a:pt x="1742420" y="5615728"/>
                  <a:pt x="1705543" y="5674842"/>
                </a:cubicBezTo>
                <a:cubicBezTo>
                  <a:pt x="1705543" y="5674842"/>
                  <a:pt x="1705543" y="5674842"/>
                  <a:pt x="1696324" y="5660064"/>
                </a:cubicBezTo>
                <a:cubicBezTo>
                  <a:pt x="1696324" y="5645285"/>
                  <a:pt x="1687106" y="5630507"/>
                  <a:pt x="1687106" y="5630507"/>
                </a:cubicBezTo>
                <a:cubicBezTo>
                  <a:pt x="1668666" y="5586173"/>
                  <a:pt x="1659447" y="5556616"/>
                  <a:pt x="1668666" y="5527059"/>
                </a:cubicBezTo>
                <a:cubicBezTo>
                  <a:pt x="1696324" y="5467947"/>
                  <a:pt x="1733200" y="5423611"/>
                  <a:pt x="1770077" y="5379278"/>
                </a:cubicBezTo>
                <a:cubicBezTo>
                  <a:pt x="1788515" y="5364499"/>
                  <a:pt x="1806954" y="5349721"/>
                  <a:pt x="1816173" y="5334942"/>
                </a:cubicBezTo>
                <a:cubicBezTo>
                  <a:pt x="1834611" y="5320164"/>
                  <a:pt x="1843830" y="5305385"/>
                  <a:pt x="1862269" y="5290607"/>
                </a:cubicBezTo>
                <a:cubicBezTo>
                  <a:pt x="1816173" y="5305385"/>
                  <a:pt x="1779296" y="5320164"/>
                  <a:pt x="1742420" y="5320164"/>
                </a:cubicBezTo>
                <a:cubicBezTo>
                  <a:pt x="1723981" y="5320164"/>
                  <a:pt x="1723981" y="5290607"/>
                  <a:pt x="1723981" y="5275830"/>
                </a:cubicBezTo>
                <a:cubicBezTo>
                  <a:pt x="1723981" y="5275830"/>
                  <a:pt x="1723981" y="5275830"/>
                  <a:pt x="1723981" y="5261052"/>
                </a:cubicBezTo>
                <a:cubicBezTo>
                  <a:pt x="1742420" y="5246273"/>
                  <a:pt x="1751639" y="5231495"/>
                  <a:pt x="1760858" y="5216716"/>
                </a:cubicBezTo>
                <a:cubicBezTo>
                  <a:pt x="1770077" y="5201938"/>
                  <a:pt x="1779296" y="5187159"/>
                  <a:pt x="1788515" y="5187159"/>
                </a:cubicBezTo>
                <a:cubicBezTo>
                  <a:pt x="1770077" y="5142826"/>
                  <a:pt x="1751639" y="5098490"/>
                  <a:pt x="1723981" y="5068933"/>
                </a:cubicBezTo>
                <a:cubicBezTo>
                  <a:pt x="1723981" y="5068933"/>
                  <a:pt x="1723981" y="5068933"/>
                  <a:pt x="1714762" y="5054157"/>
                </a:cubicBezTo>
                <a:cubicBezTo>
                  <a:pt x="1714762" y="5054157"/>
                  <a:pt x="1714762" y="5054157"/>
                  <a:pt x="1723981" y="5039378"/>
                </a:cubicBezTo>
                <a:cubicBezTo>
                  <a:pt x="1742420" y="5024600"/>
                  <a:pt x="1760858" y="5009821"/>
                  <a:pt x="1779296" y="4995043"/>
                </a:cubicBezTo>
                <a:cubicBezTo>
                  <a:pt x="1783906" y="4995043"/>
                  <a:pt x="1788515" y="4991348"/>
                  <a:pt x="1794277" y="4985806"/>
                </a:cubicBezTo>
                <a:lnTo>
                  <a:pt x="1802222" y="4978434"/>
                </a:lnTo>
                <a:lnTo>
                  <a:pt x="1802345" y="4978417"/>
                </a:lnTo>
                <a:cubicBezTo>
                  <a:pt x="1806954" y="4976570"/>
                  <a:pt x="1811564" y="4972875"/>
                  <a:pt x="1816173" y="4965486"/>
                </a:cubicBezTo>
                <a:lnTo>
                  <a:pt x="1802222" y="4978434"/>
                </a:lnTo>
                <a:lnTo>
                  <a:pt x="1788515" y="4980264"/>
                </a:lnTo>
                <a:cubicBezTo>
                  <a:pt x="1770077" y="4980264"/>
                  <a:pt x="1760858" y="4980264"/>
                  <a:pt x="1742420" y="4980264"/>
                </a:cubicBezTo>
                <a:cubicBezTo>
                  <a:pt x="1742420" y="4980264"/>
                  <a:pt x="1742420" y="4980264"/>
                  <a:pt x="1733200" y="4980264"/>
                </a:cubicBezTo>
                <a:cubicBezTo>
                  <a:pt x="1696324" y="4832483"/>
                  <a:pt x="1705543" y="4802926"/>
                  <a:pt x="1788515" y="4743812"/>
                </a:cubicBezTo>
                <a:cubicBezTo>
                  <a:pt x="1834611" y="4699479"/>
                  <a:pt x="1871488" y="4669922"/>
                  <a:pt x="1908364" y="4625588"/>
                </a:cubicBezTo>
                <a:cubicBezTo>
                  <a:pt x="1917584" y="4625588"/>
                  <a:pt x="1917584" y="4625588"/>
                  <a:pt x="1917584" y="4610810"/>
                </a:cubicBezTo>
                <a:cubicBezTo>
                  <a:pt x="1899145" y="4625588"/>
                  <a:pt x="1880707" y="4640365"/>
                  <a:pt x="1871488" y="4640365"/>
                </a:cubicBezTo>
                <a:cubicBezTo>
                  <a:pt x="1871488" y="4640365"/>
                  <a:pt x="1871488" y="4640365"/>
                  <a:pt x="1843830" y="4655143"/>
                </a:cubicBezTo>
                <a:cubicBezTo>
                  <a:pt x="1843830" y="4655143"/>
                  <a:pt x="1843830" y="4655143"/>
                  <a:pt x="1853049" y="4625588"/>
                </a:cubicBezTo>
                <a:cubicBezTo>
                  <a:pt x="1862269" y="4581253"/>
                  <a:pt x="1871488" y="4566474"/>
                  <a:pt x="1880707" y="4536917"/>
                </a:cubicBezTo>
                <a:cubicBezTo>
                  <a:pt x="1889926" y="4522139"/>
                  <a:pt x="1889926" y="4522139"/>
                  <a:pt x="1899145" y="4507362"/>
                </a:cubicBezTo>
                <a:cubicBezTo>
                  <a:pt x="1899145" y="4507362"/>
                  <a:pt x="1899145" y="4507362"/>
                  <a:pt x="1889926" y="4507362"/>
                </a:cubicBezTo>
                <a:cubicBezTo>
                  <a:pt x="1880707" y="4522139"/>
                  <a:pt x="1862269" y="4536917"/>
                  <a:pt x="1843830" y="4551696"/>
                </a:cubicBezTo>
                <a:cubicBezTo>
                  <a:pt x="1797734" y="4581253"/>
                  <a:pt x="1751639" y="4625588"/>
                  <a:pt x="1714762" y="4669922"/>
                </a:cubicBezTo>
                <a:cubicBezTo>
                  <a:pt x="1659447" y="4743812"/>
                  <a:pt x="1594914" y="4832483"/>
                  <a:pt x="1539599" y="4921152"/>
                </a:cubicBezTo>
                <a:cubicBezTo>
                  <a:pt x="1484284" y="5009821"/>
                  <a:pt x="1428968" y="5083712"/>
                  <a:pt x="1364434" y="5172381"/>
                </a:cubicBezTo>
                <a:cubicBezTo>
                  <a:pt x="1355215" y="5187159"/>
                  <a:pt x="1345996" y="5201938"/>
                  <a:pt x="1327557" y="5216716"/>
                </a:cubicBezTo>
                <a:cubicBezTo>
                  <a:pt x="1318338" y="5231495"/>
                  <a:pt x="1299901" y="5246273"/>
                  <a:pt x="1281461" y="5275830"/>
                </a:cubicBezTo>
                <a:cubicBezTo>
                  <a:pt x="1281461" y="5275830"/>
                  <a:pt x="1281461" y="5275830"/>
                  <a:pt x="1263023" y="5246273"/>
                </a:cubicBezTo>
                <a:cubicBezTo>
                  <a:pt x="1263023" y="5246273"/>
                  <a:pt x="1263023" y="5246273"/>
                  <a:pt x="1290682" y="5157604"/>
                </a:cubicBezTo>
                <a:cubicBezTo>
                  <a:pt x="1281461" y="5157604"/>
                  <a:pt x="1263023" y="5172381"/>
                  <a:pt x="1244586" y="5172381"/>
                </a:cubicBezTo>
                <a:cubicBezTo>
                  <a:pt x="1244586" y="5172381"/>
                  <a:pt x="1244586" y="5172381"/>
                  <a:pt x="1207709" y="5187159"/>
                </a:cubicBezTo>
                <a:cubicBezTo>
                  <a:pt x="1207709" y="5187159"/>
                  <a:pt x="1207709" y="5187159"/>
                  <a:pt x="1226148" y="5142826"/>
                </a:cubicBezTo>
                <a:cubicBezTo>
                  <a:pt x="1244586" y="5113269"/>
                  <a:pt x="1263023" y="5083712"/>
                  <a:pt x="1281461" y="5054157"/>
                </a:cubicBezTo>
                <a:cubicBezTo>
                  <a:pt x="1290682" y="5039378"/>
                  <a:pt x="1290682" y="5039378"/>
                  <a:pt x="1290682" y="5039378"/>
                </a:cubicBezTo>
                <a:cubicBezTo>
                  <a:pt x="1263023" y="5068933"/>
                  <a:pt x="1226148" y="5098490"/>
                  <a:pt x="1189271" y="5113269"/>
                </a:cubicBezTo>
                <a:cubicBezTo>
                  <a:pt x="1143175" y="5157604"/>
                  <a:pt x="1106298" y="5201938"/>
                  <a:pt x="1060202" y="5231495"/>
                </a:cubicBezTo>
                <a:cubicBezTo>
                  <a:pt x="1060202" y="5231495"/>
                  <a:pt x="1060202" y="5231495"/>
                  <a:pt x="1050983" y="5246273"/>
                </a:cubicBezTo>
                <a:cubicBezTo>
                  <a:pt x="1050983" y="5246273"/>
                  <a:pt x="1050983" y="5246273"/>
                  <a:pt x="1023326" y="5187159"/>
                </a:cubicBezTo>
                <a:cubicBezTo>
                  <a:pt x="1032545" y="5113269"/>
                  <a:pt x="1069421" y="5083712"/>
                  <a:pt x="1097079" y="5054157"/>
                </a:cubicBezTo>
                <a:cubicBezTo>
                  <a:pt x="1124737" y="5024600"/>
                  <a:pt x="1143175" y="5009821"/>
                  <a:pt x="1152394" y="4980264"/>
                </a:cubicBezTo>
                <a:cubicBezTo>
                  <a:pt x="1180052" y="4950709"/>
                  <a:pt x="1198490" y="4921152"/>
                  <a:pt x="1226148" y="4891595"/>
                </a:cubicBezTo>
                <a:cubicBezTo>
                  <a:pt x="1244586" y="4847260"/>
                  <a:pt x="1263023" y="4817705"/>
                  <a:pt x="1290682" y="4788148"/>
                </a:cubicBezTo>
                <a:cubicBezTo>
                  <a:pt x="1281461" y="4788148"/>
                  <a:pt x="1281461" y="4788148"/>
                  <a:pt x="1281461" y="4788148"/>
                </a:cubicBezTo>
                <a:cubicBezTo>
                  <a:pt x="1272242" y="4788148"/>
                  <a:pt x="1263023" y="4788148"/>
                  <a:pt x="1253805" y="4802926"/>
                </a:cubicBezTo>
                <a:cubicBezTo>
                  <a:pt x="1235367" y="4802926"/>
                  <a:pt x="1216928" y="4817705"/>
                  <a:pt x="1207709" y="4817705"/>
                </a:cubicBezTo>
                <a:cubicBezTo>
                  <a:pt x="1207709" y="4817705"/>
                  <a:pt x="1207709" y="4817705"/>
                  <a:pt x="1161613" y="4847260"/>
                </a:cubicBezTo>
                <a:cubicBezTo>
                  <a:pt x="1161613" y="4847260"/>
                  <a:pt x="1161613" y="4847260"/>
                  <a:pt x="1189271" y="4788148"/>
                </a:cubicBezTo>
                <a:cubicBezTo>
                  <a:pt x="1226148" y="4714257"/>
                  <a:pt x="1263023" y="4640365"/>
                  <a:pt x="1299901" y="4581253"/>
                </a:cubicBezTo>
                <a:cubicBezTo>
                  <a:pt x="1336776" y="4507362"/>
                  <a:pt x="1373653" y="4448248"/>
                  <a:pt x="1401311" y="4374358"/>
                </a:cubicBezTo>
                <a:cubicBezTo>
                  <a:pt x="1392091" y="4374358"/>
                  <a:pt x="1382872" y="4389136"/>
                  <a:pt x="1373653" y="4403915"/>
                </a:cubicBezTo>
                <a:cubicBezTo>
                  <a:pt x="1364434" y="4418691"/>
                  <a:pt x="1355215" y="4433470"/>
                  <a:pt x="1336776" y="4448248"/>
                </a:cubicBezTo>
                <a:cubicBezTo>
                  <a:pt x="1235367" y="4566474"/>
                  <a:pt x="1133956" y="4684700"/>
                  <a:pt x="1023326" y="4802926"/>
                </a:cubicBezTo>
                <a:cubicBezTo>
                  <a:pt x="940353" y="4906374"/>
                  <a:pt x="857381" y="4980264"/>
                  <a:pt x="783627" y="5054157"/>
                </a:cubicBezTo>
                <a:cubicBezTo>
                  <a:pt x="709874" y="5142826"/>
                  <a:pt x="654559" y="5187159"/>
                  <a:pt x="599244" y="5246273"/>
                </a:cubicBezTo>
                <a:cubicBezTo>
                  <a:pt x="599244" y="5246273"/>
                  <a:pt x="599244" y="5246273"/>
                  <a:pt x="590025" y="5261052"/>
                </a:cubicBezTo>
                <a:cubicBezTo>
                  <a:pt x="590025" y="5261052"/>
                  <a:pt x="590025" y="5261052"/>
                  <a:pt x="580806" y="5246273"/>
                </a:cubicBezTo>
                <a:cubicBezTo>
                  <a:pt x="580806" y="5246273"/>
                  <a:pt x="571587" y="5216716"/>
                  <a:pt x="571587" y="5201938"/>
                </a:cubicBezTo>
                <a:cubicBezTo>
                  <a:pt x="571587" y="5201938"/>
                  <a:pt x="571587" y="5201938"/>
                  <a:pt x="571587" y="5187159"/>
                </a:cubicBezTo>
                <a:cubicBezTo>
                  <a:pt x="580806" y="5172381"/>
                  <a:pt x="599244" y="5157604"/>
                  <a:pt x="608463" y="5142826"/>
                </a:cubicBezTo>
                <a:cubicBezTo>
                  <a:pt x="617683" y="5128047"/>
                  <a:pt x="617683" y="5128047"/>
                  <a:pt x="626902" y="5113269"/>
                </a:cubicBezTo>
                <a:cubicBezTo>
                  <a:pt x="617683" y="5113269"/>
                  <a:pt x="608463" y="5098490"/>
                  <a:pt x="590025" y="5083712"/>
                </a:cubicBezTo>
                <a:cubicBezTo>
                  <a:pt x="590025" y="5083712"/>
                  <a:pt x="590025" y="5083712"/>
                  <a:pt x="580806" y="5068933"/>
                </a:cubicBezTo>
                <a:cubicBezTo>
                  <a:pt x="580806" y="5068933"/>
                  <a:pt x="580806" y="5068933"/>
                  <a:pt x="590025" y="5054157"/>
                </a:cubicBezTo>
                <a:cubicBezTo>
                  <a:pt x="631512" y="5002432"/>
                  <a:pt x="672997" y="4950709"/>
                  <a:pt x="713331" y="4897137"/>
                </a:cubicBezTo>
                <a:lnTo>
                  <a:pt x="803496" y="4766915"/>
                </a:lnTo>
                <a:lnTo>
                  <a:pt x="811285" y="4758591"/>
                </a:lnTo>
                <a:cubicBezTo>
                  <a:pt x="820504" y="4743812"/>
                  <a:pt x="820504" y="4743812"/>
                  <a:pt x="829723" y="4729036"/>
                </a:cubicBezTo>
                <a:lnTo>
                  <a:pt x="803496" y="4766915"/>
                </a:lnTo>
                <a:lnTo>
                  <a:pt x="728312" y="4847260"/>
                </a:lnTo>
                <a:cubicBezTo>
                  <a:pt x="719093" y="4862038"/>
                  <a:pt x="709874" y="4876817"/>
                  <a:pt x="700655" y="4876817"/>
                </a:cubicBezTo>
                <a:cubicBezTo>
                  <a:pt x="682217" y="4906374"/>
                  <a:pt x="663778" y="4935931"/>
                  <a:pt x="645340" y="4935931"/>
                </a:cubicBezTo>
                <a:cubicBezTo>
                  <a:pt x="636121" y="4935931"/>
                  <a:pt x="626902" y="4950709"/>
                  <a:pt x="617683" y="4950709"/>
                </a:cubicBezTo>
                <a:cubicBezTo>
                  <a:pt x="608463" y="4950709"/>
                  <a:pt x="599244" y="4935931"/>
                  <a:pt x="590025" y="4935931"/>
                </a:cubicBezTo>
                <a:cubicBezTo>
                  <a:pt x="571587" y="4935931"/>
                  <a:pt x="562368" y="4921152"/>
                  <a:pt x="543929" y="4921152"/>
                </a:cubicBezTo>
                <a:cubicBezTo>
                  <a:pt x="543929" y="4921152"/>
                  <a:pt x="543929" y="4921152"/>
                  <a:pt x="516272" y="4921152"/>
                </a:cubicBezTo>
                <a:cubicBezTo>
                  <a:pt x="516272" y="4921152"/>
                  <a:pt x="516272" y="4921152"/>
                  <a:pt x="534710" y="4891595"/>
                </a:cubicBezTo>
                <a:cubicBezTo>
                  <a:pt x="580806" y="4817705"/>
                  <a:pt x="626902" y="4758591"/>
                  <a:pt x="663778" y="4714257"/>
                </a:cubicBezTo>
                <a:cubicBezTo>
                  <a:pt x="709874" y="4655143"/>
                  <a:pt x="755970" y="4596031"/>
                  <a:pt x="783627" y="4522139"/>
                </a:cubicBezTo>
                <a:cubicBezTo>
                  <a:pt x="755970" y="4551696"/>
                  <a:pt x="728312" y="4596031"/>
                  <a:pt x="691436" y="4625588"/>
                </a:cubicBezTo>
                <a:cubicBezTo>
                  <a:pt x="636121" y="4699479"/>
                  <a:pt x="571587" y="4773369"/>
                  <a:pt x="488614" y="4773369"/>
                </a:cubicBezTo>
                <a:cubicBezTo>
                  <a:pt x="488614" y="4773369"/>
                  <a:pt x="488614" y="4773369"/>
                  <a:pt x="460957" y="4788148"/>
                </a:cubicBezTo>
                <a:cubicBezTo>
                  <a:pt x="460957" y="4788148"/>
                  <a:pt x="460957" y="4788148"/>
                  <a:pt x="479395" y="4743812"/>
                </a:cubicBezTo>
                <a:cubicBezTo>
                  <a:pt x="516272" y="4684700"/>
                  <a:pt x="543929" y="4625588"/>
                  <a:pt x="571587" y="4581253"/>
                </a:cubicBezTo>
                <a:cubicBezTo>
                  <a:pt x="590025" y="4536917"/>
                  <a:pt x="608463" y="4507362"/>
                  <a:pt x="626902" y="4477805"/>
                </a:cubicBezTo>
                <a:cubicBezTo>
                  <a:pt x="599244" y="4507362"/>
                  <a:pt x="571587" y="4536917"/>
                  <a:pt x="534710" y="4566474"/>
                </a:cubicBezTo>
                <a:cubicBezTo>
                  <a:pt x="534710" y="4566474"/>
                  <a:pt x="534710" y="4566474"/>
                  <a:pt x="479395" y="4625588"/>
                </a:cubicBezTo>
                <a:cubicBezTo>
                  <a:pt x="479395" y="4625588"/>
                  <a:pt x="479395" y="4625588"/>
                  <a:pt x="488614" y="4581253"/>
                </a:cubicBezTo>
                <a:cubicBezTo>
                  <a:pt x="488614" y="4536917"/>
                  <a:pt x="497833" y="4507362"/>
                  <a:pt x="507053" y="4477805"/>
                </a:cubicBezTo>
                <a:cubicBezTo>
                  <a:pt x="507053" y="4433470"/>
                  <a:pt x="516272" y="4403915"/>
                  <a:pt x="516272" y="4374358"/>
                </a:cubicBezTo>
                <a:cubicBezTo>
                  <a:pt x="525491" y="4285689"/>
                  <a:pt x="525491" y="4197018"/>
                  <a:pt x="516272" y="4108348"/>
                </a:cubicBezTo>
                <a:cubicBezTo>
                  <a:pt x="516272" y="4078793"/>
                  <a:pt x="507053" y="4049236"/>
                  <a:pt x="507053" y="4019679"/>
                </a:cubicBezTo>
                <a:cubicBezTo>
                  <a:pt x="497833" y="3990122"/>
                  <a:pt x="497833" y="3945789"/>
                  <a:pt x="497833" y="3916232"/>
                </a:cubicBezTo>
                <a:cubicBezTo>
                  <a:pt x="488614" y="3901453"/>
                  <a:pt x="497833" y="3886675"/>
                  <a:pt x="507053" y="3857120"/>
                </a:cubicBezTo>
                <a:cubicBezTo>
                  <a:pt x="507053" y="3842341"/>
                  <a:pt x="525491" y="3827563"/>
                  <a:pt x="534710" y="3827563"/>
                </a:cubicBezTo>
                <a:cubicBezTo>
                  <a:pt x="645340" y="3724115"/>
                  <a:pt x="682217" y="3679780"/>
                  <a:pt x="737532" y="3517220"/>
                </a:cubicBezTo>
                <a:cubicBezTo>
                  <a:pt x="691436" y="3546777"/>
                  <a:pt x="654559" y="3576332"/>
                  <a:pt x="608463" y="3591111"/>
                </a:cubicBezTo>
                <a:cubicBezTo>
                  <a:pt x="608463" y="3591111"/>
                  <a:pt x="608463" y="3591111"/>
                  <a:pt x="571587" y="3620668"/>
                </a:cubicBezTo>
                <a:cubicBezTo>
                  <a:pt x="571587" y="3620668"/>
                  <a:pt x="571587" y="3620668"/>
                  <a:pt x="590025" y="3561554"/>
                </a:cubicBezTo>
                <a:cubicBezTo>
                  <a:pt x="608463" y="3531999"/>
                  <a:pt x="617683" y="3502442"/>
                  <a:pt x="636121" y="3472885"/>
                </a:cubicBezTo>
                <a:cubicBezTo>
                  <a:pt x="645340" y="3443328"/>
                  <a:pt x="654559" y="3413773"/>
                  <a:pt x="663778" y="3384216"/>
                </a:cubicBezTo>
                <a:cubicBezTo>
                  <a:pt x="663778" y="3384216"/>
                  <a:pt x="654559" y="3369437"/>
                  <a:pt x="645340" y="3369437"/>
                </a:cubicBezTo>
                <a:cubicBezTo>
                  <a:pt x="626902" y="3428551"/>
                  <a:pt x="599244" y="3472885"/>
                  <a:pt x="571587" y="3517220"/>
                </a:cubicBezTo>
                <a:cubicBezTo>
                  <a:pt x="543929" y="3576332"/>
                  <a:pt x="507053" y="3635446"/>
                  <a:pt x="479395" y="3694558"/>
                </a:cubicBezTo>
                <a:cubicBezTo>
                  <a:pt x="479395" y="3694558"/>
                  <a:pt x="479395" y="3694558"/>
                  <a:pt x="470176" y="3709337"/>
                </a:cubicBezTo>
                <a:cubicBezTo>
                  <a:pt x="470176" y="3709337"/>
                  <a:pt x="470176" y="3709337"/>
                  <a:pt x="460957" y="3694558"/>
                </a:cubicBezTo>
                <a:cubicBezTo>
                  <a:pt x="442518" y="3650225"/>
                  <a:pt x="433299" y="3635446"/>
                  <a:pt x="414861" y="3635446"/>
                </a:cubicBezTo>
                <a:cubicBezTo>
                  <a:pt x="396423" y="3635446"/>
                  <a:pt x="377984" y="3679780"/>
                  <a:pt x="359546" y="3709337"/>
                </a:cubicBezTo>
                <a:cubicBezTo>
                  <a:pt x="341108" y="3753672"/>
                  <a:pt x="322669" y="3768449"/>
                  <a:pt x="276575" y="3768449"/>
                </a:cubicBezTo>
                <a:cubicBezTo>
                  <a:pt x="276575" y="3768449"/>
                  <a:pt x="276575" y="3768449"/>
                  <a:pt x="267354" y="3768449"/>
                </a:cubicBezTo>
                <a:cubicBezTo>
                  <a:pt x="258135" y="3768449"/>
                  <a:pt x="230479" y="3798006"/>
                  <a:pt x="212039" y="3827563"/>
                </a:cubicBezTo>
                <a:cubicBezTo>
                  <a:pt x="202820" y="3842341"/>
                  <a:pt x="184383" y="3857120"/>
                  <a:pt x="175164" y="3871896"/>
                </a:cubicBezTo>
                <a:cubicBezTo>
                  <a:pt x="175164" y="3871896"/>
                  <a:pt x="175164" y="3871896"/>
                  <a:pt x="165945" y="3886675"/>
                </a:cubicBezTo>
                <a:cubicBezTo>
                  <a:pt x="165945" y="3886675"/>
                  <a:pt x="165945" y="3886675"/>
                  <a:pt x="138287" y="3842341"/>
                </a:cubicBezTo>
                <a:cubicBezTo>
                  <a:pt x="138287" y="3842341"/>
                  <a:pt x="138287" y="3842341"/>
                  <a:pt x="147506" y="3827563"/>
                </a:cubicBezTo>
                <a:cubicBezTo>
                  <a:pt x="212039" y="3724115"/>
                  <a:pt x="276575" y="3605889"/>
                  <a:pt x="331889" y="3502442"/>
                </a:cubicBezTo>
                <a:cubicBezTo>
                  <a:pt x="313450" y="3531999"/>
                  <a:pt x="295012" y="3576332"/>
                  <a:pt x="267354" y="3605889"/>
                </a:cubicBezTo>
                <a:cubicBezTo>
                  <a:pt x="221260" y="3679780"/>
                  <a:pt x="175164" y="3753672"/>
                  <a:pt x="129068" y="3827563"/>
                </a:cubicBezTo>
                <a:cubicBezTo>
                  <a:pt x="129068" y="3827563"/>
                  <a:pt x="129068" y="3827563"/>
                  <a:pt x="119849" y="3827563"/>
                </a:cubicBezTo>
                <a:cubicBezTo>
                  <a:pt x="110630" y="3827563"/>
                  <a:pt x="101411" y="3827563"/>
                  <a:pt x="92191" y="3812784"/>
                </a:cubicBezTo>
                <a:cubicBezTo>
                  <a:pt x="92191" y="3812784"/>
                  <a:pt x="92191" y="3812784"/>
                  <a:pt x="92191" y="3798006"/>
                </a:cubicBezTo>
                <a:cubicBezTo>
                  <a:pt x="92191" y="3798006"/>
                  <a:pt x="92191" y="3798006"/>
                  <a:pt x="92191" y="3783227"/>
                </a:cubicBezTo>
                <a:cubicBezTo>
                  <a:pt x="101411" y="3753672"/>
                  <a:pt x="110630" y="3724115"/>
                  <a:pt x="110630" y="3694558"/>
                </a:cubicBezTo>
                <a:cubicBezTo>
                  <a:pt x="119849" y="3679780"/>
                  <a:pt x="119849" y="3650225"/>
                  <a:pt x="129068" y="3635446"/>
                </a:cubicBezTo>
                <a:cubicBezTo>
                  <a:pt x="101411" y="3665001"/>
                  <a:pt x="82972" y="3709337"/>
                  <a:pt x="55315" y="3738894"/>
                </a:cubicBezTo>
                <a:cubicBezTo>
                  <a:pt x="55315" y="3738894"/>
                  <a:pt x="55315" y="3738894"/>
                  <a:pt x="46096" y="3738894"/>
                </a:cubicBezTo>
                <a:cubicBezTo>
                  <a:pt x="36877" y="3738894"/>
                  <a:pt x="36877" y="3738894"/>
                  <a:pt x="27657" y="3724115"/>
                </a:cubicBezTo>
                <a:cubicBezTo>
                  <a:pt x="27657" y="3724115"/>
                  <a:pt x="27657" y="3724115"/>
                  <a:pt x="0" y="3724115"/>
                </a:cubicBezTo>
                <a:cubicBezTo>
                  <a:pt x="0" y="3724115"/>
                  <a:pt x="0" y="3724115"/>
                  <a:pt x="18438" y="3694558"/>
                </a:cubicBezTo>
                <a:cubicBezTo>
                  <a:pt x="27657" y="3679780"/>
                  <a:pt x="36877" y="3665001"/>
                  <a:pt x="36877" y="3650225"/>
                </a:cubicBezTo>
                <a:cubicBezTo>
                  <a:pt x="36877" y="3650225"/>
                  <a:pt x="36877" y="3650225"/>
                  <a:pt x="36877" y="3635446"/>
                </a:cubicBezTo>
                <a:cubicBezTo>
                  <a:pt x="46096" y="3620668"/>
                  <a:pt x="55315" y="3605889"/>
                  <a:pt x="73753" y="3591111"/>
                </a:cubicBezTo>
                <a:cubicBezTo>
                  <a:pt x="101411" y="3546777"/>
                  <a:pt x="119849" y="3517220"/>
                  <a:pt x="101411" y="3472885"/>
                </a:cubicBezTo>
                <a:cubicBezTo>
                  <a:pt x="101411" y="3458106"/>
                  <a:pt x="101411" y="3443328"/>
                  <a:pt x="101411" y="3428551"/>
                </a:cubicBezTo>
                <a:cubicBezTo>
                  <a:pt x="92191" y="3443328"/>
                  <a:pt x="82972" y="3458106"/>
                  <a:pt x="73753" y="3472885"/>
                </a:cubicBezTo>
                <a:cubicBezTo>
                  <a:pt x="73753" y="3472885"/>
                  <a:pt x="73753" y="3472885"/>
                  <a:pt x="27657" y="3472885"/>
                </a:cubicBezTo>
                <a:cubicBezTo>
                  <a:pt x="27657" y="3472885"/>
                  <a:pt x="27657" y="3472885"/>
                  <a:pt x="27657" y="3458106"/>
                </a:cubicBezTo>
                <a:cubicBezTo>
                  <a:pt x="27657" y="3428551"/>
                  <a:pt x="27657" y="3413773"/>
                  <a:pt x="36877" y="3398994"/>
                </a:cubicBezTo>
                <a:cubicBezTo>
                  <a:pt x="36877" y="3354659"/>
                  <a:pt x="46096" y="3310325"/>
                  <a:pt x="55315" y="3280768"/>
                </a:cubicBezTo>
                <a:cubicBezTo>
                  <a:pt x="138287" y="3132985"/>
                  <a:pt x="230479" y="2985204"/>
                  <a:pt x="322669" y="2837421"/>
                </a:cubicBezTo>
                <a:cubicBezTo>
                  <a:pt x="341108" y="2807864"/>
                  <a:pt x="359546" y="2778309"/>
                  <a:pt x="377984" y="2748752"/>
                </a:cubicBezTo>
                <a:cubicBezTo>
                  <a:pt x="387204" y="2719195"/>
                  <a:pt x="405642" y="2704416"/>
                  <a:pt x="414861" y="2674861"/>
                </a:cubicBezTo>
                <a:cubicBezTo>
                  <a:pt x="414861" y="2674861"/>
                  <a:pt x="414861" y="2674861"/>
                  <a:pt x="414861" y="2660083"/>
                </a:cubicBezTo>
                <a:cubicBezTo>
                  <a:pt x="304231" y="2822643"/>
                  <a:pt x="193602" y="2970426"/>
                  <a:pt x="92191" y="3103430"/>
                </a:cubicBezTo>
                <a:cubicBezTo>
                  <a:pt x="92191" y="3103430"/>
                  <a:pt x="92191" y="3103430"/>
                  <a:pt x="82972" y="3103430"/>
                </a:cubicBezTo>
                <a:cubicBezTo>
                  <a:pt x="73753" y="3103430"/>
                  <a:pt x="64534" y="3103430"/>
                  <a:pt x="64534" y="3073873"/>
                </a:cubicBezTo>
                <a:cubicBezTo>
                  <a:pt x="64534" y="3073873"/>
                  <a:pt x="64534" y="3073873"/>
                  <a:pt x="64534" y="3059095"/>
                </a:cubicBezTo>
                <a:cubicBezTo>
                  <a:pt x="110630" y="2970426"/>
                  <a:pt x="165945" y="2896535"/>
                  <a:pt x="212039" y="2807864"/>
                </a:cubicBezTo>
                <a:cubicBezTo>
                  <a:pt x="212039" y="2807864"/>
                  <a:pt x="212039" y="2807864"/>
                  <a:pt x="193602" y="2822643"/>
                </a:cubicBezTo>
                <a:cubicBezTo>
                  <a:pt x="184383" y="2793086"/>
                  <a:pt x="184383" y="2778309"/>
                  <a:pt x="156724" y="2748752"/>
                </a:cubicBezTo>
                <a:cubicBezTo>
                  <a:pt x="138287" y="2822643"/>
                  <a:pt x="110630" y="2881756"/>
                  <a:pt x="82972" y="2940869"/>
                </a:cubicBezTo>
                <a:cubicBezTo>
                  <a:pt x="82972" y="2940869"/>
                  <a:pt x="82972" y="2940869"/>
                  <a:pt x="73753" y="2955647"/>
                </a:cubicBezTo>
                <a:cubicBezTo>
                  <a:pt x="73753" y="2955647"/>
                  <a:pt x="73753" y="2955647"/>
                  <a:pt x="27657" y="2881756"/>
                </a:cubicBezTo>
                <a:cubicBezTo>
                  <a:pt x="27657" y="2881756"/>
                  <a:pt x="27657" y="2881756"/>
                  <a:pt x="36877" y="2866978"/>
                </a:cubicBezTo>
                <a:cubicBezTo>
                  <a:pt x="82972" y="2778309"/>
                  <a:pt x="138287" y="2689638"/>
                  <a:pt x="193602" y="2615747"/>
                </a:cubicBezTo>
                <a:cubicBezTo>
                  <a:pt x="258135" y="2512300"/>
                  <a:pt x="313450" y="2423631"/>
                  <a:pt x="377984" y="2334962"/>
                </a:cubicBezTo>
                <a:cubicBezTo>
                  <a:pt x="414861" y="2290626"/>
                  <a:pt x="442518" y="2246291"/>
                  <a:pt x="470176" y="2201957"/>
                </a:cubicBezTo>
                <a:cubicBezTo>
                  <a:pt x="507053" y="2172401"/>
                  <a:pt x="534710" y="2128067"/>
                  <a:pt x="562368" y="2083731"/>
                </a:cubicBezTo>
                <a:cubicBezTo>
                  <a:pt x="617683" y="2024619"/>
                  <a:pt x="663778" y="1965505"/>
                  <a:pt x="709874" y="1891615"/>
                </a:cubicBezTo>
                <a:cubicBezTo>
                  <a:pt x="636121" y="1950727"/>
                  <a:pt x="571587" y="2024619"/>
                  <a:pt x="507053" y="2113288"/>
                </a:cubicBezTo>
                <a:cubicBezTo>
                  <a:pt x="451738" y="2187179"/>
                  <a:pt x="387204" y="2261070"/>
                  <a:pt x="322669" y="2305405"/>
                </a:cubicBezTo>
                <a:cubicBezTo>
                  <a:pt x="322669" y="2305405"/>
                  <a:pt x="322669" y="2305405"/>
                  <a:pt x="313450" y="2320183"/>
                </a:cubicBezTo>
                <a:cubicBezTo>
                  <a:pt x="313450" y="2320183"/>
                  <a:pt x="313450" y="2320183"/>
                  <a:pt x="285793" y="2275848"/>
                </a:cubicBezTo>
                <a:cubicBezTo>
                  <a:pt x="285793" y="2275848"/>
                  <a:pt x="285793" y="2275848"/>
                  <a:pt x="295012" y="2261070"/>
                </a:cubicBezTo>
                <a:cubicBezTo>
                  <a:pt x="304231" y="2246291"/>
                  <a:pt x="313450" y="2246291"/>
                  <a:pt x="313450" y="2231514"/>
                </a:cubicBezTo>
                <a:cubicBezTo>
                  <a:pt x="322669" y="2201957"/>
                  <a:pt x="331889" y="2172401"/>
                  <a:pt x="350327" y="2157622"/>
                </a:cubicBezTo>
                <a:cubicBezTo>
                  <a:pt x="507053" y="1965505"/>
                  <a:pt x="663778" y="1773389"/>
                  <a:pt x="820504" y="1581272"/>
                </a:cubicBezTo>
                <a:cubicBezTo>
                  <a:pt x="940353" y="1418711"/>
                  <a:pt x="1069421" y="1256151"/>
                  <a:pt x="1189271" y="1108368"/>
                </a:cubicBezTo>
                <a:cubicBezTo>
                  <a:pt x="1244586" y="1049254"/>
                  <a:pt x="1299901" y="990142"/>
                  <a:pt x="1355215" y="916251"/>
                </a:cubicBezTo>
                <a:cubicBezTo>
                  <a:pt x="1392091" y="886694"/>
                  <a:pt x="1428968" y="857137"/>
                  <a:pt x="1456627" y="812802"/>
                </a:cubicBezTo>
                <a:cubicBezTo>
                  <a:pt x="1475065" y="783247"/>
                  <a:pt x="1484284" y="753690"/>
                  <a:pt x="1493503" y="724133"/>
                </a:cubicBezTo>
                <a:cubicBezTo>
                  <a:pt x="1493503" y="724133"/>
                  <a:pt x="1493503" y="724133"/>
                  <a:pt x="1502722" y="724133"/>
                </a:cubicBezTo>
                <a:cubicBezTo>
                  <a:pt x="1521161" y="709354"/>
                  <a:pt x="1539599" y="709354"/>
                  <a:pt x="1548818" y="694576"/>
                </a:cubicBezTo>
                <a:cubicBezTo>
                  <a:pt x="1567256" y="694576"/>
                  <a:pt x="1585695" y="679799"/>
                  <a:pt x="1604133" y="679799"/>
                </a:cubicBezTo>
                <a:cubicBezTo>
                  <a:pt x="1705543" y="576352"/>
                  <a:pt x="1816173" y="487681"/>
                  <a:pt x="1926803" y="384233"/>
                </a:cubicBezTo>
                <a:cubicBezTo>
                  <a:pt x="1972899" y="339900"/>
                  <a:pt x="2028213" y="295564"/>
                  <a:pt x="2083528" y="251231"/>
                </a:cubicBezTo>
                <a:cubicBezTo>
                  <a:pt x="2101967" y="236452"/>
                  <a:pt x="2120405" y="221674"/>
                  <a:pt x="2148063" y="221674"/>
                </a:cubicBezTo>
                <a:cubicBezTo>
                  <a:pt x="2148063" y="221674"/>
                  <a:pt x="2148063" y="221674"/>
                  <a:pt x="2166501" y="221674"/>
                </a:cubicBezTo>
                <a:cubicBezTo>
                  <a:pt x="2166501" y="221674"/>
                  <a:pt x="2166501" y="221674"/>
                  <a:pt x="2157282" y="251231"/>
                </a:cubicBezTo>
                <a:cubicBezTo>
                  <a:pt x="2138843" y="310343"/>
                  <a:pt x="2092748" y="354678"/>
                  <a:pt x="2055871" y="384233"/>
                </a:cubicBezTo>
                <a:cubicBezTo>
                  <a:pt x="2009775" y="428569"/>
                  <a:pt x="1963679" y="458126"/>
                  <a:pt x="1945241" y="546795"/>
                </a:cubicBezTo>
                <a:cubicBezTo>
                  <a:pt x="1954460" y="532016"/>
                  <a:pt x="1954460" y="532016"/>
                  <a:pt x="1963679" y="532016"/>
                </a:cubicBezTo>
                <a:cubicBezTo>
                  <a:pt x="1963679" y="517238"/>
                  <a:pt x="1972899" y="517238"/>
                  <a:pt x="1982118" y="517238"/>
                </a:cubicBezTo>
                <a:cubicBezTo>
                  <a:pt x="2101967" y="428569"/>
                  <a:pt x="2221816" y="325121"/>
                  <a:pt x="2341665" y="221674"/>
                </a:cubicBezTo>
                <a:cubicBezTo>
                  <a:pt x="2341665" y="221674"/>
                  <a:pt x="2341665" y="221674"/>
                  <a:pt x="2341665" y="206895"/>
                </a:cubicBezTo>
                <a:cubicBezTo>
                  <a:pt x="2341665" y="206895"/>
                  <a:pt x="2341665" y="206895"/>
                  <a:pt x="2350884" y="221674"/>
                </a:cubicBezTo>
                <a:cubicBezTo>
                  <a:pt x="2360103" y="236452"/>
                  <a:pt x="2378542" y="251231"/>
                  <a:pt x="2378542" y="280786"/>
                </a:cubicBezTo>
                <a:cubicBezTo>
                  <a:pt x="2378542" y="280786"/>
                  <a:pt x="2378542" y="280786"/>
                  <a:pt x="2378542" y="295564"/>
                </a:cubicBezTo>
                <a:cubicBezTo>
                  <a:pt x="2378542" y="295564"/>
                  <a:pt x="2378542" y="295564"/>
                  <a:pt x="2369322" y="295564"/>
                </a:cubicBezTo>
                <a:cubicBezTo>
                  <a:pt x="2341665" y="339900"/>
                  <a:pt x="2323227" y="369455"/>
                  <a:pt x="2295569" y="399012"/>
                </a:cubicBezTo>
                <a:cubicBezTo>
                  <a:pt x="2277131" y="413790"/>
                  <a:pt x="2258692" y="428569"/>
                  <a:pt x="2240254" y="443347"/>
                </a:cubicBezTo>
                <a:cubicBezTo>
                  <a:pt x="2231035" y="458126"/>
                  <a:pt x="2221816" y="472904"/>
                  <a:pt x="2203378" y="472904"/>
                </a:cubicBezTo>
                <a:cubicBezTo>
                  <a:pt x="2203378" y="487681"/>
                  <a:pt x="2203378" y="487681"/>
                  <a:pt x="2203378" y="487681"/>
                </a:cubicBezTo>
                <a:cubicBezTo>
                  <a:pt x="2249473" y="472904"/>
                  <a:pt x="2295569" y="472904"/>
                  <a:pt x="2341665" y="458126"/>
                </a:cubicBezTo>
                <a:cubicBezTo>
                  <a:pt x="2341665" y="458126"/>
                  <a:pt x="2341665" y="458126"/>
                  <a:pt x="2378542" y="443347"/>
                </a:cubicBezTo>
                <a:cubicBezTo>
                  <a:pt x="2378542" y="443347"/>
                  <a:pt x="2378542" y="443347"/>
                  <a:pt x="2295569" y="576352"/>
                </a:cubicBezTo>
                <a:cubicBezTo>
                  <a:pt x="2295569" y="591128"/>
                  <a:pt x="2295569" y="605907"/>
                  <a:pt x="2295569" y="635464"/>
                </a:cubicBezTo>
                <a:cubicBezTo>
                  <a:pt x="2295569" y="635464"/>
                  <a:pt x="2295569" y="635464"/>
                  <a:pt x="2323227" y="635464"/>
                </a:cubicBezTo>
                <a:cubicBezTo>
                  <a:pt x="2332446" y="635464"/>
                  <a:pt x="2360103" y="635464"/>
                  <a:pt x="2369322" y="665021"/>
                </a:cubicBezTo>
                <a:cubicBezTo>
                  <a:pt x="2387761" y="709354"/>
                  <a:pt x="2406199" y="709354"/>
                  <a:pt x="2415418" y="709354"/>
                </a:cubicBezTo>
                <a:cubicBezTo>
                  <a:pt x="2443076" y="709354"/>
                  <a:pt x="2461514" y="694576"/>
                  <a:pt x="2489170" y="679799"/>
                </a:cubicBezTo>
                <a:cubicBezTo>
                  <a:pt x="2498391" y="665021"/>
                  <a:pt x="2498391" y="665021"/>
                  <a:pt x="2507610" y="665021"/>
                </a:cubicBezTo>
                <a:cubicBezTo>
                  <a:pt x="2618239" y="561573"/>
                  <a:pt x="2728869" y="472904"/>
                  <a:pt x="2839499" y="369455"/>
                </a:cubicBezTo>
                <a:cubicBezTo>
                  <a:pt x="2950128" y="280786"/>
                  <a:pt x="3069978" y="177338"/>
                  <a:pt x="3180607" y="88669"/>
                </a:cubicBezTo>
                <a:cubicBezTo>
                  <a:pt x="3180607" y="88669"/>
                  <a:pt x="3180607" y="88669"/>
                  <a:pt x="3189827" y="73891"/>
                </a:cubicBezTo>
                <a:cubicBezTo>
                  <a:pt x="3199046" y="73891"/>
                  <a:pt x="3199046" y="73891"/>
                  <a:pt x="3208265" y="73891"/>
                </a:cubicBezTo>
                <a:cubicBezTo>
                  <a:pt x="3208265" y="73891"/>
                  <a:pt x="3208265" y="73891"/>
                  <a:pt x="3217484" y="73891"/>
                </a:cubicBezTo>
                <a:cubicBezTo>
                  <a:pt x="3235922" y="88669"/>
                  <a:pt x="3245142" y="88669"/>
                  <a:pt x="3263580" y="88669"/>
                </a:cubicBezTo>
                <a:cubicBezTo>
                  <a:pt x="3300457" y="88669"/>
                  <a:pt x="3328114" y="73891"/>
                  <a:pt x="3364991" y="44334"/>
                </a:cubicBezTo>
                <a:cubicBezTo>
                  <a:pt x="3392648" y="14779"/>
                  <a:pt x="3429525" y="0"/>
                  <a:pt x="3475621" y="0"/>
                </a:cubicBez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  <a:alpha val="0"/>
                </a:schemeClr>
              </a:gs>
              <a:gs pos="14000">
                <a:srgbClr val="F2F4F8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Placeholder 16">
            <a:extLst>
              <a:ext uri="{FF2B5EF4-FFF2-40B4-BE49-F238E27FC236}">
                <a16:creationId xmlns:a16="http://schemas.microsoft.com/office/drawing/2014/main" xmlns="" id="{275F7A57-EE3C-AB43-8054-F800BD0743F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l="11153" r="11153"/>
          <a:stretch>
            <a:fillRect/>
          </a:stretch>
        </p:blipFill>
        <p:spPr>
          <a:xfrm>
            <a:off x="9878291" y="-1306716"/>
            <a:ext cx="3900846" cy="2867374"/>
          </a:xfrm>
          <a:custGeom>
            <a:avLst/>
            <a:gdLst>
              <a:gd name="connsiteX0" fmla="*/ 3033403 w 7474883"/>
              <a:gd name="connsiteY0" fmla="*/ 0 h 3428390"/>
              <a:gd name="connsiteX1" fmla="*/ 3041449 w 7474883"/>
              <a:gd name="connsiteY1" fmla="*/ 0 h 3428390"/>
              <a:gd name="connsiteX2" fmla="*/ 3081680 w 7474883"/>
              <a:gd name="connsiteY2" fmla="*/ 0 h 3428390"/>
              <a:gd name="connsiteX3" fmla="*/ 3049495 w 7474883"/>
              <a:gd name="connsiteY3" fmla="*/ 16096 h 3428390"/>
              <a:gd name="connsiteX4" fmla="*/ 3009264 w 7474883"/>
              <a:gd name="connsiteY4" fmla="*/ 40239 h 3428390"/>
              <a:gd name="connsiteX5" fmla="*/ 2969033 w 7474883"/>
              <a:gd name="connsiteY5" fmla="*/ 64383 h 3428390"/>
              <a:gd name="connsiteX6" fmla="*/ 2671325 w 7474883"/>
              <a:gd name="connsiteY6" fmla="*/ 217292 h 3428390"/>
              <a:gd name="connsiteX7" fmla="*/ 2381664 w 7474883"/>
              <a:gd name="connsiteY7" fmla="*/ 370202 h 3428390"/>
              <a:gd name="connsiteX8" fmla="*/ 2341433 w 7474883"/>
              <a:gd name="connsiteY8" fmla="*/ 394345 h 3428390"/>
              <a:gd name="connsiteX9" fmla="*/ 2912710 w 7474883"/>
              <a:gd name="connsiteY9" fmla="*/ 120718 h 3428390"/>
              <a:gd name="connsiteX10" fmla="*/ 2928803 w 7474883"/>
              <a:gd name="connsiteY10" fmla="*/ 112670 h 3428390"/>
              <a:gd name="connsiteX11" fmla="*/ 2928803 w 7474883"/>
              <a:gd name="connsiteY11" fmla="*/ 128766 h 3428390"/>
              <a:gd name="connsiteX12" fmla="*/ 2928803 w 7474883"/>
              <a:gd name="connsiteY12" fmla="*/ 136814 h 3428390"/>
              <a:gd name="connsiteX13" fmla="*/ 2936849 w 7474883"/>
              <a:gd name="connsiteY13" fmla="*/ 152909 h 3428390"/>
              <a:gd name="connsiteX14" fmla="*/ 2936849 w 7474883"/>
              <a:gd name="connsiteY14" fmla="*/ 160957 h 3428390"/>
              <a:gd name="connsiteX15" fmla="*/ 2928803 w 7474883"/>
              <a:gd name="connsiteY15" fmla="*/ 160957 h 3428390"/>
              <a:gd name="connsiteX16" fmla="*/ 2816156 w 7474883"/>
              <a:gd name="connsiteY16" fmla="*/ 265579 h 3428390"/>
              <a:gd name="connsiteX17" fmla="*/ 2792018 w 7474883"/>
              <a:gd name="connsiteY17" fmla="*/ 305819 h 3428390"/>
              <a:gd name="connsiteX18" fmla="*/ 2775925 w 7474883"/>
              <a:gd name="connsiteY18" fmla="*/ 346058 h 3428390"/>
              <a:gd name="connsiteX19" fmla="*/ 2719602 w 7474883"/>
              <a:gd name="connsiteY19" fmla="*/ 402393 h 3428390"/>
              <a:gd name="connsiteX20" fmla="*/ 2695464 w 7474883"/>
              <a:gd name="connsiteY20" fmla="*/ 418489 h 3428390"/>
              <a:gd name="connsiteX21" fmla="*/ 2566725 w 7474883"/>
              <a:gd name="connsiteY21" fmla="*/ 523111 h 3428390"/>
              <a:gd name="connsiteX22" fmla="*/ 2888572 w 7474883"/>
              <a:gd name="connsiteY22" fmla="*/ 354106 h 3428390"/>
              <a:gd name="connsiteX23" fmla="*/ 2888572 w 7474883"/>
              <a:gd name="connsiteY23" fmla="*/ 346058 h 3428390"/>
              <a:gd name="connsiteX24" fmla="*/ 2896618 w 7474883"/>
              <a:gd name="connsiteY24" fmla="*/ 354106 h 3428390"/>
              <a:gd name="connsiteX25" fmla="*/ 2920756 w 7474883"/>
              <a:gd name="connsiteY25" fmla="*/ 394345 h 3428390"/>
              <a:gd name="connsiteX26" fmla="*/ 2880526 w 7474883"/>
              <a:gd name="connsiteY26" fmla="*/ 434585 h 3428390"/>
              <a:gd name="connsiteX27" fmla="*/ 2872479 w 7474883"/>
              <a:gd name="connsiteY27" fmla="*/ 434585 h 3428390"/>
              <a:gd name="connsiteX28" fmla="*/ 2848341 w 7474883"/>
              <a:gd name="connsiteY28" fmla="*/ 458728 h 3428390"/>
              <a:gd name="connsiteX29" fmla="*/ 2816156 w 7474883"/>
              <a:gd name="connsiteY29" fmla="*/ 482872 h 3428390"/>
              <a:gd name="connsiteX30" fmla="*/ 2816156 w 7474883"/>
              <a:gd name="connsiteY30" fmla="*/ 490920 h 3428390"/>
              <a:gd name="connsiteX31" fmla="*/ 2824202 w 7474883"/>
              <a:gd name="connsiteY31" fmla="*/ 490920 h 3428390"/>
              <a:gd name="connsiteX32" fmla="*/ 2856387 w 7474883"/>
              <a:gd name="connsiteY32" fmla="*/ 490920 h 3428390"/>
              <a:gd name="connsiteX33" fmla="*/ 2896618 w 7474883"/>
              <a:gd name="connsiteY33" fmla="*/ 482872 h 3428390"/>
              <a:gd name="connsiteX34" fmla="*/ 3154095 w 7474883"/>
              <a:gd name="connsiteY34" fmla="*/ 378249 h 3428390"/>
              <a:gd name="connsiteX35" fmla="*/ 3669049 w 7474883"/>
              <a:gd name="connsiteY35" fmla="*/ 169005 h 3428390"/>
              <a:gd name="connsiteX36" fmla="*/ 4015034 w 7474883"/>
              <a:gd name="connsiteY36" fmla="*/ 80479 h 3428390"/>
              <a:gd name="connsiteX37" fmla="*/ 4039173 w 7474883"/>
              <a:gd name="connsiteY37" fmla="*/ 72431 h 3428390"/>
              <a:gd name="connsiteX38" fmla="*/ 4127680 w 7474883"/>
              <a:gd name="connsiteY38" fmla="*/ 88526 h 3428390"/>
              <a:gd name="connsiteX39" fmla="*/ 4184004 w 7474883"/>
              <a:gd name="connsiteY39" fmla="*/ 104622 h 3428390"/>
              <a:gd name="connsiteX40" fmla="*/ 4200096 w 7474883"/>
              <a:gd name="connsiteY40" fmla="*/ 104622 h 3428390"/>
              <a:gd name="connsiteX41" fmla="*/ 4192050 w 7474883"/>
              <a:gd name="connsiteY41" fmla="*/ 112670 h 3428390"/>
              <a:gd name="connsiteX42" fmla="*/ 4175957 w 7474883"/>
              <a:gd name="connsiteY42" fmla="*/ 177053 h 3428390"/>
              <a:gd name="connsiteX43" fmla="*/ 4200096 w 7474883"/>
              <a:gd name="connsiteY43" fmla="*/ 177053 h 3428390"/>
              <a:gd name="connsiteX44" fmla="*/ 4248373 w 7474883"/>
              <a:gd name="connsiteY44" fmla="*/ 169005 h 3428390"/>
              <a:gd name="connsiteX45" fmla="*/ 4256419 w 7474883"/>
              <a:gd name="connsiteY45" fmla="*/ 185101 h 3428390"/>
              <a:gd name="connsiteX46" fmla="*/ 4063311 w 7474883"/>
              <a:gd name="connsiteY46" fmla="*/ 329962 h 3428390"/>
              <a:gd name="connsiteX47" fmla="*/ 4175957 w 7474883"/>
              <a:gd name="connsiteY47" fmla="*/ 289723 h 3428390"/>
              <a:gd name="connsiteX48" fmla="*/ 4320788 w 7474883"/>
              <a:gd name="connsiteY48" fmla="*/ 249484 h 3428390"/>
              <a:gd name="connsiteX49" fmla="*/ 4336880 w 7474883"/>
              <a:gd name="connsiteY49" fmla="*/ 241436 h 3428390"/>
              <a:gd name="connsiteX50" fmla="*/ 4336880 w 7474883"/>
              <a:gd name="connsiteY50" fmla="*/ 257532 h 3428390"/>
              <a:gd name="connsiteX51" fmla="*/ 4361019 w 7474883"/>
              <a:gd name="connsiteY51" fmla="*/ 257532 h 3428390"/>
              <a:gd name="connsiteX52" fmla="*/ 4336880 w 7474883"/>
              <a:gd name="connsiteY52" fmla="*/ 273627 h 3428390"/>
              <a:gd name="connsiteX53" fmla="*/ 4087450 w 7474883"/>
              <a:gd name="connsiteY53" fmla="*/ 442632 h 3428390"/>
              <a:gd name="connsiteX54" fmla="*/ 4103542 w 7474883"/>
              <a:gd name="connsiteY54" fmla="*/ 458728 h 3428390"/>
              <a:gd name="connsiteX55" fmla="*/ 4184004 w 7474883"/>
              <a:gd name="connsiteY55" fmla="*/ 442632 h 3428390"/>
              <a:gd name="connsiteX56" fmla="*/ 4240327 w 7474883"/>
              <a:gd name="connsiteY56" fmla="*/ 442632 h 3428390"/>
              <a:gd name="connsiteX57" fmla="*/ 4296650 w 7474883"/>
              <a:gd name="connsiteY57" fmla="*/ 450680 h 3428390"/>
              <a:gd name="connsiteX58" fmla="*/ 4393204 w 7474883"/>
              <a:gd name="connsiteY58" fmla="*/ 426537 h 3428390"/>
              <a:gd name="connsiteX59" fmla="*/ 4441480 w 7474883"/>
              <a:gd name="connsiteY59" fmla="*/ 410441 h 3428390"/>
              <a:gd name="connsiteX60" fmla="*/ 4513896 w 7474883"/>
              <a:gd name="connsiteY60" fmla="*/ 450680 h 3428390"/>
              <a:gd name="connsiteX61" fmla="*/ 4521942 w 7474883"/>
              <a:gd name="connsiteY61" fmla="*/ 474824 h 3428390"/>
              <a:gd name="connsiteX62" fmla="*/ 4538034 w 7474883"/>
              <a:gd name="connsiteY62" fmla="*/ 498968 h 3428390"/>
              <a:gd name="connsiteX63" fmla="*/ 5093220 w 7474883"/>
              <a:gd name="connsiteY63" fmla="*/ 265579 h 3428390"/>
              <a:gd name="connsiteX64" fmla="*/ 5101266 w 7474883"/>
              <a:gd name="connsiteY64" fmla="*/ 257532 h 3428390"/>
              <a:gd name="connsiteX65" fmla="*/ 5101266 w 7474883"/>
              <a:gd name="connsiteY65" fmla="*/ 265579 h 3428390"/>
              <a:gd name="connsiteX66" fmla="*/ 5109312 w 7474883"/>
              <a:gd name="connsiteY66" fmla="*/ 281675 h 3428390"/>
              <a:gd name="connsiteX67" fmla="*/ 5117358 w 7474883"/>
              <a:gd name="connsiteY67" fmla="*/ 289723 h 3428390"/>
              <a:gd name="connsiteX68" fmla="*/ 5125404 w 7474883"/>
              <a:gd name="connsiteY68" fmla="*/ 297771 h 3428390"/>
              <a:gd name="connsiteX69" fmla="*/ 5117358 w 7474883"/>
              <a:gd name="connsiteY69" fmla="*/ 305819 h 3428390"/>
              <a:gd name="connsiteX70" fmla="*/ 4851834 w 7474883"/>
              <a:gd name="connsiteY70" fmla="*/ 426537 h 3428390"/>
              <a:gd name="connsiteX71" fmla="*/ 4932296 w 7474883"/>
              <a:gd name="connsiteY71" fmla="*/ 450680 h 3428390"/>
              <a:gd name="connsiteX72" fmla="*/ 5044942 w 7474883"/>
              <a:gd name="connsiteY72" fmla="*/ 426537 h 3428390"/>
              <a:gd name="connsiteX73" fmla="*/ 5350696 w 7474883"/>
              <a:gd name="connsiteY73" fmla="*/ 338010 h 3428390"/>
              <a:gd name="connsiteX74" fmla="*/ 5415066 w 7474883"/>
              <a:gd name="connsiteY74" fmla="*/ 321914 h 3428390"/>
              <a:gd name="connsiteX75" fmla="*/ 5439204 w 7474883"/>
              <a:gd name="connsiteY75" fmla="*/ 313867 h 3428390"/>
              <a:gd name="connsiteX76" fmla="*/ 5455296 w 7474883"/>
              <a:gd name="connsiteY76" fmla="*/ 313867 h 3428390"/>
              <a:gd name="connsiteX77" fmla="*/ 5487482 w 7474883"/>
              <a:gd name="connsiteY77" fmla="*/ 321914 h 3428390"/>
              <a:gd name="connsiteX78" fmla="*/ 5503574 w 7474883"/>
              <a:gd name="connsiteY78" fmla="*/ 329962 h 3428390"/>
              <a:gd name="connsiteX79" fmla="*/ 5487482 w 7474883"/>
              <a:gd name="connsiteY79" fmla="*/ 338010 h 3428390"/>
              <a:gd name="connsiteX80" fmla="*/ 5407020 w 7474883"/>
              <a:gd name="connsiteY80" fmla="*/ 378249 h 3428390"/>
              <a:gd name="connsiteX81" fmla="*/ 5254142 w 7474883"/>
              <a:gd name="connsiteY81" fmla="*/ 426537 h 3428390"/>
              <a:gd name="connsiteX82" fmla="*/ 5109312 w 7474883"/>
              <a:gd name="connsiteY82" fmla="*/ 466776 h 3428390"/>
              <a:gd name="connsiteX83" fmla="*/ 5012758 w 7474883"/>
              <a:gd name="connsiteY83" fmla="*/ 523111 h 3428390"/>
              <a:gd name="connsiteX84" fmla="*/ 5165635 w 7474883"/>
              <a:gd name="connsiteY84" fmla="*/ 482872 h 3428390"/>
              <a:gd name="connsiteX85" fmla="*/ 5181728 w 7474883"/>
              <a:gd name="connsiteY85" fmla="*/ 474824 h 3428390"/>
              <a:gd name="connsiteX86" fmla="*/ 5181728 w 7474883"/>
              <a:gd name="connsiteY86" fmla="*/ 490920 h 3428390"/>
              <a:gd name="connsiteX87" fmla="*/ 5238050 w 7474883"/>
              <a:gd name="connsiteY87" fmla="*/ 627734 h 3428390"/>
              <a:gd name="connsiteX88" fmla="*/ 5246096 w 7474883"/>
              <a:gd name="connsiteY88" fmla="*/ 684069 h 3428390"/>
              <a:gd name="connsiteX89" fmla="*/ 5246096 w 7474883"/>
              <a:gd name="connsiteY89" fmla="*/ 708212 h 3428390"/>
              <a:gd name="connsiteX90" fmla="*/ 5221958 w 7474883"/>
              <a:gd name="connsiteY90" fmla="*/ 780643 h 3428390"/>
              <a:gd name="connsiteX91" fmla="*/ 5246096 w 7474883"/>
              <a:gd name="connsiteY91" fmla="*/ 796739 h 3428390"/>
              <a:gd name="connsiteX92" fmla="*/ 5230004 w 7474883"/>
              <a:gd name="connsiteY92" fmla="*/ 804787 h 3428390"/>
              <a:gd name="connsiteX93" fmla="*/ 5020804 w 7474883"/>
              <a:gd name="connsiteY93" fmla="*/ 909409 h 3428390"/>
              <a:gd name="connsiteX94" fmla="*/ 5069081 w 7474883"/>
              <a:gd name="connsiteY94" fmla="*/ 949648 h 3428390"/>
              <a:gd name="connsiteX95" fmla="*/ 5085174 w 7474883"/>
              <a:gd name="connsiteY95" fmla="*/ 957696 h 3428390"/>
              <a:gd name="connsiteX96" fmla="*/ 4980574 w 7474883"/>
              <a:gd name="connsiteY96" fmla="*/ 997935 h 3428390"/>
              <a:gd name="connsiteX97" fmla="*/ 5761051 w 7474883"/>
              <a:gd name="connsiteY97" fmla="*/ 788691 h 3428390"/>
              <a:gd name="connsiteX98" fmla="*/ 5761051 w 7474883"/>
              <a:gd name="connsiteY98" fmla="*/ 804787 h 3428390"/>
              <a:gd name="connsiteX99" fmla="*/ 5761051 w 7474883"/>
              <a:gd name="connsiteY99" fmla="*/ 812834 h 3428390"/>
              <a:gd name="connsiteX100" fmla="*/ 5769097 w 7474883"/>
              <a:gd name="connsiteY100" fmla="*/ 828930 h 3428390"/>
              <a:gd name="connsiteX101" fmla="*/ 5769097 w 7474883"/>
              <a:gd name="connsiteY101" fmla="*/ 836978 h 3428390"/>
              <a:gd name="connsiteX102" fmla="*/ 5761051 w 7474883"/>
              <a:gd name="connsiteY102" fmla="*/ 836978 h 3428390"/>
              <a:gd name="connsiteX103" fmla="*/ 5720820 w 7474883"/>
              <a:gd name="connsiteY103" fmla="*/ 853074 h 3428390"/>
              <a:gd name="connsiteX104" fmla="*/ 5688636 w 7474883"/>
              <a:gd name="connsiteY104" fmla="*/ 869169 h 3428390"/>
              <a:gd name="connsiteX105" fmla="*/ 4441480 w 7474883"/>
              <a:gd name="connsiteY105" fmla="*/ 1295706 h 3428390"/>
              <a:gd name="connsiteX106" fmla="*/ 4425388 w 7474883"/>
              <a:gd name="connsiteY106" fmla="*/ 1303754 h 3428390"/>
              <a:gd name="connsiteX107" fmla="*/ 4409296 w 7474883"/>
              <a:gd name="connsiteY107" fmla="*/ 1311802 h 3428390"/>
              <a:gd name="connsiteX108" fmla="*/ 4401250 w 7474883"/>
              <a:gd name="connsiteY108" fmla="*/ 1311802 h 3428390"/>
              <a:gd name="connsiteX109" fmla="*/ 4441480 w 7474883"/>
              <a:gd name="connsiteY109" fmla="*/ 1319850 h 3428390"/>
              <a:gd name="connsiteX110" fmla="*/ 4578266 w 7474883"/>
              <a:gd name="connsiteY110" fmla="*/ 1279611 h 3428390"/>
              <a:gd name="connsiteX111" fmla="*/ 4650680 w 7474883"/>
              <a:gd name="connsiteY111" fmla="*/ 1247419 h 3428390"/>
              <a:gd name="connsiteX112" fmla="*/ 5205866 w 7474883"/>
              <a:gd name="connsiteY112" fmla="*/ 1062318 h 3428390"/>
              <a:gd name="connsiteX113" fmla="*/ 5624266 w 7474883"/>
              <a:gd name="connsiteY113" fmla="*/ 925504 h 3428390"/>
              <a:gd name="connsiteX114" fmla="*/ 5841512 w 7474883"/>
              <a:gd name="connsiteY114" fmla="*/ 877217 h 3428390"/>
              <a:gd name="connsiteX115" fmla="*/ 5881743 w 7474883"/>
              <a:gd name="connsiteY115" fmla="*/ 885265 h 3428390"/>
              <a:gd name="connsiteX116" fmla="*/ 5905882 w 7474883"/>
              <a:gd name="connsiteY116" fmla="*/ 893313 h 3428390"/>
              <a:gd name="connsiteX117" fmla="*/ 5881743 w 7474883"/>
              <a:gd name="connsiteY117" fmla="*/ 901361 h 3428390"/>
              <a:gd name="connsiteX118" fmla="*/ 5447250 w 7474883"/>
              <a:gd name="connsiteY118" fmla="*/ 1038175 h 3428390"/>
              <a:gd name="connsiteX119" fmla="*/ 5020804 w 7474883"/>
              <a:gd name="connsiteY119" fmla="*/ 1174988 h 3428390"/>
              <a:gd name="connsiteX120" fmla="*/ 5036896 w 7474883"/>
              <a:gd name="connsiteY120" fmla="*/ 1174988 h 3428390"/>
              <a:gd name="connsiteX121" fmla="*/ 5052988 w 7474883"/>
              <a:gd name="connsiteY121" fmla="*/ 1183036 h 3428390"/>
              <a:gd name="connsiteX122" fmla="*/ 5061035 w 7474883"/>
              <a:gd name="connsiteY122" fmla="*/ 1199132 h 3428390"/>
              <a:gd name="connsiteX123" fmla="*/ 4602404 w 7474883"/>
              <a:gd name="connsiteY123" fmla="*/ 1392281 h 3428390"/>
              <a:gd name="connsiteX124" fmla="*/ 4940342 w 7474883"/>
              <a:gd name="connsiteY124" fmla="*/ 1271563 h 3428390"/>
              <a:gd name="connsiteX125" fmla="*/ 5551850 w 7474883"/>
              <a:gd name="connsiteY125" fmla="*/ 1078414 h 3428390"/>
              <a:gd name="connsiteX126" fmla="*/ 5559897 w 7474883"/>
              <a:gd name="connsiteY126" fmla="*/ 1094510 h 3428390"/>
              <a:gd name="connsiteX127" fmla="*/ 4658727 w 7474883"/>
              <a:gd name="connsiteY127" fmla="*/ 1432520 h 3428390"/>
              <a:gd name="connsiteX128" fmla="*/ 4715050 w 7474883"/>
              <a:gd name="connsiteY128" fmla="*/ 1424472 h 3428390"/>
              <a:gd name="connsiteX129" fmla="*/ 5471389 w 7474883"/>
              <a:gd name="connsiteY129" fmla="*/ 1150845 h 3428390"/>
              <a:gd name="connsiteX130" fmla="*/ 6195544 w 7474883"/>
              <a:gd name="connsiteY130" fmla="*/ 925504 h 3428390"/>
              <a:gd name="connsiteX131" fmla="*/ 6630036 w 7474883"/>
              <a:gd name="connsiteY131" fmla="*/ 820882 h 3428390"/>
              <a:gd name="connsiteX132" fmla="*/ 6646128 w 7474883"/>
              <a:gd name="connsiteY132" fmla="*/ 812834 h 3428390"/>
              <a:gd name="connsiteX133" fmla="*/ 6702452 w 7474883"/>
              <a:gd name="connsiteY133" fmla="*/ 828930 h 3428390"/>
              <a:gd name="connsiteX134" fmla="*/ 6718544 w 7474883"/>
              <a:gd name="connsiteY134" fmla="*/ 836978 h 3428390"/>
              <a:gd name="connsiteX135" fmla="*/ 6774867 w 7474883"/>
              <a:gd name="connsiteY135" fmla="*/ 853074 h 3428390"/>
              <a:gd name="connsiteX136" fmla="*/ 6815098 w 7474883"/>
              <a:gd name="connsiteY136" fmla="*/ 877217 h 3428390"/>
              <a:gd name="connsiteX137" fmla="*/ 6847282 w 7474883"/>
              <a:gd name="connsiteY137" fmla="*/ 885265 h 3428390"/>
              <a:gd name="connsiteX138" fmla="*/ 6815098 w 7474883"/>
              <a:gd name="connsiteY138" fmla="*/ 893313 h 3428390"/>
              <a:gd name="connsiteX139" fmla="*/ 6766821 w 7474883"/>
              <a:gd name="connsiteY139" fmla="*/ 909409 h 3428390"/>
              <a:gd name="connsiteX140" fmla="*/ 6726590 w 7474883"/>
              <a:gd name="connsiteY140" fmla="*/ 925504 h 3428390"/>
              <a:gd name="connsiteX141" fmla="*/ 6235774 w 7474883"/>
              <a:gd name="connsiteY141" fmla="*/ 1062318 h 3428390"/>
              <a:gd name="connsiteX142" fmla="*/ 6428882 w 7474883"/>
              <a:gd name="connsiteY142" fmla="*/ 1014031 h 3428390"/>
              <a:gd name="connsiteX143" fmla="*/ 6686360 w 7474883"/>
              <a:gd name="connsiteY143" fmla="*/ 957696 h 3428390"/>
              <a:gd name="connsiteX144" fmla="*/ 6702452 w 7474883"/>
              <a:gd name="connsiteY144" fmla="*/ 949648 h 3428390"/>
              <a:gd name="connsiteX145" fmla="*/ 6702452 w 7474883"/>
              <a:gd name="connsiteY145" fmla="*/ 965744 h 3428390"/>
              <a:gd name="connsiteX146" fmla="*/ 6702452 w 7474883"/>
              <a:gd name="connsiteY146" fmla="*/ 981840 h 3428390"/>
              <a:gd name="connsiteX147" fmla="*/ 6710498 w 7474883"/>
              <a:gd name="connsiteY147" fmla="*/ 997935 h 3428390"/>
              <a:gd name="connsiteX148" fmla="*/ 6710498 w 7474883"/>
              <a:gd name="connsiteY148" fmla="*/ 1005983 h 3428390"/>
              <a:gd name="connsiteX149" fmla="*/ 6702452 w 7474883"/>
              <a:gd name="connsiteY149" fmla="*/ 1005983 h 3428390"/>
              <a:gd name="connsiteX150" fmla="*/ 6364513 w 7474883"/>
              <a:gd name="connsiteY150" fmla="*/ 1110605 h 3428390"/>
              <a:gd name="connsiteX151" fmla="*/ 6525436 w 7474883"/>
              <a:gd name="connsiteY151" fmla="*/ 1070366 h 3428390"/>
              <a:gd name="connsiteX152" fmla="*/ 6525436 w 7474883"/>
              <a:gd name="connsiteY152" fmla="*/ 1086462 h 3428390"/>
              <a:gd name="connsiteX153" fmla="*/ 6533482 w 7474883"/>
              <a:gd name="connsiteY153" fmla="*/ 1126701 h 3428390"/>
              <a:gd name="connsiteX154" fmla="*/ 6557620 w 7474883"/>
              <a:gd name="connsiteY154" fmla="*/ 1142797 h 3428390"/>
              <a:gd name="connsiteX155" fmla="*/ 6581759 w 7474883"/>
              <a:gd name="connsiteY155" fmla="*/ 1134749 h 3428390"/>
              <a:gd name="connsiteX156" fmla="*/ 6613944 w 7474883"/>
              <a:gd name="connsiteY156" fmla="*/ 1126701 h 3428390"/>
              <a:gd name="connsiteX157" fmla="*/ 6621990 w 7474883"/>
              <a:gd name="connsiteY157" fmla="*/ 1126701 h 3428390"/>
              <a:gd name="connsiteX158" fmla="*/ 6686360 w 7474883"/>
              <a:gd name="connsiteY158" fmla="*/ 1134749 h 3428390"/>
              <a:gd name="connsiteX159" fmla="*/ 6799006 w 7474883"/>
              <a:gd name="connsiteY159" fmla="*/ 1110605 h 3428390"/>
              <a:gd name="connsiteX160" fmla="*/ 6871421 w 7474883"/>
              <a:gd name="connsiteY160" fmla="*/ 1094510 h 3428390"/>
              <a:gd name="connsiteX161" fmla="*/ 7144990 w 7474883"/>
              <a:gd name="connsiteY161" fmla="*/ 1062318 h 3428390"/>
              <a:gd name="connsiteX162" fmla="*/ 7169129 w 7474883"/>
              <a:gd name="connsiteY162" fmla="*/ 1070366 h 3428390"/>
              <a:gd name="connsiteX163" fmla="*/ 7169129 w 7474883"/>
              <a:gd name="connsiteY163" fmla="*/ 1078414 h 3428390"/>
              <a:gd name="connsiteX164" fmla="*/ 7177175 w 7474883"/>
              <a:gd name="connsiteY164" fmla="*/ 1086462 h 3428390"/>
              <a:gd name="connsiteX165" fmla="*/ 7169129 w 7474883"/>
              <a:gd name="connsiteY165" fmla="*/ 1094510 h 3428390"/>
              <a:gd name="connsiteX166" fmla="*/ 7153036 w 7474883"/>
              <a:gd name="connsiteY166" fmla="*/ 1102558 h 3428390"/>
              <a:gd name="connsiteX167" fmla="*/ 7112806 w 7474883"/>
              <a:gd name="connsiteY167" fmla="*/ 1118653 h 3428390"/>
              <a:gd name="connsiteX168" fmla="*/ 6903606 w 7474883"/>
              <a:gd name="connsiteY168" fmla="*/ 1166940 h 3428390"/>
              <a:gd name="connsiteX169" fmla="*/ 6694406 w 7474883"/>
              <a:gd name="connsiteY169" fmla="*/ 1207180 h 3428390"/>
              <a:gd name="connsiteX170" fmla="*/ 6605898 w 7474883"/>
              <a:gd name="connsiteY170" fmla="*/ 1255467 h 3428390"/>
              <a:gd name="connsiteX171" fmla="*/ 6605898 w 7474883"/>
              <a:gd name="connsiteY171" fmla="*/ 1263515 h 3428390"/>
              <a:gd name="connsiteX172" fmla="*/ 6613944 w 7474883"/>
              <a:gd name="connsiteY172" fmla="*/ 1263515 h 3428390"/>
              <a:gd name="connsiteX173" fmla="*/ 6621990 w 7474883"/>
              <a:gd name="connsiteY173" fmla="*/ 1263515 h 3428390"/>
              <a:gd name="connsiteX174" fmla="*/ 6638082 w 7474883"/>
              <a:gd name="connsiteY174" fmla="*/ 1263515 h 3428390"/>
              <a:gd name="connsiteX175" fmla="*/ 6758774 w 7474883"/>
              <a:gd name="connsiteY175" fmla="*/ 1231323 h 3428390"/>
              <a:gd name="connsiteX176" fmla="*/ 6887514 w 7474883"/>
              <a:gd name="connsiteY176" fmla="*/ 1207180 h 3428390"/>
              <a:gd name="connsiteX177" fmla="*/ 6911652 w 7474883"/>
              <a:gd name="connsiteY177" fmla="*/ 1199132 h 3428390"/>
              <a:gd name="connsiteX178" fmla="*/ 7000160 w 7474883"/>
              <a:gd name="connsiteY178" fmla="*/ 1263515 h 3428390"/>
              <a:gd name="connsiteX179" fmla="*/ 7378329 w 7474883"/>
              <a:gd name="connsiteY179" fmla="*/ 1199132 h 3428390"/>
              <a:gd name="connsiteX180" fmla="*/ 7434652 w 7474883"/>
              <a:gd name="connsiteY180" fmla="*/ 1183036 h 3428390"/>
              <a:gd name="connsiteX181" fmla="*/ 7458790 w 7474883"/>
              <a:gd name="connsiteY181" fmla="*/ 1174988 h 3428390"/>
              <a:gd name="connsiteX182" fmla="*/ 7474883 w 7474883"/>
              <a:gd name="connsiteY182" fmla="*/ 1166940 h 3428390"/>
              <a:gd name="connsiteX183" fmla="*/ 7474883 w 7474883"/>
              <a:gd name="connsiteY183" fmla="*/ 1231323 h 3428390"/>
              <a:gd name="connsiteX184" fmla="*/ 7466837 w 7474883"/>
              <a:gd name="connsiteY184" fmla="*/ 1231323 h 3428390"/>
              <a:gd name="connsiteX185" fmla="*/ 7313960 w 7474883"/>
              <a:gd name="connsiteY185" fmla="*/ 1271563 h 3428390"/>
              <a:gd name="connsiteX186" fmla="*/ 7064529 w 7474883"/>
              <a:gd name="connsiteY186" fmla="*/ 1343993 h 3428390"/>
              <a:gd name="connsiteX187" fmla="*/ 7064529 w 7474883"/>
              <a:gd name="connsiteY187" fmla="*/ 1352041 h 3428390"/>
              <a:gd name="connsiteX188" fmla="*/ 7128898 w 7474883"/>
              <a:gd name="connsiteY188" fmla="*/ 1335946 h 3428390"/>
              <a:gd name="connsiteX189" fmla="*/ 7225452 w 7474883"/>
              <a:gd name="connsiteY189" fmla="*/ 1319850 h 3428390"/>
              <a:gd name="connsiteX190" fmla="*/ 7233498 w 7474883"/>
              <a:gd name="connsiteY190" fmla="*/ 1311802 h 3428390"/>
              <a:gd name="connsiteX191" fmla="*/ 7233498 w 7474883"/>
              <a:gd name="connsiteY191" fmla="*/ 1319850 h 3428390"/>
              <a:gd name="connsiteX192" fmla="*/ 7249590 w 7474883"/>
              <a:gd name="connsiteY192" fmla="*/ 1352041 h 3428390"/>
              <a:gd name="connsiteX193" fmla="*/ 7249590 w 7474883"/>
              <a:gd name="connsiteY193" fmla="*/ 1360089 h 3428390"/>
              <a:gd name="connsiteX194" fmla="*/ 7241544 w 7474883"/>
              <a:gd name="connsiteY194" fmla="*/ 1360089 h 3428390"/>
              <a:gd name="connsiteX195" fmla="*/ 7144990 w 7474883"/>
              <a:gd name="connsiteY195" fmla="*/ 1384233 h 3428390"/>
              <a:gd name="connsiteX196" fmla="*/ 7024298 w 7474883"/>
              <a:gd name="connsiteY196" fmla="*/ 1416424 h 3428390"/>
              <a:gd name="connsiteX197" fmla="*/ 7024298 w 7474883"/>
              <a:gd name="connsiteY197" fmla="*/ 1440568 h 3428390"/>
              <a:gd name="connsiteX198" fmla="*/ 7080621 w 7474883"/>
              <a:gd name="connsiteY198" fmla="*/ 1424472 h 3428390"/>
              <a:gd name="connsiteX199" fmla="*/ 7153036 w 7474883"/>
              <a:gd name="connsiteY199" fmla="*/ 1408376 h 3428390"/>
              <a:gd name="connsiteX200" fmla="*/ 7161082 w 7474883"/>
              <a:gd name="connsiteY200" fmla="*/ 1400328 h 3428390"/>
              <a:gd name="connsiteX201" fmla="*/ 7161082 w 7474883"/>
              <a:gd name="connsiteY201" fmla="*/ 1408376 h 3428390"/>
              <a:gd name="connsiteX202" fmla="*/ 7177175 w 7474883"/>
              <a:gd name="connsiteY202" fmla="*/ 1440568 h 3428390"/>
              <a:gd name="connsiteX203" fmla="*/ 7177175 w 7474883"/>
              <a:gd name="connsiteY203" fmla="*/ 1448616 h 3428390"/>
              <a:gd name="connsiteX204" fmla="*/ 7169129 w 7474883"/>
              <a:gd name="connsiteY204" fmla="*/ 1448616 h 3428390"/>
              <a:gd name="connsiteX205" fmla="*/ 6927744 w 7474883"/>
              <a:gd name="connsiteY205" fmla="*/ 1561286 h 3428390"/>
              <a:gd name="connsiteX206" fmla="*/ 6815098 w 7474883"/>
              <a:gd name="connsiteY206" fmla="*/ 1593477 h 3428390"/>
              <a:gd name="connsiteX207" fmla="*/ 7193268 w 7474883"/>
              <a:gd name="connsiteY207" fmla="*/ 1521046 h 3428390"/>
              <a:gd name="connsiteX208" fmla="*/ 7209360 w 7474883"/>
              <a:gd name="connsiteY208" fmla="*/ 1512999 h 3428390"/>
              <a:gd name="connsiteX209" fmla="*/ 7209360 w 7474883"/>
              <a:gd name="connsiteY209" fmla="*/ 1529094 h 3428390"/>
              <a:gd name="connsiteX210" fmla="*/ 7112806 w 7474883"/>
              <a:gd name="connsiteY210" fmla="*/ 1617621 h 3428390"/>
              <a:gd name="connsiteX211" fmla="*/ 7104760 w 7474883"/>
              <a:gd name="connsiteY211" fmla="*/ 1617621 h 3428390"/>
              <a:gd name="connsiteX212" fmla="*/ 6686360 w 7474883"/>
              <a:gd name="connsiteY212" fmla="*/ 1754435 h 3428390"/>
              <a:gd name="connsiteX213" fmla="*/ 6702452 w 7474883"/>
              <a:gd name="connsiteY213" fmla="*/ 1778578 h 3428390"/>
              <a:gd name="connsiteX214" fmla="*/ 6702452 w 7474883"/>
              <a:gd name="connsiteY214" fmla="*/ 1786626 h 3428390"/>
              <a:gd name="connsiteX215" fmla="*/ 6694406 w 7474883"/>
              <a:gd name="connsiteY215" fmla="*/ 1786626 h 3428390"/>
              <a:gd name="connsiteX216" fmla="*/ 6654174 w 7474883"/>
              <a:gd name="connsiteY216" fmla="*/ 1802722 h 3428390"/>
              <a:gd name="connsiteX217" fmla="*/ 6565667 w 7474883"/>
              <a:gd name="connsiteY217" fmla="*/ 1834913 h 3428390"/>
              <a:gd name="connsiteX218" fmla="*/ 6300144 w 7474883"/>
              <a:gd name="connsiteY218" fmla="*/ 1923440 h 3428390"/>
              <a:gd name="connsiteX219" fmla="*/ 5930020 w 7474883"/>
              <a:gd name="connsiteY219" fmla="*/ 2044158 h 3428390"/>
              <a:gd name="connsiteX220" fmla="*/ 4867927 w 7474883"/>
              <a:gd name="connsiteY220" fmla="*/ 2518982 h 3428390"/>
              <a:gd name="connsiteX221" fmla="*/ 4513896 w 7474883"/>
              <a:gd name="connsiteY221" fmla="*/ 2720178 h 3428390"/>
              <a:gd name="connsiteX222" fmla="*/ 4127680 w 7474883"/>
              <a:gd name="connsiteY222" fmla="*/ 2945518 h 3428390"/>
              <a:gd name="connsiteX223" fmla="*/ 3821926 w 7474883"/>
              <a:gd name="connsiteY223" fmla="*/ 3122571 h 3428390"/>
              <a:gd name="connsiteX224" fmla="*/ 3580541 w 7474883"/>
              <a:gd name="connsiteY224" fmla="*/ 3267433 h 3428390"/>
              <a:gd name="connsiteX225" fmla="*/ 3492034 w 7474883"/>
              <a:gd name="connsiteY225" fmla="*/ 3291576 h 3428390"/>
              <a:gd name="connsiteX226" fmla="*/ 3395480 w 7474883"/>
              <a:gd name="connsiteY226" fmla="*/ 3259385 h 3428390"/>
              <a:gd name="connsiteX227" fmla="*/ 3387434 w 7474883"/>
              <a:gd name="connsiteY227" fmla="*/ 3251337 h 3428390"/>
              <a:gd name="connsiteX228" fmla="*/ 3395480 w 7474883"/>
              <a:gd name="connsiteY228" fmla="*/ 3243289 h 3428390"/>
              <a:gd name="connsiteX229" fmla="*/ 3870203 w 7474883"/>
              <a:gd name="connsiteY229" fmla="*/ 2929423 h 3428390"/>
              <a:gd name="connsiteX230" fmla="*/ 3749511 w 7474883"/>
              <a:gd name="connsiteY230" fmla="*/ 3001853 h 3428390"/>
              <a:gd name="connsiteX231" fmla="*/ 3588588 w 7474883"/>
              <a:gd name="connsiteY231" fmla="*/ 3098428 h 3428390"/>
              <a:gd name="connsiteX232" fmla="*/ 3427664 w 7474883"/>
              <a:gd name="connsiteY232" fmla="*/ 3195002 h 3428390"/>
              <a:gd name="connsiteX233" fmla="*/ 3419618 w 7474883"/>
              <a:gd name="connsiteY233" fmla="*/ 3195002 h 3428390"/>
              <a:gd name="connsiteX234" fmla="*/ 3395480 w 7474883"/>
              <a:gd name="connsiteY234" fmla="*/ 3170858 h 3428390"/>
              <a:gd name="connsiteX235" fmla="*/ 3395480 w 7474883"/>
              <a:gd name="connsiteY235" fmla="*/ 3162811 h 3428390"/>
              <a:gd name="connsiteX236" fmla="*/ 3419618 w 7474883"/>
              <a:gd name="connsiteY236" fmla="*/ 3130619 h 3428390"/>
              <a:gd name="connsiteX237" fmla="*/ 3492034 w 7474883"/>
              <a:gd name="connsiteY237" fmla="*/ 3050141 h 3428390"/>
              <a:gd name="connsiteX238" fmla="*/ 3604680 w 7474883"/>
              <a:gd name="connsiteY238" fmla="*/ 2969662 h 3428390"/>
              <a:gd name="connsiteX239" fmla="*/ 3604680 w 7474883"/>
              <a:gd name="connsiteY239" fmla="*/ 2961614 h 3428390"/>
              <a:gd name="connsiteX240" fmla="*/ 3564449 w 7474883"/>
              <a:gd name="connsiteY240" fmla="*/ 2977710 h 3428390"/>
              <a:gd name="connsiteX241" fmla="*/ 3492034 w 7474883"/>
              <a:gd name="connsiteY241" fmla="*/ 3009901 h 3428390"/>
              <a:gd name="connsiteX242" fmla="*/ 3459849 w 7474883"/>
              <a:gd name="connsiteY242" fmla="*/ 3025997 h 3428390"/>
              <a:gd name="connsiteX243" fmla="*/ 3475941 w 7474883"/>
              <a:gd name="connsiteY243" fmla="*/ 2993805 h 3428390"/>
              <a:gd name="connsiteX244" fmla="*/ 3701234 w 7474883"/>
              <a:gd name="connsiteY244" fmla="*/ 2776513 h 3428390"/>
              <a:gd name="connsiteX245" fmla="*/ 3636865 w 7474883"/>
              <a:gd name="connsiteY245" fmla="*/ 2808705 h 3428390"/>
              <a:gd name="connsiteX246" fmla="*/ 3475941 w 7474883"/>
              <a:gd name="connsiteY246" fmla="*/ 2905279 h 3428390"/>
              <a:gd name="connsiteX247" fmla="*/ 3467895 w 7474883"/>
              <a:gd name="connsiteY247" fmla="*/ 2913327 h 3428390"/>
              <a:gd name="connsiteX248" fmla="*/ 3427664 w 7474883"/>
              <a:gd name="connsiteY248" fmla="*/ 2873088 h 3428390"/>
              <a:gd name="connsiteX249" fmla="*/ 3435711 w 7474883"/>
              <a:gd name="connsiteY249" fmla="*/ 2865040 h 3428390"/>
              <a:gd name="connsiteX250" fmla="*/ 3483988 w 7474883"/>
              <a:gd name="connsiteY250" fmla="*/ 2824800 h 3428390"/>
              <a:gd name="connsiteX251" fmla="*/ 3548357 w 7474883"/>
              <a:gd name="connsiteY251" fmla="*/ 2776513 h 3428390"/>
              <a:gd name="connsiteX252" fmla="*/ 3797788 w 7474883"/>
              <a:gd name="connsiteY252" fmla="*/ 2615556 h 3428390"/>
              <a:gd name="connsiteX253" fmla="*/ 4216188 w 7474883"/>
              <a:gd name="connsiteY253" fmla="*/ 2358024 h 3428390"/>
              <a:gd name="connsiteX254" fmla="*/ 4256419 w 7474883"/>
              <a:gd name="connsiteY254" fmla="*/ 2333881 h 3428390"/>
              <a:gd name="connsiteX255" fmla="*/ 4087450 w 7474883"/>
              <a:gd name="connsiteY255" fmla="*/ 2414359 h 3428390"/>
              <a:gd name="connsiteX256" fmla="*/ 2904664 w 7474883"/>
              <a:gd name="connsiteY256" fmla="*/ 3170858 h 3428390"/>
              <a:gd name="connsiteX257" fmla="*/ 2639141 w 7474883"/>
              <a:gd name="connsiteY257" fmla="*/ 3380103 h 3428390"/>
              <a:gd name="connsiteX258" fmla="*/ 2590864 w 7474883"/>
              <a:gd name="connsiteY258" fmla="*/ 3404247 h 3428390"/>
              <a:gd name="connsiteX259" fmla="*/ 2550633 w 7474883"/>
              <a:gd name="connsiteY259" fmla="*/ 3420342 h 3428390"/>
              <a:gd name="connsiteX260" fmla="*/ 2542587 w 7474883"/>
              <a:gd name="connsiteY260" fmla="*/ 3428390 h 3428390"/>
              <a:gd name="connsiteX261" fmla="*/ 2534541 w 7474883"/>
              <a:gd name="connsiteY261" fmla="*/ 3420342 h 3428390"/>
              <a:gd name="connsiteX262" fmla="*/ 2526494 w 7474883"/>
              <a:gd name="connsiteY262" fmla="*/ 3404247 h 3428390"/>
              <a:gd name="connsiteX263" fmla="*/ 2518448 w 7474883"/>
              <a:gd name="connsiteY263" fmla="*/ 3396199 h 3428390"/>
              <a:gd name="connsiteX264" fmla="*/ 2510402 w 7474883"/>
              <a:gd name="connsiteY264" fmla="*/ 3388151 h 3428390"/>
              <a:gd name="connsiteX265" fmla="*/ 2518448 w 7474883"/>
              <a:gd name="connsiteY265" fmla="*/ 3380103 h 3428390"/>
              <a:gd name="connsiteX266" fmla="*/ 2582818 w 7474883"/>
              <a:gd name="connsiteY266" fmla="*/ 3299624 h 3428390"/>
              <a:gd name="connsiteX267" fmla="*/ 2631095 w 7474883"/>
              <a:gd name="connsiteY267" fmla="*/ 3235241 h 3428390"/>
              <a:gd name="connsiteX268" fmla="*/ 2566725 w 7474883"/>
              <a:gd name="connsiteY268" fmla="*/ 3267433 h 3428390"/>
              <a:gd name="connsiteX269" fmla="*/ 2558679 w 7474883"/>
              <a:gd name="connsiteY269" fmla="*/ 3275481 h 3428390"/>
              <a:gd name="connsiteX270" fmla="*/ 2542587 w 7474883"/>
              <a:gd name="connsiteY270" fmla="*/ 3251337 h 3428390"/>
              <a:gd name="connsiteX271" fmla="*/ 2542587 w 7474883"/>
              <a:gd name="connsiteY271" fmla="*/ 3243289 h 3428390"/>
              <a:gd name="connsiteX272" fmla="*/ 2751787 w 7474883"/>
              <a:gd name="connsiteY272" fmla="*/ 3001853 h 3428390"/>
              <a:gd name="connsiteX273" fmla="*/ 3347203 w 7474883"/>
              <a:gd name="connsiteY273" fmla="*/ 2583364 h 3428390"/>
              <a:gd name="connsiteX274" fmla="*/ 2663279 w 7474883"/>
              <a:gd name="connsiteY274" fmla="*/ 3066236 h 3428390"/>
              <a:gd name="connsiteX275" fmla="*/ 2655233 w 7474883"/>
              <a:gd name="connsiteY275" fmla="*/ 3074284 h 3428390"/>
              <a:gd name="connsiteX276" fmla="*/ 2623048 w 7474883"/>
              <a:gd name="connsiteY276" fmla="*/ 3042093 h 3428390"/>
              <a:gd name="connsiteX277" fmla="*/ 2631095 w 7474883"/>
              <a:gd name="connsiteY277" fmla="*/ 3034045 h 3428390"/>
              <a:gd name="connsiteX278" fmla="*/ 2647187 w 7474883"/>
              <a:gd name="connsiteY278" fmla="*/ 3009901 h 3428390"/>
              <a:gd name="connsiteX279" fmla="*/ 2679372 w 7474883"/>
              <a:gd name="connsiteY279" fmla="*/ 2985758 h 3428390"/>
              <a:gd name="connsiteX280" fmla="*/ 2864433 w 7474883"/>
              <a:gd name="connsiteY280" fmla="*/ 2840896 h 3428390"/>
              <a:gd name="connsiteX281" fmla="*/ 3049495 w 7474883"/>
              <a:gd name="connsiteY281" fmla="*/ 2712130 h 3428390"/>
              <a:gd name="connsiteX282" fmla="*/ 2695464 w 7474883"/>
              <a:gd name="connsiteY282" fmla="*/ 2913327 h 3428390"/>
              <a:gd name="connsiteX283" fmla="*/ 2623048 w 7474883"/>
              <a:gd name="connsiteY283" fmla="*/ 2961614 h 3428390"/>
              <a:gd name="connsiteX284" fmla="*/ 2615002 w 7474883"/>
              <a:gd name="connsiteY284" fmla="*/ 2969662 h 3428390"/>
              <a:gd name="connsiteX285" fmla="*/ 2598910 w 7474883"/>
              <a:gd name="connsiteY285" fmla="*/ 2945518 h 3428390"/>
              <a:gd name="connsiteX286" fmla="*/ 2615002 w 7474883"/>
              <a:gd name="connsiteY286" fmla="*/ 2897231 h 3428390"/>
              <a:gd name="connsiteX287" fmla="*/ 1955217 w 7474883"/>
              <a:gd name="connsiteY287" fmla="*/ 3355959 h 3428390"/>
              <a:gd name="connsiteX288" fmla="*/ 1931079 w 7474883"/>
              <a:gd name="connsiteY288" fmla="*/ 3372055 h 3428390"/>
              <a:gd name="connsiteX289" fmla="*/ 1939125 w 7474883"/>
              <a:gd name="connsiteY289" fmla="*/ 3347911 h 3428390"/>
              <a:gd name="connsiteX290" fmla="*/ 2075910 w 7474883"/>
              <a:gd name="connsiteY290" fmla="*/ 3130619 h 3428390"/>
              <a:gd name="connsiteX291" fmla="*/ 2092002 w 7474883"/>
              <a:gd name="connsiteY291" fmla="*/ 3114523 h 3428390"/>
              <a:gd name="connsiteX292" fmla="*/ 1963263 w 7474883"/>
              <a:gd name="connsiteY292" fmla="*/ 3203050 h 3428390"/>
              <a:gd name="connsiteX293" fmla="*/ 1947171 w 7474883"/>
              <a:gd name="connsiteY293" fmla="*/ 3186954 h 3428390"/>
              <a:gd name="connsiteX294" fmla="*/ 2357525 w 7474883"/>
              <a:gd name="connsiteY294" fmla="*/ 2792609 h 3428390"/>
              <a:gd name="connsiteX295" fmla="*/ 2067863 w 7474883"/>
              <a:gd name="connsiteY295" fmla="*/ 2977710 h 3428390"/>
              <a:gd name="connsiteX296" fmla="*/ 2051771 w 7474883"/>
              <a:gd name="connsiteY296" fmla="*/ 2985758 h 3428390"/>
              <a:gd name="connsiteX297" fmla="*/ 2051771 w 7474883"/>
              <a:gd name="connsiteY297" fmla="*/ 2969662 h 3428390"/>
              <a:gd name="connsiteX298" fmla="*/ 2035679 w 7474883"/>
              <a:gd name="connsiteY298" fmla="*/ 2961614 h 3428390"/>
              <a:gd name="connsiteX299" fmla="*/ 2027633 w 7474883"/>
              <a:gd name="connsiteY299" fmla="*/ 2953566 h 3428390"/>
              <a:gd name="connsiteX300" fmla="*/ 2035679 w 7474883"/>
              <a:gd name="connsiteY300" fmla="*/ 2945518 h 3428390"/>
              <a:gd name="connsiteX301" fmla="*/ 3025356 w 7474883"/>
              <a:gd name="connsiteY301" fmla="*/ 2245354 h 3428390"/>
              <a:gd name="connsiteX302" fmla="*/ 3017310 w 7474883"/>
              <a:gd name="connsiteY302" fmla="*/ 2245354 h 3428390"/>
              <a:gd name="connsiteX303" fmla="*/ 2969033 w 7474883"/>
              <a:gd name="connsiteY303" fmla="*/ 2277546 h 3428390"/>
              <a:gd name="connsiteX304" fmla="*/ 2832249 w 7474883"/>
              <a:gd name="connsiteY304" fmla="*/ 2374120 h 3428390"/>
              <a:gd name="connsiteX305" fmla="*/ 2558679 w 7474883"/>
              <a:gd name="connsiteY305" fmla="*/ 2567269 h 3428390"/>
              <a:gd name="connsiteX306" fmla="*/ 2478218 w 7474883"/>
              <a:gd name="connsiteY306" fmla="*/ 2599460 h 3428390"/>
              <a:gd name="connsiteX307" fmla="*/ 2437987 w 7474883"/>
              <a:gd name="connsiteY307" fmla="*/ 2615556 h 3428390"/>
              <a:gd name="connsiteX308" fmla="*/ 2413848 w 7474883"/>
              <a:gd name="connsiteY308" fmla="*/ 2623604 h 3428390"/>
              <a:gd name="connsiteX309" fmla="*/ 2397756 w 7474883"/>
              <a:gd name="connsiteY309" fmla="*/ 2631652 h 3428390"/>
              <a:gd name="connsiteX310" fmla="*/ 2341433 w 7474883"/>
              <a:gd name="connsiteY310" fmla="*/ 2671891 h 3428390"/>
              <a:gd name="connsiteX311" fmla="*/ 2132233 w 7474883"/>
              <a:gd name="connsiteY311" fmla="*/ 2792609 h 3428390"/>
              <a:gd name="connsiteX312" fmla="*/ 2092002 w 7474883"/>
              <a:gd name="connsiteY312" fmla="*/ 2808705 h 3428390"/>
              <a:gd name="connsiteX313" fmla="*/ 2116140 w 7474883"/>
              <a:gd name="connsiteY313" fmla="*/ 2776513 h 3428390"/>
              <a:gd name="connsiteX314" fmla="*/ 2124186 w 7474883"/>
              <a:gd name="connsiteY314" fmla="*/ 2760417 h 3428390"/>
              <a:gd name="connsiteX315" fmla="*/ 2172463 w 7474883"/>
              <a:gd name="connsiteY315" fmla="*/ 2704082 h 3428390"/>
              <a:gd name="connsiteX316" fmla="*/ 2413848 w 7474883"/>
              <a:gd name="connsiteY316" fmla="*/ 2535077 h 3428390"/>
              <a:gd name="connsiteX317" fmla="*/ 2767879 w 7474883"/>
              <a:gd name="connsiteY317" fmla="*/ 2285593 h 3428390"/>
              <a:gd name="connsiteX318" fmla="*/ 2840295 w 7474883"/>
              <a:gd name="connsiteY318" fmla="*/ 2229258 h 3428390"/>
              <a:gd name="connsiteX319" fmla="*/ 2872479 w 7474883"/>
              <a:gd name="connsiteY319" fmla="*/ 2205115 h 3428390"/>
              <a:gd name="connsiteX320" fmla="*/ 2856387 w 7474883"/>
              <a:gd name="connsiteY320" fmla="*/ 2205115 h 3428390"/>
              <a:gd name="connsiteX321" fmla="*/ 2832249 w 7474883"/>
              <a:gd name="connsiteY321" fmla="*/ 2213163 h 3428390"/>
              <a:gd name="connsiteX322" fmla="*/ 2309248 w 7474883"/>
              <a:gd name="connsiteY322" fmla="*/ 2575317 h 3428390"/>
              <a:gd name="connsiteX323" fmla="*/ 1794294 w 7474883"/>
              <a:gd name="connsiteY323" fmla="*/ 2929423 h 3428390"/>
              <a:gd name="connsiteX324" fmla="*/ 1617278 w 7474883"/>
              <a:gd name="connsiteY324" fmla="*/ 3042093 h 3428390"/>
              <a:gd name="connsiteX325" fmla="*/ 1536817 w 7474883"/>
              <a:gd name="connsiteY325" fmla="*/ 3058188 h 3428390"/>
              <a:gd name="connsiteX326" fmla="*/ 1520725 w 7474883"/>
              <a:gd name="connsiteY326" fmla="*/ 3058188 h 3428390"/>
              <a:gd name="connsiteX327" fmla="*/ 1488540 w 7474883"/>
              <a:gd name="connsiteY327" fmla="*/ 3090380 h 3428390"/>
              <a:gd name="connsiteX328" fmla="*/ 1480494 w 7474883"/>
              <a:gd name="connsiteY328" fmla="*/ 3082332 h 3428390"/>
              <a:gd name="connsiteX329" fmla="*/ 1472448 w 7474883"/>
              <a:gd name="connsiteY329" fmla="*/ 3066236 h 3428390"/>
              <a:gd name="connsiteX330" fmla="*/ 1456355 w 7474883"/>
              <a:gd name="connsiteY330" fmla="*/ 3009901 h 3428390"/>
              <a:gd name="connsiteX331" fmla="*/ 1544863 w 7474883"/>
              <a:gd name="connsiteY331" fmla="*/ 2929423 h 3428390"/>
              <a:gd name="connsiteX332" fmla="*/ 1585094 w 7474883"/>
              <a:gd name="connsiteY332" fmla="*/ 2905279 h 3428390"/>
              <a:gd name="connsiteX333" fmla="*/ 1625325 w 7474883"/>
              <a:gd name="connsiteY333" fmla="*/ 2881135 h 3428390"/>
              <a:gd name="connsiteX334" fmla="*/ 1520725 w 7474883"/>
              <a:gd name="connsiteY334" fmla="*/ 2897231 h 3428390"/>
              <a:gd name="connsiteX335" fmla="*/ 1504632 w 7474883"/>
              <a:gd name="connsiteY335" fmla="*/ 2873088 h 3428390"/>
              <a:gd name="connsiteX336" fmla="*/ 1504632 w 7474883"/>
              <a:gd name="connsiteY336" fmla="*/ 2865040 h 3428390"/>
              <a:gd name="connsiteX337" fmla="*/ 1536817 w 7474883"/>
              <a:gd name="connsiteY337" fmla="*/ 2840896 h 3428390"/>
              <a:gd name="connsiteX338" fmla="*/ 1560955 w 7474883"/>
              <a:gd name="connsiteY338" fmla="*/ 2824800 h 3428390"/>
              <a:gd name="connsiteX339" fmla="*/ 1504632 w 7474883"/>
              <a:gd name="connsiteY339" fmla="*/ 2760417 h 3428390"/>
              <a:gd name="connsiteX340" fmla="*/ 1496586 w 7474883"/>
              <a:gd name="connsiteY340" fmla="*/ 2752370 h 3428390"/>
              <a:gd name="connsiteX341" fmla="*/ 1504632 w 7474883"/>
              <a:gd name="connsiteY341" fmla="*/ 2744322 h 3428390"/>
              <a:gd name="connsiteX342" fmla="*/ 1552909 w 7474883"/>
              <a:gd name="connsiteY342" fmla="*/ 2720178 h 3428390"/>
              <a:gd name="connsiteX343" fmla="*/ 1565984 w 7474883"/>
              <a:gd name="connsiteY343" fmla="*/ 2715148 h 3428390"/>
              <a:gd name="connsiteX344" fmla="*/ 1572918 w 7474883"/>
              <a:gd name="connsiteY344" fmla="*/ 2711133 h 3428390"/>
              <a:gd name="connsiteX345" fmla="*/ 1573025 w 7474883"/>
              <a:gd name="connsiteY345" fmla="*/ 2711124 h 3428390"/>
              <a:gd name="connsiteX346" fmla="*/ 1585094 w 7474883"/>
              <a:gd name="connsiteY346" fmla="*/ 2704082 h 3428390"/>
              <a:gd name="connsiteX347" fmla="*/ 1572918 w 7474883"/>
              <a:gd name="connsiteY347" fmla="*/ 2711133 h 3428390"/>
              <a:gd name="connsiteX348" fmla="*/ 1560955 w 7474883"/>
              <a:gd name="connsiteY348" fmla="*/ 2712130 h 3428390"/>
              <a:gd name="connsiteX349" fmla="*/ 1520725 w 7474883"/>
              <a:gd name="connsiteY349" fmla="*/ 2712130 h 3428390"/>
              <a:gd name="connsiteX350" fmla="*/ 1512678 w 7474883"/>
              <a:gd name="connsiteY350" fmla="*/ 2712130 h 3428390"/>
              <a:gd name="connsiteX351" fmla="*/ 1560955 w 7474883"/>
              <a:gd name="connsiteY351" fmla="*/ 2583364 h 3428390"/>
              <a:gd name="connsiteX352" fmla="*/ 1665555 w 7474883"/>
              <a:gd name="connsiteY352" fmla="*/ 2518982 h 3428390"/>
              <a:gd name="connsiteX353" fmla="*/ 1673602 w 7474883"/>
              <a:gd name="connsiteY353" fmla="*/ 2510934 h 3428390"/>
              <a:gd name="connsiteX354" fmla="*/ 1633371 w 7474883"/>
              <a:gd name="connsiteY354" fmla="*/ 2527029 h 3428390"/>
              <a:gd name="connsiteX355" fmla="*/ 1609232 w 7474883"/>
              <a:gd name="connsiteY355" fmla="*/ 2535077 h 3428390"/>
              <a:gd name="connsiteX356" fmla="*/ 1617278 w 7474883"/>
              <a:gd name="connsiteY356" fmla="*/ 2518982 h 3428390"/>
              <a:gd name="connsiteX357" fmla="*/ 1641417 w 7474883"/>
              <a:gd name="connsiteY357" fmla="*/ 2470694 h 3428390"/>
              <a:gd name="connsiteX358" fmla="*/ 1657509 w 7474883"/>
              <a:gd name="connsiteY358" fmla="*/ 2454599 h 3428390"/>
              <a:gd name="connsiteX359" fmla="*/ 1649463 w 7474883"/>
              <a:gd name="connsiteY359" fmla="*/ 2454599 h 3428390"/>
              <a:gd name="connsiteX360" fmla="*/ 1609232 w 7474883"/>
              <a:gd name="connsiteY360" fmla="*/ 2478742 h 3428390"/>
              <a:gd name="connsiteX361" fmla="*/ 1496586 w 7474883"/>
              <a:gd name="connsiteY361" fmla="*/ 2543125 h 3428390"/>
              <a:gd name="connsiteX362" fmla="*/ 1343709 w 7474883"/>
              <a:gd name="connsiteY362" fmla="*/ 2679939 h 3428390"/>
              <a:gd name="connsiteX363" fmla="*/ 1190832 w 7474883"/>
              <a:gd name="connsiteY363" fmla="*/ 2816752 h 3428390"/>
              <a:gd name="connsiteX364" fmla="*/ 1158647 w 7474883"/>
              <a:gd name="connsiteY364" fmla="*/ 2840896 h 3428390"/>
              <a:gd name="connsiteX365" fmla="*/ 1118416 w 7474883"/>
              <a:gd name="connsiteY365" fmla="*/ 2873088 h 3428390"/>
              <a:gd name="connsiteX366" fmla="*/ 1102324 w 7474883"/>
              <a:gd name="connsiteY366" fmla="*/ 2856992 h 3428390"/>
              <a:gd name="connsiteX367" fmla="*/ 1126463 w 7474883"/>
              <a:gd name="connsiteY367" fmla="*/ 2808705 h 3428390"/>
              <a:gd name="connsiteX368" fmla="*/ 1086232 w 7474883"/>
              <a:gd name="connsiteY368" fmla="*/ 2816752 h 3428390"/>
              <a:gd name="connsiteX369" fmla="*/ 1054047 w 7474883"/>
              <a:gd name="connsiteY369" fmla="*/ 2824800 h 3428390"/>
              <a:gd name="connsiteX370" fmla="*/ 1070140 w 7474883"/>
              <a:gd name="connsiteY370" fmla="*/ 2800657 h 3428390"/>
              <a:gd name="connsiteX371" fmla="*/ 1118416 w 7474883"/>
              <a:gd name="connsiteY371" fmla="*/ 2752370 h 3428390"/>
              <a:gd name="connsiteX372" fmla="*/ 1126463 w 7474883"/>
              <a:gd name="connsiteY372" fmla="*/ 2744322 h 3428390"/>
              <a:gd name="connsiteX373" fmla="*/ 1037955 w 7474883"/>
              <a:gd name="connsiteY373" fmla="*/ 2784561 h 3428390"/>
              <a:gd name="connsiteX374" fmla="*/ 925308 w 7474883"/>
              <a:gd name="connsiteY374" fmla="*/ 2848944 h 3428390"/>
              <a:gd name="connsiteX375" fmla="*/ 917262 w 7474883"/>
              <a:gd name="connsiteY375" fmla="*/ 2856992 h 3428390"/>
              <a:gd name="connsiteX376" fmla="*/ 893124 w 7474883"/>
              <a:gd name="connsiteY376" fmla="*/ 2824800 h 3428390"/>
              <a:gd name="connsiteX377" fmla="*/ 957493 w 7474883"/>
              <a:gd name="connsiteY377" fmla="*/ 2752370 h 3428390"/>
              <a:gd name="connsiteX378" fmla="*/ 1005770 w 7474883"/>
              <a:gd name="connsiteY378" fmla="*/ 2712130 h 3428390"/>
              <a:gd name="connsiteX379" fmla="*/ 1070140 w 7474883"/>
              <a:gd name="connsiteY379" fmla="*/ 2663843 h 3428390"/>
              <a:gd name="connsiteX380" fmla="*/ 1126463 w 7474883"/>
              <a:gd name="connsiteY380" fmla="*/ 2607508 h 3428390"/>
              <a:gd name="connsiteX381" fmla="*/ 1118416 w 7474883"/>
              <a:gd name="connsiteY381" fmla="*/ 2607508 h 3428390"/>
              <a:gd name="connsiteX382" fmla="*/ 1094278 w 7474883"/>
              <a:gd name="connsiteY382" fmla="*/ 2615556 h 3428390"/>
              <a:gd name="connsiteX383" fmla="*/ 1054047 w 7474883"/>
              <a:gd name="connsiteY383" fmla="*/ 2623604 h 3428390"/>
              <a:gd name="connsiteX384" fmla="*/ 1013816 w 7474883"/>
              <a:gd name="connsiteY384" fmla="*/ 2639699 h 3428390"/>
              <a:gd name="connsiteX385" fmla="*/ 1037955 w 7474883"/>
              <a:gd name="connsiteY385" fmla="*/ 2607508 h 3428390"/>
              <a:gd name="connsiteX386" fmla="*/ 1134509 w 7474883"/>
              <a:gd name="connsiteY386" fmla="*/ 2494838 h 3428390"/>
              <a:gd name="connsiteX387" fmla="*/ 1223017 w 7474883"/>
              <a:gd name="connsiteY387" fmla="*/ 2382168 h 3428390"/>
              <a:gd name="connsiteX388" fmla="*/ 1198878 w 7474883"/>
              <a:gd name="connsiteY388" fmla="*/ 2398264 h 3428390"/>
              <a:gd name="connsiteX389" fmla="*/ 1166693 w 7474883"/>
              <a:gd name="connsiteY389" fmla="*/ 2422407 h 3428390"/>
              <a:gd name="connsiteX390" fmla="*/ 893124 w 7474883"/>
              <a:gd name="connsiteY390" fmla="*/ 2615556 h 3428390"/>
              <a:gd name="connsiteX391" fmla="*/ 683923 w 7474883"/>
              <a:gd name="connsiteY391" fmla="*/ 2752370 h 3428390"/>
              <a:gd name="connsiteX392" fmla="*/ 523000 w 7474883"/>
              <a:gd name="connsiteY392" fmla="*/ 2856992 h 3428390"/>
              <a:gd name="connsiteX393" fmla="*/ 514954 w 7474883"/>
              <a:gd name="connsiteY393" fmla="*/ 2865040 h 3428390"/>
              <a:gd name="connsiteX394" fmla="*/ 506908 w 7474883"/>
              <a:gd name="connsiteY394" fmla="*/ 2856992 h 3428390"/>
              <a:gd name="connsiteX395" fmla="*/ 498862 w 7474883"/>
              <a:gd name="connsiteY395" fmla="*/ 2832848 h 3428390"/>
              <a:gd name="connsiteX396" fmla="*/ 498862 w 7474883"/>
              <a:gd name="connsiteY396" fmla="*/ 2824800 h 3428390"/>
              <a:gd name="connsiteX397" fmla="*/ 531046 w 7474883"/>
              <a:gd name="connsiteY397" fmla="*/ 2800657 h 3428390"/>
              <a:gd name="connsiteX398" fmla="*/ 547139 w 7474883"/>
              <a:gd name="connsiteY398" fmla="*/ 2784561 h 3428390"/>
              <a:gd name="connsiteX399" fmla="*/ 514954 w 7474883"/>
              <a:gd name="connsiteY399" fmla="*/ 2768465 h 3428390"/>
              <a:gd name="connsiteX400" fmla="*/ 506908 w 7474883"/>
              <a:gd name="connsiteY400" fmla="*/ 2760417 h 3428390"/>
              <a:gd name="connsiteX401" fmla="*/ 514954 w 7474883"/>
              <a:gd name="connsiteY401" fmla="*/ 2752370 h 3428390"/>
              <a:gd name="connsiteX402" fmla="*/ 622571 w 7474883"/>
              <a:gd name="connsiteY402" fmla="*/ 2666861 h 3428390"/>
              <a:gd name="connsiteX403" fmla="*/ 701264 w 7474883"/>
              <a:gd name="connsiteY403" fmla="*/ 2595945 h 3428390"/>
              <a:gd name="connsiteX404" fmla="*/ 708062 w 7474883"/>
              <a:gd name="connsiteY404" fmla="*/ 2591412 h 3428390"/>
              <a:gd name="connsiteX405" fmla="*/ 724154 w 7474883"/>
              <a:gd name="connsiteY405" fmla="*/ 2575317 h 3428390"/>
              <a:gd name="connsiteX406" fmla="*/ 701264 w 7474883"/>
              <a:gd name="connsiteY406" fmla="*/ 2595945 h 3428390"/>
              <a:gd name="connsiteX407" fmla="*/ 635646 w 7474883"/>
              <a:gd name="connsiteY407" fmla="*/ 2639699 h 3428390"/>
              <a:gd name="connsiteX408" fmla="*/ 611508 w 7474883"/>
              <a:gd name="connsiteY408" fmla="*/ 2655795 h 3428390"/>
              <a:gd name="connsiteX409" fmla="*/ 563231 w 7474883"/>
              <a:gd name="connsiteY409" fmla="*/ 2687987 h 3428390"/>
              <a:gd name="connsiteX410" fmla="*/ 539093 w 7474883"/>
              <a:gd name="connsiteY410" fmla="*/ 2696035 h 3428390"/>
              <a:gd name="connsiteX411" fmla="*/ 514954 w 7474883"/>
              <a:gd name="connsiteY411" fmla="*/ 2687987 h 3428390"/>
              <a:gd name="connsiteX412" fmla="*/ 474723 w 7474883"/>
              <a:gd name="connsiteY412" fmla="*/ 2679939 h 3428390"/>
              <a:gd name="connsiteX413" fmla="*/ 450585 w 7474883"/>
              <a:gd name="connsiteY413" fmla="*/ 2679939 h 3428390"/>
              <a:gd name="connsiteX414" fmla="*/ 466677 w 7474883"/>
              <a:gd name="connsiteY414" fmla="*/ 2663843 h 3428390"/>
              <a:gd name="connsiteX415" fmla="*/ 579323 w 7474883"/>
              <a:gd name="connsiteY415" fmla="*/ 2567269 h 3428390"/>
              <a:gd name="connsiteX416" fmla="*/ 683923 w 7474883"/>
              <a:gd name="connsiteY416" fmla="*/ 2462646 h 3428390"/>
              <a:gd name="connsiteX417" fmla="*/ 603462 w 7474883"/>
              <a:gd name="connsiteY417" fmla="*/ 2518982 h 3428390"/>
              <a:gd name="connsiteX418" fmla="*/ 426446 w 7474883"/>
              <a:gd name="connsiteY418" fmla="*/ 2599460 h 3428390"/>
              <a:gd name="connsiteX419" fmla="*/ 402308 w 7474883"/>
              <a:gd name="connsiteY419" fmla="*/ 2607508 h 3428390"/>
              <a:gd name="connsiteX420" fmla="*/ 418400 w 7474883"/>
              <a:gd name="connsiteY420" fmla="*/ 2583364 h 3428390"/>
              <a:gd name="connsiteX421" fmla="*/ 498862 w 7474883"/>
              <a:gd name="connsiteY421" fmla="*/ 2494838 h 3428390"/>
              <a:gd name="connsiteX422" fmla="*/ 547139 w 7474883"/>
              <a:gd name="connsiteY422" fmla="*/ 2438503 h 3428390"/>
              <a:gd name="connsiteX423" fmla="*/ 466677 w 7474883"/>
              <a:gd name="connsiteY423" fmla="*/ 2486790 h 3428390"/>
              <a:gd name="connsiteX424" fmla="*/ 418400 w 7474883"/>
              <a:gd name="connsiteY424" fmla="*/ 2518982 h 3428390"/>
              <a:gd name="connsiteX425" fmla="*/ 426446 w 7474883"/>
              <a:gd name="connsiteY425" fmla="*/ 2494838 h 3428390"/>
              <a:gd name="connsiteX426" fmla="*/ 442539 w 7474883"/>
              <a:gd name="connsiteY426" fmla="*/ 2438503 h 3428390"/>
              <a:gd name="connsiteX427" fmla="*/ 450585 w 7474883"/>
              <a:gd name="connsiteY427" fmla="*/ 2382168 h 3428390"/>
              <a:gd name="connsiteX428" fmla="*/ 450585 w 7474883"/>
              <a:gd name="connsiteY428" fmla="*/ 2237306 h 3428390"/>
              <a:gd name="connsiteX429" fmla="*/ 442539 w 7474883"/>
              <a:gd name="connsiteY429" fmla="*/ 2189019 h 3428390"/>
              <a:gd name="connsiteX430" fmla="*/ 434492 w 7474883"/>
              <a:gd name="connsiteY430" fmla="*/ 2132684 h 3428390"/>
              <a:gd name="connsiteX431" fmla="*/ 442539 w 7474883"/>
              <a:gd name="connsiteY431" fmla="*/ 2100493 h 3428390"/>
              <a:gd name="connsiteX432" fmla="*/ 466677 w 7474883"/>
              <a:gd name="connsiteY432" fmla="*/ 2084397 h 3428390"/>
              <a:gd name="connsiteX433" fmla="*/ 643693 w 7474883"/>
              <a:gd name="connsiteY433" fmla="*/ 1915392 h 3428390"/>
              <a:gd name="connsiteX434" fmla="*/ 531046 w 7474883"/>
              <a:gd name="connsiteY434" fmla="*/ 1955631 h 3428390"/>
              <a:gd name="connsiteX435" fmla="*/ 498862 w 7474883"/>
              <a:gd name="connsiteY435" fmla="*/ 1971727 h 3428390"/>
              <a:gd name="connsiteX436" fmla="*/ 514954 w 7474883"/>
              <a:gd name="connsiteY436" fmla="*/ 1939535 h 3428390"/>
              <a:gd name="connsiteX437" fmla="*/ 555185 w 7474883"/>
              <a:gd name="connsiteY437" fmla="*/ 1891248 h 3428390"/>
              <a:gd name="connsiteX438" fmla="*/ 579323 w 7474883"/>
              <a:gd name="connsiteY438" fmla="*/ 1842961 h 3428390"/>
              <a:gd name="connsiteX439" fmla="*/ 563231 w 7474883"/>
              <a:gd name="connsiteY439" fmla="*/ 1834913 h 3428390"/>
              <a:gd name="connsiteX440" fmla="*/ 498862 w 7474883"/>
              <a:gd name="connsiteY440" fmla="*/ 1915392 h 3428390"/>
              <a:gd name="connsiteX441" fmla="*/ 418400 w 7474883"/>
              <a:gd name="connsiteY441" fmla="*/ 2011966 h 3428390"/>
              <a:gd name="connsiteX442" fmla="*/ 410354 w 7474883"/>
              <a:gd name="connsiteY442" fmla="*/ 2020014 h 3428390"/>
              <a:gd name="connsiteX443" fmla="*/ 402308 w 7474883"/>
              <a:gd name="connsiteY443" fmla="*/ 2011966 h 3428390"/>
              <a:gd name="connsiteX444" fmla="*/ 362077 w 7474883"/>
              <a:gd name="connsiteY444" fmla="*/ 1979775 h 3428390"/>
              <a:gd name="connsiteX445" fmla="*/ 313800 w 7474883"/>
              <a:gd name="connsiteY445" fmla="*/ 2020014 h 3428390"/>
              <a:gd name="connsiteX446" fmla="*/ 241385 w 7474883"/>
              <a:gd name="connsiteY446" fmla="*/ 2052205 h 3428390"/>
              <a:gd name="connsiteX447" fmla="*/ 233338 w 7474883"/>
              <a:gd name="connsiteY447" fmla="*/ 2052205 h 3428390"/>
              <a:gd name="connsiteX448" fmla="*/ 185061 w 7474883"/>
              <a:gd name="connsiteY448" fmla="*/ 2084397 h 3428390"/>
              <a:gd name="connsiteX449" fmla="*/ 152877 w 7474883"/>
              <a:gd name="connsiteY449" fmla="*/ 2108540 h 3428390"/>
              <a:gd name="connsiteX450" fmla="*/ 144831 w 7474883"/>
              <a:gd name="connsiteY450" fmla="*/ 2116588 h 3428390"/>
              <a:gd name="connsiteX451" fmla="*/ 120692 w 7474883"/>
              <a:gd name="connsiteY451" fmla="*/ 2092445 h 3428390"/>
              <a:gd name="connsiteX452" fmla="*/ 128738 w 7474883"/>
              <a:gd name="connsiteY452" fmla="*/ 2084397 h 3428390"/>
              <a:gd name="connsiteX453" fmla="*/ 289662 w 7474883"/>
              <a:gd name="connsiteY453" fmla="*/ 1907344 h 3428390"/>
              <a:gd name="connsiteX454" fmla="*/ 233338 w 7474883"/>
              <a:gd name="connsiteY454" fmla="*/ 1963679 h 3428390"/>
              <a:gd name="connsiteX455" fmla="*/ 112646 w 7474883"/>
              <a:gd name="connsiteY455" fmla="*/ 2084397 h 3428390"/>
              <a:gd name="connsiteX456" fmla="*/ 104600 w 7474883"/>
              <a:gd name="connsiteY456" fmla="*/ 2084397 h 3428390"/>
              <a:gd name="connsiteX457" fmla="*/ 80461 w 7474883"/>
              <a:gd name="connsiteY457" fmla="*/ 2076349 h 3428390"/>
              <a:gd name="connsiteX458" fmla="*/ 80461 w 7474883"/>
              <a:gd name="connsiteY458" fmla="*/ 2068301 h 3428390"/>
              <a:gd name="connsiteX459" fmla="*/ 80461 w 7474883"/>
              <a:gd name="connsiteY459" fmla="*/ 2060253 h 3428390"/>
              <a:gd name="connsiteX460" fmla="*/ 96554 w 7474883"/>
              <a:gd name="connsiteY460" fmla="*/ 2011966 h 3428390"/>
              <a:gd name="connsiteX461" fmla="*/ 112646 w 7474883"/>
              <a:gd name="connsiteY461" fmla="*/ 1979775 h 3428390"/>
              <a:gd name="connsiteX462" fmla="*/ 48277 w 7474883"/>
              <a:gd name="connsiteY462" fmla="*/ 2036110 h 3428390"/>
              <a:gd name="connsiteX463" fmla="*/ 40231 w 7474883"/>
              <a:gd name="connsiteY463" fmla="*/ 2036110 h 3428390"/>
              <a:gd name="connsiteX464" fmla="*/ 24138 w 7474883"/>
              <a:gd name="connsiteY464" fmla="*/ 2028062 h 3428390"/>
              <a:gd name="connsiteX465" fmla="*/ 0 w 7474883"/>
              <a:gd name="connsiteY465" fmla="*/ 2028062 h 3428390"/>
              <a:gd name="connsiteX466" fmla="*/ 16092 w 7474883"/>
              <a:gd name="connsiteY466" fmla="*/ 2011966 h 3428390"/>
              <a:gd name="connsiteX467" fmla="*/ 32185 w 7474883"/>
              <a:gd name="connsiteY467" fmla="*/ 1987823 h 3428390"/>
              <a:gd name="connsiteX468" fmla="*/ 32185 w 7474883"/>
              <a:gd name="connsiteY468" fmla="*/ 1979775 h 3428390"/>
              <a:gd name="connsiteX469" fmla="*/ 64369 w 7474883"/>
              <a:gd name="connsiteY469" fmla="*/ 1955631 h 3428390"/>
              <a:gd name="connsiteX470" fmla="*/ 88508 w 7474883"/>
              <a:gd name="connsiteY470" fmla="*/ 1891248 h 3428390"/>
              <a:gd name="connsiteX471" fmla="*/ 88508 w 7474883"/>
              <a:gd name="connsiteY471" fmla="*/ 1867105 h 3428390"/>
              <a:gd name="connsiteX472" fmla="*/ 64369 w 7474883"/>
              <a:gd name="connsiteY472" fmla="*/ 1891248 h 3428390"/>
              <a:gd name="connsiteX473" fmla="*/ 24138 w 7474883"/>
              <a:gd name="connsiteY473" fmla="*/ 1891248 h 3428390"/>
              <a:gd name="connsiteX474" fmla="*/ 24138 w 7474883"/>
              <a:gd name="connsiteY474" fmla="*/ 1883200 h 3428390"/>
              <a:gd name="connsiteX475" fmla="*/ 32185 w 7474883"/>
              <a:gd name="connsiteY475" fmla="*/ 1851009 h 3428390"/>
              <a:gd name="connsiteX476" fmla="*/ 48277 w 7474883"/>
              <a:gd name="connsiteY476" fmla="*/ 1786626 h 3428390"/>
              <a:gd name="connsiteX477" fmla="*/ 281615 w 7474883"/>
              <a:gd name="connsiteY477" fmla="*/ 1545190 h 3428390"/>
              <a:gd name="connsiteX478" fmla="*/ 329892 w 7474883"/>
              <a:gd name="connsiteY478" fmla="*/ 1496903 h 3428390"/>
              <a:gd name="connsiteX479" fmla="*/ 362077 w 7474883"/>
              <a:gd name="connsiteY479" fmla="*/ 1456664 h 3428390"/>
              <a:gd name="connsiteX480" fmla="*/ 362077 w 7474883"/>
              <a:gd name="connsiteY480" fmla="*/ 1448616 h 3428390"/>
              <a:gd name="connsiteX481" fmla="*/ 80461 w 7474883"/>
              <a:gd name="connsiteY481" fmla="*/ 1690052 h 3428390"/>
              <a:gd name="connsiteX482" fmla="*/ 72415 w 7474883"/>
              <a:gd name="connsiteY482" fmla="*/ 1690052 h 3428390"/>
              <a:gd name="connsiteX483" fmla="*/ 56323 w 7474883"/>
              <a:gd name="connsiteY483" fmla="*/ 1673956 h 3428390"/>
              <a:gd name="connsiteX484" fmla="*/ 56323 w 7474883"/>
              <a:gd name="connsiteY484" fmla="*/ 1665908 h 3428390"/>
              <a:gd name="connsiteX485" fmla="*/ 185061 w 7474883"/>
              <a:gd name="connsiteY485" fmla="*/ 1529094 h 3428390"/>
              <a:gd name="connsiteX486" fmla="*/ 168969 w 7474883"/>
              <a:gd name="connsiteY486" fmla="*/ 1537142 h 3428390"/>
              <a:gd name="connsiteX487" fmla="*/ 136784 w 7474883"/>
              <a:gd name="connsiteY487" fmla="*/ 1496903 h 3428390"/>
              <a:gd name="connsiteX488" fmla="*/ 72415 w 7474883"/>
              <a:gd name="connsiteY488" fmla="*/ 1601525 h 3428390"/>
              <a:gd name="connsiteX489" fmla="*/ 64369 w 7474883"/>
              <a:gd name="connsiteY489" fmla="*/ 1609573 h 3428390"/>
              <a:gd name="connsiteX490" fmla="*/ 24138 w 7474883"/>
              <a:gd name="connsiteY490" fmla="*/ 1569334 h 3428390"/>
              <a:gd name="connsiteX491" fmla="*/ 32185 w 7474883"/>
              <a:gd name="connsiteY491" fmla="*/ 1561286 h 3428390"/>
              <a:gd name="connsiteX492" fmla="*/ 168969 w 7474883"/>
              <a:gd name="connsiteY492" fmla="*/ 1424472 h 3428390"/>
              <a:gd name="connsiteX493" fmla="*/ 329892 w 7474883"/>
              <a:gd name="connsiteY493" fmla="*/ 1271563 h 3428390"/>
              <a:gd name="connsiteX494" fmla="*/ 410354 w 7474883"/>
              <a:gd name="connsiteY494" fmla="*/ 1199132 h 3428390"/>
              <a:gd name="connsiteX495" fmla="*/ 490816 w 7474883"/>
              <a:gd name="connsiteY495" fmla="*/ 1134749 h 3428390"/>
              <a:gd name="connsiteX496" fmla="*/ 619554 w 7474883"/>
              <a:gd name="connsiteY496" fmla="*/ 1030127 h 3428390"/>
              <a:gd name="connsiteX497" fmla="*/ 442539 w 7474883"/>
              <a:gd name="connsiteY497" fmla="*/ 1150845 h 3428390"/>
              <a:gd name="connsiteX498" fmla="*/ 281615 w 7474883"/>
              <a:gd name="connsiteY498" fmla="*/ 1255467 h 3428390"/>
              <a:gd name="connsiteX499" fmla="*/ 273569 w 7474883"/>
              <a:gd name="connsiteY499" fmla="*/ 1263515 h 3428390"/>
              <a:gd name="connsiteX500" fmla="*/ 249431 w 7474883"/>
              <a:gd name="connsiteY500" fmla="*/ 1239371 h 3428390"/>
              <a:gd name="connsiteX501" fmla="*/ 257477 w 7474883"/>
              <a:gd name="connsiteY501" fmla="*/ 1231323 h 3428390"/>
              <a:gd name="connsiteX502" fmla="*/ 273569 w 7474883"/>
              <a:gd name="connsiteY502" fmla="*/ 1215228 h 3428390"/>
              <a:gd name="connsiteX503" fmla="*/ 305754 w 7474883"/>
              <a:gd name="connsiteY503" fmla="*/ 1174988 h 3428390"/>
              <a:gd name="connsiteX504" fmla="*/ 716108 w 7474883"/>
              <a:gd name="connsiteY504" fmla="*/ 861122 h 3428390"/>
              <a:gd name="connsiteX505" fmla="*/ 1037955 w 7474883"/>
              <a:gd name="connsiteY505" fmla="*/ 603590 h 3428390"/>
              <a:gd name="connsiteX506" fmla="*/ 1182786 w 7474883"/>
              <a:gd name="connsiteY506" fmla="*/ 498968 h 3428390"/>
              <a:gd name="connsiteX507" fmla="*/ 1271294 w 7474883"/>
              <a:gd name="connsiteY507" fmla="*/ 442632 h 3428390"/>
              <a:gd name="connsiteX508" fmla="*/ 1303478 w 7474883"/>
              <a:gd name="connsiteY508" fmla="*/ 394345 h 3428390"/>
              <a:gd name="connsiteX509" fmla="*/ 1311524 w 7474883"/>
              <a:gd name="connsiteY509" fmla="*/ 394345 h 3428390"/>
              <a:gd name="connsiteX510" fmla="*/ 1351755 w 7474883"/>
              <a:gd name="connsiteY510" fmla="*/ 378249 h 3428390"/>
              <a:gd name="connsiteX511" fmla="*/ 1400032 w 7474883"/>
              <a:gd name="connsiteY511" fmla="*/ 370202 h 3428390"/>
              <a:gd name="connsiteX512" fmla="*/ 1681648 w 7474883"/>
              <a:gd name="connsiteY512" fmla="*/ 209244 h 3428390"/>
              <a:gd name="connsiteX513" fmla="*/ 1818432 w 7474883"/>
              <a:gd name="connsiteY513" fmla="*/ 136814 h 3428390"/>
              <a:gd name="connsiteX514" fmla="*/ 1874756 w 7474883"/>
              <a:gd name="connsiteY514" fmla="*/ 120718 h 3428390"/>
              <a:gd name="connsiteX515" fmla="*/ 1890848 w 7474883"/>
              <a:gd name="connsiteY515" fmla="*/ 120718 h 3428390"/>
              <a:gd name="connsiteX516" fmla="*/ 1882802 w 7474883"/>
              <a:gd name="connsiteY516" fmla="*/ 136814 h 3428390"/>
              <a:gd name="connsiteX517" fmla="*/ 1794294 w 7474883"/>
              <a:gd name="connsiteY517" fmla="*/ 209244 h 3428390"/>
              <a:gd name="connsiteX518" fmla="*/ 1697740 w 7474883"/>
              <a:gd name="connsiteY518" fmla="*/ 297771 h 3428390"/>
              <a:gd name="connsiteX519" fmla="*/ 1713832 w 7474883"/>
              <a:gd name="connsiteY519" fmla="*/ 289723 h 3428390"/>
              <a:gd name="connsiteX520" fmla="*/ 1729925 w 7474883"/>
              <a:gd name="connsiteY520" fmla="*/ 281675 h 3428390"/>
              <a:gd name="connsiteX521" fmla="*/ 2043725 w 7474883"/>
              <a:gd name="connsiteY521" fmla="*/ 120718 h 3428390"/>
              <a:gd name="connsiteX522" fmla="*/ 2043725 w 7474883"/>
              <a:gd name="connsiteY522" fmla="*/ 112670 h 3428390"/>
              <a:gd name="connsiteX523" fmla="*/ 2051771 w 7474883"/>
              <a:gd name="connsiteY523" fmla="*/ 120718 h 3428390"/>
              <a:gd name="connsiteX524" fmla="*/ 2075910 w 7474883"/>
              <a:gd name="connsiteY524" fmla="*/ 152909 h 3428390"/>
              <a:gd name="connsiteX525" fmla="*/ 2075910 w 7474883"/>
              <a:gd name="connsiteY525" fmla="*/ 160957 h 3428390"/>
              <a:gd name="connsiteX526" fmla="*/ 2067863 w 7474883"/>
              <a:gd name="connsiteY526" fmla="*/ 160957 h 3428390"/>
              <a:gd name="connsiteX527" fmla="*/ 2003494 w 7474883"/>
              <a:gd name="connsiteY527" fmla="*/ 217292 h 3428390"/>
              <a:gd name="connsiteX528" fmla="*/ 1955217 w 7474883"/>
              <a:gd name="connsiteY528" fmla="*/ 241436 h 3428390"/>
              <a:gd name="connsiteX529" fmla="*/ 1923033 w 7474883"/>
              <a:gd name="connsiteY529" fmla="*/ 257532 h 3428390"/>
              <a:gd name="connsiteX530" fmla="*/ 1923033 w 7474883"/>
              <a:gd name="connsiteY530" fmla="*/ 265579 h 3428390"/>
              <a:gd name="connsiteX531" fmla="*/ 2043725 w 7474883"/>
              <a:gd name="connsiteY531" fmla="*/ 249484 h 3428390"/>
              <a:gd name="connsiteX532" fmla="*/ 2075910 w 7474883"/>
              <a:gd name="connsiteY532" fmla="*/ 241436 h 3428390"/>
              <a:gd name="connsiteX533" fmla="*/ 2003494 w 7474883"/>
              <a:gd name="connsiteY533" fmla="*/ 313867 h 3428390"/>
              <a:gd name="connsiteX534" fmla="*/ 2003494 w 7474883"/>
              <a:gd name="connsiteY534" fmla="*/ 346058 h 3428390"/>
              <a:gd name="connsiteX535" fmla="*/ 2027633 w 7474883"/>
              <a:gd name="connsiteY535" fmla="*/ 346058 h 3428390"/>
              <a:gd name="connsiteX536" fmla="*/ 2067863 w 7474883"/>
              <a:gd name="connsiteY536" fmla="*/ 362154 h 3428390"/>
              <a:gd name="connsiteX537" fmla="*/ 2108094 w 7474883"/>
              <a:gd name="connsiteY537" fmla="*/ 386297 h 3428390"/>
              <a:gd name="connsiteX538" fmla="*/ 2172463 w 7474883"/>
              <a:gd name="connsiteY538" fmla="*/ 370202 h 3428390"/>
              <a:gd name="connsiteX539" fmla="*/ 2188556 w 7474883"/>
              <a:gd name="connsiteY539" fmla="*/ 362154 h 3428390"/>
              <a:gd name="connsiteX540" fmla="*/ 2478218 w 7474883"/>
              <a:gd name="connsiteY540" fmla="*/ 201196 h 3428390"/>
              <a:gd name="connsiteX541" fmla="*/ 2775925 w 7474883"/>
              <a:gd name="connsiteY541" fmla="*/ 48287 h 3428390"/>
              <a:gd name="connsiteX542" fmla="*/ 2783972 w 7474883"/>
              <a:gd name="connsiteY542" fmla="*/ 40239 h 3428390"/>
              <a:gd name="connsiteX543" fmla="*/ 2800064 w 7474883"/>
              <a:gd name="connsiteY543" fmla="*/ 40239 h 3428390"/>
              <a:gd name="connsiteX544" fmla="*/ 2808110 w 7474883"/>
              <a:gd name="connsiteY544" fmla="*/ 40239 h 3428390"/>
              <a:gd name="connsiteX545" fmla="*/ 2848341 w 7474883"/>
              <a:gd name="connsiteY545" fmla="*/ 48287 h 3428390"/>
              <a:gd name="connsiteX546" fmla="*/ 2936849 w 7474883"/>
              <a:gd name="connsiteY546" fmla="*/ 24143 h 3428390"/>
              <a:gd name="connsiteX547" fmla="*/ 3033403 w 7474883"/>
              <a:gd name="connsiteY547" fmla="*/ 0 h 3428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</a:cxnLst>
            <a:rect l="l" t="t" r="r" b="b"/>
            <a:pathLst>
              <a:path w="7474883" h="3428390">
                <a:moveTo>
                  <a:pt x="3033403" y="0"/>
                </a:moveTo>
                <a:cubicBezTo>
                  <a:pt x="3033403" y="0"/>
                  <a:pt x="3033403" y="0"/>
                  <a:pt x="3041449" y="0"/>
                </a:cubicBezTo>
                <a:cubicBezTo>
                  <a:pt x="3041449" y="0"/>
                  <a:pt x="3041449" y="0"/>
                  <a:pt x="3081680" y="0"/>
                </a:cubicBezTo>
                <a:cubicBezTo>
                  <a:pt x="3081680" y="0"/>
                  <a:pt x="3081680" y="0"/>
                  <a:pt x="3049495" y="16096"/>
                </a:cubicBezTo>
                <a:cubicBezTo>
                  <a:pt x="3033403" y="24143"/>
                  <a:pt x="3025356" y="32191"/>
                  <a:pt x="3009264" y="40239"/>
                </a:cubicBezTo>
                <a:cubicBezTo>
                  <a:pt x="2993172" y="48287"/>
                  <a:pt x="2985126" y="64383"/>
                  <a:pt x="2969033" y="64383"/>
                </a:cubicBezTo>
                <a:cubicBezTo>
                  <a:pt x="2872479" y="120718"/>
                  <a:pt x="2767879" y="169005"/>
                  <a:pt x="2671325" y="217292"/>
                </a:cubicBezTo>
                <a:cubicBezTo>
                  <a:pt x="2574771" y="265579"/>
                  <a:pt x="2478218" y="321914"/>
                  <a:pt x="2381664" y="370202"/>
                </a:cubicBezTo>
                <a:cubicBezTo>
                  <a:pt x="2365571" y="378249"/>
                  <a:pt x="2357525" y="386297"/>
                  <a:pt x="2341433" y="394345"/>
                </a:cubicBezTo>
                <a:cubicBezTo>
                  <a:pt x="2534541" y="305819"/>
                  <a:pt x="2719602" y="209244"/>
                  <a:pt x="2912710" y="120718"/>
                </a:cubicBezTo>
                <a:cubicBezTo>
                  <a:pt x="2912710" y="120718"/>
                  <a:pt x="2912710" y="120718"/>
                  <a:pt x="2928803" y="112670"/>
                </a:cubicBezTo>
                <a:cubicBezTo>
                  <a:pt x="2928803" y="112670"/>
                  <a:pt x="2928803" y="112670"/>
                  <a:pt x="2928803" y="128766"/>
                </a:cubicBezTo>
                <a:cubicBezTo>
                  <a:pt x="2928803" y="128766"/>
                  <a:pt x="2928803" y="128766"/>
                  <a:pt x="2928803" y="136814"/>
                </a:cubicBezTo>
                <a:cubicBezTo>
                  <a:pt x="2928803" y="136814"/>
                  <a:pt x="2936849" y="144861"/>
                  <a:pt x="2936849" y="152909"/>
                </a:cubicBezTo>
                <a:cubicBezTo>
                  <a:pt x="2936849" y="152909"/>
                  <a:pt x="2936849" y="152909"/>
                  <a:pt x="2936849" y="160957"/>
                </a:cubicBezTo>
                <a:cubicBezTo>
                  <a:pt x="2936849" y="160957"/>
                  <a:pt x="2936849" y="160957"/>
                  <a:pt x="2928803" y="160957"/>
                </a:cubicBezTo>
                <a:cubicBezTo>
                  <a:pt x="2888572" y="193149"/>
                  <a:pt x="2848341" y="225340"/>
                  <a:pt x="2816156" y="265579"/>
                </a:cubicBezTo>
                <a:cubicBezTo>
                  <a:pt x="2808110" y="273627"/>
                  <a:pt x="2800064" y="289723"/>
                  <a:pt x="2792018" y="305819"/>
                </a:cubicBezTo>
                <a:cubicBezTo>
                  <a:pt x="2792018" y="321914"/>
                  <a:pt x="2783972" y="329962"/>
                  <a:pt x="2775925" y="346058"/>
                </a:cubicBezTo>
                <a:cubicBezTo>
                  <a:pt x="2759833" y="370202"/>
                  <a:pt x="2743741" y="386297"/>
                  <a:pt x="2719602" y="402393"/>
                </a:cubicBezTo>
                <a:cubicBezTo>
                  <a:pt x="2711556" y="410441"/>
                  <a:pt x="2703510" y="410441"/>
                  <a:pt x="2695464" y="418489"/>
                </a:cubicBezTo>
                <a:cubicBezTo>
                  <a:pt x="2647187" y="442632"/>
                  <a:pt x="2598910" y="466776"/>
                  <a:pt x="2566725" y="523111"/>
                </a:cubicBezTo>
                <a:cubicBezTo>
                  <a:pt x="2687418" y="450680"/>
                  <a:pt x="2783972" y="402393"/>
                  <a:pt x="2888572" y="354106"/>
                </a:cubicBezTo>
                <a:cubicBezTo>
                  <a:pt x="2888572" y="354106"/>
                  <a:pt x="2888572" y="354106"/>
                  <a:pt x="2888572" y="346058"/>
                </a:cubicBezTo>
                <a:cubicBezTo>
                  <a:pt x="2888572" y="346058"/>
                  <a:pt x="2888572" y="346058"/>
                  <a:pt x="2896618" y="354106"/>
                </a:cubicBezTo>
                <a:cubicBezTo>
                  <a:pt x="2912710" y="370202"/>
                  <a:pt x="2920756" y="386297"/>
                  <a:pt x="2920756" y="394345"/>
                </a:cubicBezTo>
                <a:cubicBezTo>
                  <a:pt x="2912710" y="410441"/>
                  <a:pt x="2896618" y="426537"/>
                  <a:pt x="2880526" y="434585"/>
                </a:cubicBezTo>
                <a:cubicBezTo>
                  <a:pt x="2880526" y="434585"/>
                  <a:pt x="2880526" y="434585"/>
                  <a:pt x="2872479" y="434585"/>
                </a:cubicBezTo>
                <a:cubicBezTo>
                  <a:pt x="2864433" y="442632"/>
                  <a:pt x="2856387" y="450680"/>
                  <a:pt x="2848341" y="458728"/>
                </a:cubicBezTo>
                <a:cubicBezTo>
                  <a:pt x="2840295" y="466776"/>
                  <a:pt x="2824202" y="474824"/>
                  <a:pt x="2816156" y="482872"/>
                </a:cubicBezTo>
                <a:cubicBezTo>
                  <a:pt x="2816156" y="482872"/>
                  <a:pt x="2816156" y="482872"/>
                  <a:pt x="2816156" y="490920"/>
                </a:cubicBezTo>
                <a:cubicBezTo>
                  <a:pt x="2824202" y="490920"/>
                  <a:pt x="2824202" y="490920"/>
                  <a:pt x="2824202" y="490920"/>
                </a:cubicBezTo>
                <a:cubicBezTo>
                  <a:pt x="2832249" y="490920"/>
                  <a:pt x="2848341" y="490920"/>
                  <a:pt x="2856387" y="490920"/>
                </a:cubicBezTo>
                <a:cubicBezTo>
                  <a:pt x="2872479" y="482872"/>
                  <a:pt x="2880526" y="482872"/>
                  <a:pt x="2896618" y="482872"/>
                </a:cubicBezTo>
                <a:cubicBezTo>
                  <a:pt x="2977079" y="442632"/>
                  <a:pt x="3065587" y="410441"/>
                  <a:pt x="3154095" y="378249"/>
                </a:cubicBezTo>
                <a:cubicBezTo>
                  <a:pt x="3323064" y="305819"/>
                  <a:pt x="3492034" y="233388"/>
                  <a:pt x="3669049" y="169005"/>
                </a:cubicBezTo>
                <a:cubicBezTo>
                  <a:pt x="3773649" y="128766"/>
                  <a:pt x="3894342" y="104622"/>
                  <a:pt x="4015034" y="80479"/>
                </a:cubicBezTo>
                <a:cubicBezTo>
                  <a:pt x="4023080" y="80479"/>
                  <a:pt x="4031126" y="72431"/>
                  <a:pt x="4039173" y="72431"/>
                </a:cubicBezTo>
                <a:cubicBezTo>
                  <a:pt x="4063311" y="72431"/>
                  <a:pt x="4095496" y="80479"/>
                  <a:pt x="4127680" y="88526"/>
                </a:cubicBezTo>
                <a:cubicBezTo>
                  <a:pt x="4151819" y="96574"/>
                  <a:pt x="4167911" y="96574"/>
                  <a:pt x="4184004" y="104622"/>
                </a:cubicBezTo>
                <a:cubicBezTo>
                  <a:pt x="4184004" y="104622"/>
                  <a:pt x="4184004" y="104622"/>
                  <a:pt x="4200096" y="104622"/>
                </a:cubicBezTo>
                <a:cubicBezTo>
                  <a:pt x="4200096" y="104622"/>
                  <a:pt x="4200096" y="104622"/>
                  <a:pt x="4192050" y="112670"/>
                </a:cubicBezTo>
                <a:cubicBezTo>
                  <a:pt x="4192050" y="136814"/>
                  <a:pt x="4184004" y="152909"/>
                  <a:pt x="4175957" y="177053"/>
                </a:cubicBezTo>
                <a:cubicBezTo>
                  <a:pt x="4184004" y="177053"/>
                  <a:pt x="4192050" y="177053"/>
                  <a:pt x="4200096" y="177053"/>
                </a:cubicBezTo>
                <a:cubicBezTo>
                  <a:pt x="4216188" y="169005"/>
                  <a:pt x="4232281" y="169005"/>
                  <a:pt x="4248373" y="169005"/>
                </a:cubicBezTo>
                <a:cubicBezTo>
                  <a:pt x="4248373" y="169005"/>
                  <a:pt x="4248373" y="169005"/>
                  <a:pt x="4256419" y="185101"/>
                </a:cubicBezTo>
                <a:cubicBezTo>
                  <a:pt x="4175957" y="217292"/>
                  <a:pt x="4111588" y="257532"/>
                  <a:pt x="4063311" y="329962"/>
                </a:cubicBezTo>
                <a:cubicBezTo>
                  <a:pt x="4103542" y="313867"/>
                  <a:pt x="4143773" y="305819"/>
                  <a:pt x="4175957" y="289723"/>
                </a:cubicBezTo>
                <a:cubicBezTo>
                  <a:pt x="4224234" y="273627"/>
                  <a:pt x="4272511" y="265579"/>
                  <a:pt x="4320788" y="249484"/>
                </a:cubicBezTo>
                <a:cubicBezTo>
                  <a:pt x="4320788" y="249484"/>
                  <a:pt x="4320788" y="249484"/>
                  <a:pt x="4336880" y="241436"/>
                </a:cubicBezTo>
                <a:cubicBezTo>
                  <a:pt x="4336880" y="241436"/>
                  <a:pt x="4336880" y="241436"/>
                  <a:pt x="4336880" y="257532"/>
                </a:cubicBezTo>
                <a:cubicBezTo>
                  <a:pt x="4336880" y="257532"/>
                  <a:pt x="4336880" y="257532"/>
                  <a:pt x="4361019" y="257532"/>
                </a:cubicBezTo>
                <a:cubicBezTo>
                  <a:pt x="4361019" y="257532"/>
                  <a:pt x="4361019" y="257532"/>
                  <a:pt x="4336880" y="273627"/>
                </a:cubicBezTo>
                <a:cubicBezTo>
                  <a:pt x="4248373" y="338010"/>
                  <a:pt x="4175957" y="394345"/>
                  <a:pt x="4087450" y="442632"/>
                </a:cubicBezTo>
                <a:cubicBezTo>
                  <a:pt x="4095496" y="450680"/>
                  <a:pt x="4103542" y="450680"/>
                  <a:pt x="4103542" y="458728"/>
                </a:cubicBezTo>
                <a:cubicBezTo>
                  <a:pt x="4127680" y="442632"/>
                  <a:pt x="4151819" y="442632"/>
                  <a:pt x="4184004" y="442632"/>
                </a:cubicBezTo>
                <a:cubicBezTo>
                  <a:pt x="4200096" y="442632"/>
                  <a:pt x="4216188" y="442632"/>
                  <a:pt x="4240327" y="442632"/>
                </a:cubicBezTo>
                <a:cubicBezTo>
                  <a:pt x="4256419" y="442632"/>
                  <a:pt x="4272511" y="450680"/>
                  <a:pt x="4296650" y="450680"/>
                </a:cubicBezTo>
                <a:cubicBezTo>
                  <a:pt x="4328834" y="450680"/>
                  <a:pt x="4361019" y="442632"/>
                  <a:pt x="4393204" y="426537"/>
                </a:cubicBezTo>
                <a:cubicBezTo>
                  <a:pt x="4401250" y="418489"/>
                  <a:pt x="4425388" y="410441"/>
                  <a:pt x="4441480" y="410441"/>
                </a:cubicBezTo>
                <a:cubicBezTo>
                  <a:pt x="4473665" y="410441"/>
                  <a:pt x="4497804" y="426537"/>
                  <a:pt x="4513896" y="450680"/>
                </a:cubicBezTo>
                <a:cubicBezTo>
                  <a:pt x="4521942" y="458728"/>
                  <a:pt x="4521942" y="466776"/>
                  <a:pt x="4521942" y="474824"/>
                </a:cubicBezTo>
                <a:cubicBezTo>
                  <a:pt x="4529988" y="482872"/>
                  <a:pt x="4529988" y="490920"/>
                  <a:pt x="4538034" y="498968"/>
                </a:cubicBezTo>
                <a:cubicBezTo>
                  <a:pt x="4707004" y="418489"/>
                  <a:pt x="4900112" y="338010"/>
                  <a:pt x="5093220" y="265579"/>
                </a:cubicBezTo>
                <a:cubicBezTo>
                  <a:pt x="5093220" y="265579"/>
                  <a:pt x="5093220" y="265579"/>
                  <a:pt x="5101266" y="257532"/>
                </a:cubicBezTo>
                <a:cubicBezTo>
                  <a:pt x="5101266" y="257532"/>
                  <a:pt x="5101266" y="257532"/>
                  <a:pt x="5101266" y="265579"/>
                </a:cubicBezTo>
                <a:cubicBezTo>
                  <a:pt x="5109312" y="273627"/>
                  <a:pt x="5109312" y="273627"/>
                  <a:pt x="5109312" y="281675"/>
                </a:cubicBezTo>
                <a:cubicBezTo>
                  <a:pt x="5117358" y="281675"/>
                  <a:pt x="5117358" y="289723"/>
                  <a:pt x="5117358" y="289723"/>
                </a:cubicBezTo>
                <a:cubicBezTo>
                  <a:pt x="5117358" y="289723"/>
                  <a:pt x="5117358" y="289723"/>
                  <a:pt x="5125404" y="297771"/>
                </a:cubicBezTo>
                <a:cubicBezTo>
                  <a:pt x="5125404" y="297771"/>
                  <a:pt x="5125404" y="297771"/>
                  <a:pt x="5117358" y="305819"/>
                </a:cubicBezTo>
                <a:cubicBezTo>
                  <a:pt x="5028850" y="354106"/>
                  <a:pt x="4948388" y="386297"/>
                  <a:pt x="4851834" y="426537"/>
                </a:cubicBezTo>
                <a:cubicBezTo>
                  <a:pt x="4884020" y="442632"/>
                  <a:pt x="4908158" y="450680"/>
                  <a:pt x="4932296" y="450680"/>
                </a:cubicBezTo>
                <a:cubicBezTo>
                  <a:pt x="4972527" y="450680"/>
                  <a:pt x="5012758" y="434585"/>
                  <a:pt x="5044942" y="426537"/>
                </a:cubicBezTo>
                <a:cubicBezTo>
                  <a:pt x="5141496" y="394345"/>
                  <a:pt x="5246096" y="362154"/>
                  <a:pt x="5350696" y="338010"/>
                </a:cubicBezTo>
                <a:cubicBezTo>
                  <a:pt x="5374835" y="329962"/>
                  <a:pt x="5390928" y="321914"/>
                  <a:pt x="5415066" y="321914"/>
                </a:cubicBezTo>
                <a:cubicBezTo>
                  <a:pt x="5423112" y="321914"/>
                  <a:pt x="5431158" y="321914"/>
                  <a:pt x="5439204" y="313867"/>
                </a:cubicBezTo>
                <a:cubicBezTo>
                  <a:pt x="5447250" y="313867"/>
                  <a:pt x="5455296" y="313867"/>
                  <a:pt x="5455296" y="313867"/>
                </a:cubicBezTo>
                <a:cubicBezTo>
                  <a:pt x="5471389" y="313867"/>
                  <a:pt x="5479435" y="313867"/>
                  <a:pt x="5487482" y="321914"/>
                </a:cubicBezTo>
                <a:cubicBezTo>
                  <a:pt x="5487482" y="321914"/>
                  <a:pt x="5487482" y="321914"/>
                  <a:pt x="5503574" y="329962"/>
                </a:cubicBezTo>
                <a:cubicBezTo>
                  <a:pt x="5503574" y="329962"/>
                  <a:pt x="5503574" y="329962"/>
                  <a:pt x="5487482" y="338010"/>
                </a:cubicBezTo>
                <a:cubicBezTo>
                  <a:pt x="5463343" y="354106"/>
                  <a:pt x="5439204" y="370202"/>
                  <a:pt x="5407020" y="378249"/>
                </a:cubicBezTo>
                <a:cubicBezTo>
                  <a:pt x="5358743" y="394345"/>
                  <a:pt x="5302420" y="410441"/>
                  <a:pt x="5254142" y="426537"/>
                </a:cubicBezTo>
                <a:cubicBezTo>
                  <a:pt x="5205866" y="434585"/>
                  <a:pt x="5157589" y="450680"/>
                  <a:pt x="5109312" y="466776"/>
                </a:cubicBezTo>
                <a:cubicBezTo>
                  <a:pt x="5077127" y="482872"/>
                  <a:pt x="5036896" y="498968"/>
                  <a:pt x="5012758" y="523111"/>
                </a:cubicBezTo>
                <a:cubicBezTo>
                  <a:pt x="5061035" y="507016"/>
                  <a:pt x="5109312" y="490920"/>
                  <a:pt x="5165635" y="482872"/>
                </a:cubicBezTo>
                <a:cubicBezTo>
                  <a:pt x="5165635" y="482872"/>
                  <a:pt x="5165635" y="482872"/>
                  <a:pt x="5181728" y="474824"/>
                </a:cubicBezTo>
                <a:cubicBezTo>
                  <a:pt x="5181728" y="474824"/>
                  <a:pt x="5181728" y="474824"/>
                  <a:pt x="5181728" y="490920"/>
                </a:cubicBezTo>
                <a:cubicBezTo>
                  <a:pt x="5181728" y="547255"/>
                  <a:pt x="5189774" y="587494"/>
                  <a:pt x="5238050" y="627734"/>
                </a:cubicBezTo>
                <a:cubicBezTo>
                  <a:pt x="5246096" y="635781"/>
                  <a:pt x="5246096" y="651877"/>
                  <a:pt x="5246096" y="684069"/>
                </a:cubicBezTo>
                <a:cubicBezTo>
                  <a:pt x="5246096" y="692116"/>
                  <a:pt x="5246096" y="700164"/>
                  <a:pt x="5246096" y="708212"/>
                </a:cubicBezTo>
                <a:cubicBezTo>
                  <a:pt x="5246096" y="708212"/>
                  <a:pt x="5246096" y="708212"/>
                  <a:pt x="5221958" y="780643"/>
                </a:cubicBezTo>
                <a:cubicBezTo>
                  <a:pt x="5221958" y="780643"/>
                  <a:pt x="5221958" y="780643"/>
                  <a:pt x="5246096" y="796739"/>
                </a:cubicBezTo>
                <a:cubicBezTo>
                  <a:pt x="5246096" y="796739"/>
                  <a:pt x="5246096" y="796739"/>
                  <a:pt x="5230004" y="804787"/>
                </a:cubicBezTo>
                <a:cubicBezTo>
                  <a:pt x="5157589" y="836978"/>
                  <a:pt x="5093220" y="877217"/>
                  <a:pt x="5020804" y="909409"/>
                </a:cubicBezTo>
                <a:cubicBezTo>
                  <a:pt x="5036896" y="925504"/>
                  <a:pt x="5052988" y="933552"/>
                  <a:pt x="5069081" y="949648"/>
                </a:cubicBezTo>
                <a:cubicBezTo>
                  <a:pt x="5069081" y="949648"/>
                  <a:pt x="5069081" y="949648"/>
                  <a:pt x="5085174" y="957696"/>
                </a:cubicBezTo>
                <a:cubicBezTo>
                  <a:pt x="5085174" y="957696"/>
                  <a:pt x="5085174" y="957696"/>
                  <a:pt x="4980574" y="997935"/>
                </a:cubicBezTo>
                <a:cubicBezTo>
                  <a:pt x="4980574" y="997935"/>
                  <a:pt x="4980574" y="997935"/>
                  <a:pt x="5761051" y="788691"/>
                </a:cubicBezTo>
                <a:cubicBezTo>
                  <a:pt x="5761051" y="788691"/>
                  <a:pt x="5761051" y="788691"/>
                  <a:pt x="5761051" y="804787"/>
                </a:cubicBezTo>
                <a:cubicBezTo>
                  <a:pt x="5761051" y="804787"/>
                  <a:pt x="5761051" y="804787"/>
                  <a:pt x="5761051" y="812834"/>
                </a:cubicBezTo>
                <a:cubicBezTo>
                  <a:pt x="5761051" y="812834"/>
                  <a:pt x="5769097" y="820882"/>
                  <a:pt x="5769097" y="828930"/>
                </a:cubicBezTo>
                <a:cubicBezTo>
                  <a:pt x="5769097" y="828930"/>
                  <a:pt x="5769097" y="828930"/>
                  <a:pt x="5769097" y="836978"/>
                </a:cubicBezTo>
                <a:cubicBezTo>
                  <a:pt x="5769097" y="836978"/>
                  <a:pt x="5769097" y="836978"/>
                  <a:pt x="5761051" y="836978"/>
                </a:cubicBezTo>
                <a:cubicBezTo>
                  <a:pt x="5744958" y="845026"/>
                  <a:pt x="5736912" y="845026"/>
                  <a:pt x="5720820" y="853074"/>
                </a:cubicBezTo>
                <a:cubicBezTo>
                  <a:pt x="5712774" y="861122"/>
                  <a:pt x="5696682" y="869169"/>
                  <a:pt x="5688636" y="869169"/>
                </a:cubicBezTo>
                <a:cubicBezTo>
                  <a:pt x="5230004" y="973792"/>
                  <a:pt x="4803558" y="1142797"/>
                  <a:pt x="4441480" y="1295706"/>
                </a:cubicBezTo>
                <a:cubicBezTo>
                  <a:pt x="4433434" y="1303754"/>
                  <a:pt x="4425388" y="1303754"/>
                  <a:pt x="4425388" y="1303754"/>
                </a:cubicBezTo>
                <a:cubicBezTo>
                  <a:pt x="4417342" y="1303754"/>
                  <a:pt x="4417342" y="1311802"/>
                  <a:pt x="4409296" y="1311802"/>
                </a:cubicBezTo>
                <a:cubicBezTo>
                  <a:pt x="4409296" y="1311802"/>
                  <a:pt x="4409296" y="1311802"/>
                  <a:pt x="4401250" y="1311802"/>
                </a:cubicBezTo>
                <a:cubicBezTo>
                  <a:pt x="4417342" y="1319850"/>
                  <a:pt x="4433434" y="1319850"/>
                  <a:pt x="4441480" y="1319850"/>
                </a:cubicBezTo>
                <a:cubicBezTo>
                  <a:pt x="4489758" y="1319850"/>
                  <a:pt x="4538034" y="1295706"/>
                  <a:pt x="4578266" y="1279611"/>
                </a:cubicBezTo>
                <a:cubicBezTo>
                  <a:pt x="4602404" y="1263515"/>
                  <a:pt x="4626542" y="1255467"/>
                  <a:pt x="4650680" y="1247419"/>
                </a:cubicBezTo>
                <a:cubicBezTo>
                  <a:pt x="4835742" y="1183036"/>
                  <a:pt x="5028850" y="1118653"/>
                  <a:pt x="5205866" y="1062318"/>
                </a:cubicBezTo>
                <a:cubicBezTo>
                  <a:pt x="5342650" y="1014031"/>
                  <a:pt x="5487482" y="965744"/>
                  <a:pt x="5624266" y="925504"/>
                </a:cubicBezTo>
                <a:cubicBezTo>
                  <a:pt x="5624266" y="925504"/>
                  <a:pt x="5624266" y="925504"/>
                  <a:pt x="5841512" y="877217"/>
                </a:cubicBezTo>
                <a:cubicBezTo>
                  <a:pt x="5849558" y="877217"/>
                  <a:pt x="5865651" y="877217"/>
                  <a:pt x="5881743" y="885265"/>
                </a:cubicBezTo>
                <a:cubicBezTo>
                  <a:pt x="5881743" y="885265"/>
                  <a:pt x="5881743" y="885265"/>
                  <a:pt x="5905882" y="893313"/>
                </a:cubicBezTo>
                <a:cubicBezTo>
                  <a:pt x="5905882" y="893313"/>
                  <a:pt x="5905882" y="893313"/>
                  <a:pt x="5881743" y="901361"/>
                </a:cubicBezTo>
                <a:cubicBezTo>
                  <a:pt x="5736912" y="949648"/>
                  <a:pt x="5584036" y="997935"/>
                  <a:pt x="5447250" y="1038175"/>
                </a:cubicBezTo>
                <a:cubicBezTo>
                  <a:pt x="5302420" y="1086462"/>
                  <a:pt x="5165635" y="1126701"/>
                  <a:pt x="5020804" y="1174988"/>
                </a:cubicBezTo>
                <a:cubicBezTo>
                  <a:pt x="5028850" y="1174988"/>
                  <a:pt x="5028850" y="1174988"/>
                  <a:pt x="5036896" y="1174988"/>
                </a:cubicBezTo>
                <a:cubicBezTo>
                  <a:pt x="5036896" y="1174988"/>
                  <a:pt x="5044942" y="1183036"/>
                  <a:pt x="5052988" y="1183036"/>
                </a:cubicBezTo>
                <a:cubicBezTo>
                  <a:pt x="5052988" y="1183036"/>
                  <a:pt x="5052988" y="1183036"/>
                  <a:pt x="5061035" y="1199132"/>
                </a:cubicBezTo>
                <a:cubicBezTo>
                  <a:pt x="4908158" y="1263515"/>
                  <a:pt x="4755281" y="1335946"/>
                  <a:pt x="4602404" y="1392281"/>
                </a:cubicBezTo>
                <a:cubicBezTo>
                  <a:pt x="4715050" y="1360089"/>
                  <a:pt x="4827696" y="1311802"/>
                  <a:pt x="4940342" y="1271563"/>
                </a:cubicBezTo>
                <a:cubicBezTo>
                  <a:pt x="5133450" y="1191084"/>
                  <a:pt x="5334604" y="1118653"/>
                  <a:pt x="5551850" y="1078414"/>
                </a:cubicBezTo>
                <a:cubicBezTo>
                  <a:pt x="5551850" y="1078414"/>
                  <a:pt x="5551850" y="1078414"/>
                  <a:pt x="5559897" y="1094510"/>
                </a:cubicBezTo>
                <a:cubicBezTo>
                  <a:pt x="5262189" y="1207180"/>
                  <a:pt x="4956435" y="1319850"/>
                  <a:pt x="4658727" y="1432520"/>
                </a:cubicBezTo>
                <a:cubicBezTo>
                  <a:pt x="4674819" y="1432520"/>
                  <a:pt x="4698958" y="1424472"/>
                  <a:pt x="4715050" y="1424472"/>
                </a:cubicBezTo>
                <a:cubicBezTo>
                  <a:pt x="4932296" y="1335946"/>
                  <a:pt x="5165635" y="1255467"/>
                  <a:pt x="5471389" y="1150845"/>
                </a:cubicBezTo>
                <a:cubicBezTo>
                  <a:pt x="5712774" y="1070366"/>
                  <a:pt x="5954158" y="997935"/>
                  <a:pt x="6195544" y="925504"/>
                </a:cubicBezTo>
                <a:cubicBezTo>
                  <a:pt x="6340374" y="885265"/>
                  <a:pt x="6485206" y="853074"/>
                  <a:pt x="6630036" y="820882"/>
                </a:cubicBezTo>
                <a:cubicBezTo>
                  <a:pt x="6638082" y="812834"/>
                  <a:pt x="6638082" y="812834"/>
                  <a:pt x="6646128" y="812834"/>
                </a:cubicBezTo>
                <a:cubicBezTo>
                  <a:pt x="6662221" y="812834"/>
                  <a:pt x="6686360" y="820882"/>
                  <a:pt x="6702452" y="828930"/>
                </a:cubicBezTo>
                <a:cubicBezTo>
                  <a:pt x="6702452" y="828930"/>
                  <a:pt x="6710498" y="836978"/>
                  <a:pt x="6718544" y="836978"/>
                </a:cubicBezTo>
                <a:cubicBezTo>
                  <a:pt x="6734636" y="836978"/>
                  <a:pt x="6750728" y="845026"/>
                  <a:pt x="6774867" y="853074"/>
                </a:cubicBezTo>
                <a:cubicBezTo>
                  <a:pt x="6782913" y="861122"/>
                  <a:pt x="6799006" y="869169"/>
                  <a:pt x="6815098" y="877217"/>
                </a:cubicBezTo>
                <a:cubicBezTo>
                  <a:pt x="6815098" y="877217"/>
                  <a:pt x="6815098" y="877217"/>
                  <a:pt x="6847282" y="885265"/>
                </a:cubicBezTo>
                <a:cubicBezTo>
                  <a:pt x="6847282" y="885265"/>
                  <a:pt x="6847282" y="885265"/>
                  <a:pt x="6815098" y="893313"/>
                </a:cubicBezTo>
                <a:cubicBezTo>
                  <a:pt x="6799006" y="901361"/>
                  <a:pt x="6782913" y="901361"/>
                  <a:pt x="6766821" y="909409"/>
                </a:cubicBezTo>
                <a:cubicBezTo>
                  <a:pt x="6750728" y="917457"/>
                  <a:pt x="6742682" y="925504"/>
                  <a:pt x="6726590" y="925504"/>
                </a:cubicBezTo>
                <a:cubicBezTo>
                  <a:pt x="6726590" y="925504"/>
                  <a:pt x="6726590" y="925504"/>
                  <a:pt x="6235774" y="1062318"/>
                </a:cubicBezTo>
                <a:cubicBezTo>
                  <a:pt x="6300144" y="1046222"/>
                  <a:pt x="6364513" y="1030127"/>
                  <a:pt x="6428882" y="1014031"/>
                </a:cubicBezTo>
                <a:cubicBezTo>
                  <a:pt x="6517390" y="997935"/>
                  <a:pt x="6597852" y="973792"/>
                  <a:pt x="6686360" y="957696"/>
                </a:cubicBezTo>
                <a:cubicBezTo>
                  <a:pt x="6686360" y="957696"/>
                  <a:pt x="6686360" y="957696"/>
                  <a:pt x="6702452" y="949648"/>
                </a:cubicBezTo>
                <a:cubicBezTo>
                  <a:pt x="6702452" y="949648"/>
                  <a:pt x="6702452" y="949648"/>
                  <a:pt x="6702452" y="965744"/>
                </a:cubicBezTo>
                <a:cubicBezTo>
                  <a:pt x="6702452" y="973792"/>
                  <a:pt x="6702452" y="981840"/>
                  <a:pt x="6702452" y="981840"/>
                </a:cubicBezTo>
                <a:cubicBezTo>
                  <a:pt x="6702452" y="989887"/>
                  <a:pt x="6710498" y="989887"/>
                  <a:pt x="6710498" y="997935"/>
                </a:cubicBezTo>
                <a:cubicBezTo>
                  <a:pt x="6710498" y="997935"/>
                  <a:pt x="6710498" y="997935"/>
                  <a:pt x="6710498" y="1005983"/>
                </a:cubicBezTo>
                <a:cubicBezTo>
                  <a:pt x="6710498" y="1005983"/>
                  <a:pt x="6710498" y="1005983"/>
                  <a:pt x="6702452" y="1005983"/>
                </a:cubicBezTo>
                <a:cubicBezTo>
                  <a:pt x="6589806" y="1038175"/>
                  <a:pt x="6477159" y="1078414"/>
                  <a:pt x="6364513" y="1110605"/>
                </a:cubicBezTo>
                <a:cubicBezTo>
                  <a:pt x="6364513" y="1110605"/>
                  <a:pt x="6364513" y="1110605"/>
                  <a:pt x="6525436" y="1070366"/>
                </a:cubicBezTo>
                <a:cubicBezTo>
                  <a:pt x="6525436" y="1070366"/>
                  <a:pt x="6525436" y="1070366"/>
                  <a:pt x="6525436" y="1086462"/>
                </a:cubicBezTo>
                <a:cubicBezTo>
                  <a:pt x="6525436" y="1102558"/>
                  <a:pt x="6525436" y="1118653"/>
                  <a:pt x="6533482" y="1126701"/>
                </a:cubicBezTo>
                <a:cubicBezTo>
                  <a:pt x="6533482" y="1134749"/>
                  <a:pt x="6541528" y="1142797"/>
                  <a:pt x="6557620" y="1142797"/>
                </a:cubicBezTo>
                <a:cubicBezTo>
                  <a:pt x="6565667" y="1142797"/>
                  <a:pt x="6573713" y="1134749"/>
                  <a:pt x="6581759" y="1134749"/>
                </a:cubicBezTo>
                <a:cubicBezTo>
                  <a:pt x="6597852" y="1126701"/>
                  <a:pt x="6605898" y="1126701"/>
                  <a:pt x="6613944" y="1126701"/>
                </a:cubicBezTo>
                <a:cubicBezTo>
                  <a:pt x="6613944" y="1126701"/>
                  <a:pt x="6613944" y="1126701"/>
                  <a:pt x="6621990" y="1126701"/>
                </a:cubicBezTo>
                <a:cubicBezTo>
                  <a:pt x="6638082" y="1134749"/>
                  <a:pt x="6662221" y="1134749"/>
                  <a:pt x="6686360" y="1134749"/>
                </a:cubicBezTo>
                <a:cubicBezTo>
                  <a:pt x="6718544" y="1134749"/>
                  <a:pt x="6758774" y="1126701"/>
                  <a:pt x="6799006" y="1110605"/>
                </a:cubicBezTo>
                <a:cubicBezTo>
                  <a:pt x="6823144" y="1102558"/>
                  <a:pt x="6847282" y="1094510"/>
                  <a:pt x="6871421" y="1094510"/>
                </a:cubicBezTo>
                <a:cubicBezTo>
                  <a:pt x="6967975" y="1078414"/>
                  <a:pt x="7056482" y="1070366"/>
                  <a:pt x="7144990" y="1062318"/>
                </a:cubicBezTo>
                <a:cubicBezTo>
                  <a:pt x="7161082" y="1062318"/>
                  <a:pt x="7161082" y="1070366"/>
                  <a:pt x="7169129" y="1070366"/>
                </a:cubicBezTo>
                <a:cubicBezTo>
                  <a:pt x="7169129" y="1070366"/>
                  <a:pt x="7169129" y="1070366"/>
                  <a:pt x="7169129" y="1078414"/>
                </a:cubicBezTo>
                <a:cubicBezTo>
                  <a:pt x="7169129" y="1078414"/>
                  <a:pt x="7169129" y="1078414"/>
                  <a:pt x="7177175" y="1086462"/>
                </a:cubicBezTo>
                <a:cubicBezTo>
                  <a:pt x="7177175" y="1086462"/>
                  <a:pt x="7177175" y="1086462"/>
                  <a:pt x="7169129" y="1094510"/>
                </a:cubicBezTo>
                <a:cubicBezTo>
                  <a:pt x="7161082" y="1094510"/>
                  <a:pt x="7161082" y="1102558"/>
                  <a:pt x="7153036" y="1102558"/>
                </a:cubicBezTo>
                <a:cubicBezTo>
                  <a:pt x="7144990" y="1110605"/>
                  <a:pt x="7128898" y="1118653"/>
                  <a:pt x="7112806" y="1118653"/>
                </a:cubicBezTo>
                <a:cubicBezTo>
                  <a:pt x="7040390" y="1134749"/>
                  <a:pt x="6976021" y="1150845"/>
                  <a:pt x="6903606" y="1166940"/>
                </a:cubicBezTo>
                <a:cubicBezTo>
                  <a:pt x="6831190" y="1183036"/>
                  <a:pt x="6758774" y="1191084"/>
                  <a:pt x="6694406" y="1207180"/>
                </a:cubicBezTo>
                <a:cubicBezTo>
                  <a:pt x="6662221" y="1215228"/>
                  <a:pt x="6630036" y="1239371"/>
                  <a:pt x="6605898" y="1255467"/>
                </a:cubicBezTo>
                <a:cubicBezTo>
                  <a:pt x="6605898" y="1255467"/>
                  <a:pt x="6605898" y="1255467"/>
                  <a:pt x="6605898" y="1263515"/>
                </a:cubicBezTo>
                <a:cubicBezTo>
                  <a:pt x="6613944" y="1263515"/>
                  <a:pt x="6613944" y="1263515"/>
                  <a:pt x="6613944" y="1263515"/>
                </a:cubicBezTo>
                <a:cubicBezTo>
                  <a:pt x="6621990" y="1263515"/>
                  <a:pt x="6621990" y="1263515"/>
                  <a:pt x="6621990" y="1263515"/>
                </a:cubicBezTo>
                <a:cubicBezTo>
                  <a:pt x="6630036" y="1263515"/>
                  <a:pt x="6630036" y="1263515"/>
                  <a:pt x="6638082" y="1263515"/>
                </a:cubicBezTo>
                <a:cubicBezTo>
                  <a:pt x="6678313" y="1255467"/>
                  <a:pt x="6718544" y="1239371"/>
                  <a:pt x="6758774" y="1231323"/>
                </a:cubicBezTo>
                <a:cubicBezTo>
                  <a:pt x="6807052" y="1223275"/>
                  <a:pt x="6847282" y="1215228"/>
                  <a:pt x="6887514" y="1207180"/>
                </a:cubicBezTo>
                <a:cubicBezTo>
                  <a:pt x="6895560" y="1207180"/>
                  <a:pt x="6903606" y="1199132"/>
                  <a:pt x="6911652" y="1199132"/>
                </a:cubicBezTo>
                <a:cubicBezTo>
                  <a:pt x="6959928" y="1199132"/>
                  <a:pt x="6992114" y="1223275"/>
                  <a:pt x="7000160" y="1263515"/>
                </a:cubicBezTo>
                <a:cubicBezTo>
                  <a:pt x="7136944" y="1247419"/>
                  <a:pt x="7257636" y="1223275"/>
                  <a:pt x="7378329" y="1199132"/>
                </a:cubicBezTo>
                <a:cubicBezTo>
                  <a:pt x="7402468" y="1199132"/>
                  <a:pt x="7418560" y="1191084"/>
                  <a:pt x="7434652" y="1183036"/>
                </a:cubicBezTo>
                <a:cubicBezTo>
                  <a:pt x="7442698" y="1174988"/>
                  <a:pt x="7450744" y="1174988"/>
                  <a:pt x="7458790" y="1174988"/>
                </a:cubicBezTo>
                <a:lnTo>
                  <a:pt x="7474883" y="1166940"/>
                </a:lnTo>
                <a:cubicBezTo>
                  <a:pt x="7474883" y="1166940"/>
                  <a:pt x="7474883" y="1166940"/>
                  <a:pt x="7474883" y="1231323"/>
                </a:cubicBezTo>
                <a:cubicBezTo>
                  <a:pt x="7474883" y="1231323"/>
                  <a:pt x="7474883" y="1231323"/>
                  <a:pt x="7466837" y="1231323"/>
                </a:cubicBezTo>
                <a:cubicBezTo>
                  <a:pt x="7410514" y="1247419"/>
                  <a:pt x="7362237" y="1255467"/>
                  <a:pt x="7313960" y="1271563"/>
                </a:cubicBezTo>
                <a:cubicBezTo>
                  <a:pt x="7225452" y="1287658"/>
                  <a:pt x="7136944" y="1303754"/>
                  <a:pt x="7064529" y="1343993"/>
                </a:cubicBezTo>
                <a:cubicBezTo>
                  <a:pt x="7064529" y="1343993"/>
                  <a:pt x="7064529" y="1343993"/>
                  <a:pt x="7064529" y="1352041"/>
                </a:cubicBezTo>
                <a:cubicBezTo>
                  <a:pt x="7088668" y="1352041"/>
                  <a:pt x="7104760" y="1343993"/>
                  <a:pt x="7128898" y="1335946"/>
                </a:cubicBezTo>
                <a:cubicBezTo>
                  <a:pt x="7161082" y="1335946"/>
                  <a:pt x="7193268" y="1327898"/>
                  <a:pt x="7225452" y="1319850"/>
                </a:cubicBezTo>
                <a:cubicBezTo>
                  <a:pt x="7225452" y="1319850"/>
                  <a:pt x="7225452" y="1319850"/>
                  <a:pt x="7233498" y="1311802"/>
                </a:cubicBezTo>
                <a:cubicBezTo>
                  <a:pt x="7233498" y="1311802"/>
                  <a:pt x="7233498" y="1311802"/>
                  <a:pt x="7233498" y="1319850"/>
                </a:cubicBezTo>
                <a:cubicBezTo>
                  <a:pt x="7249590" y="1327898"/>
                  <a:pt x="7249590" y="1343993"/>
                  <a:pt x="7249590" y="1352041"/>
                </a:cubicBezTo>
                <a:cubicBezTo>
                  <a:pt x="7249590" y="1352041"/>
                  <a:pt x="7249590" y="1352041"/>
                  <a:pt x="7249590" y="1360089"/>
                </a:cubicBezTo>
                <a:cubicBezTo>
                  <a:pt x="7249590" y="1360089"/>
                  <a:pt x="7249590" y="1360089"/>
                  <a:pt x="7241544" y="1360089"/>
                </a:cubicBezTo>
                <a:cubicBezTo>
                  <a:pt x="7209360" y="1368137"/>
                  <a:pt x="7177175" y="1376185"/>
                  <a:pt x="7144990" y="1384233"/>
                </a:cubicBezTo>
                <a:cubicBezTo>
                  <a:pt x="7104760" y="1400328"/>
                  <a:pt x="7064529" y="1408376"/>
                  <a:pt x="7024298" y="1416424"/>
                </a:cubicBezTo>
                <a:cubicBezTo>
                  <a:pt x="7024298" y="1416424"/>
                  <a:pt x="7024298" y="1416424"/>
                  <a:pt x="7024298" y="1440568"/>
                </a:cubicBezTo>
                <a:cubicBezTo>
                  <a:pt x="7040390" y="1432520"/>
                  <a:pt x="7056482" y="1432520"/>
                  <a:pt x="7080621" y="1424472"/>
                </a:cubicBezTo>
                <a:cubicBezTo>
                  <a:pt x="7104760" y="1416424"/>
                  <a:pt x="7128898" y="1416424"/>
                  <a:pt x="7153036" y="1408376"/>
                </a:cubicBezTo>
                <a:cubicBezTo>
                  <a:pt x="7153036" y="1408376"/>
                  <a:pt x="7153036" y="1408376"/>
                  <a:pt x="7161082" y="1400328"/>
                </a:cubicBezTo>
                <a:cubicBezTo>
                  <a:pt x="7161082" y="1400328"/>
                  <a:pt x="7161082" y="1400328"/>
                  <a:pt x="7161082" y="1408376"/>
                </a:cubicBezTo>
                <a:cubicBezTo>
                  <a:pt x="7177175" y="1416424"/>
                  <a:pt x="7177175" y="1432520"/>
                  <a:pt x="7177175" y="1440568"/>
                </a:cubicBezTo>
                <a:cubicBezTo>
                  <a:pt x="7177175" y="1440568"/>
                  <a:pt x="7177175" y="1440568"/>
                  <a:pt x="7177175" y="1448616"/>
                </a:cubicBezTo>
                <a:cubicBezTo>
                  <a:pt x="7177175" y="1448616"/>
                  <a:pt x="7177175" y="1448616"/>
                  <a:pt x="7169129" y="1448616"/>
                </a:cubicBezTo>
                <a:cubicBezTo>
                  <a:pt x="7104760" y="1512999"/>
                  <a:pt x="7016252" y="1537142"/>
                  <a:pt x="6927744" y="1561286"/>
                </a:cubicBezTo>
                <a:cubicBezTo>
                  <a:pt x="6895560" y="1569334"/>
                  <a:pt x="6855328" y="1577382"/>
                  <a:pt x="6815098" y="1593477"/>
                </a:cubicBezTo>
                <a:cubicBezTo>
                  <a:pt x="6943836" y="1561286"/>
                  <a:pt x="7072575" y="1545190"/>
                  <a:pt x="7193268" y="1521046"/>
                </a:cubicBezTo>
                <a:cubicBezTo>
                  <a:pt x="7193268" y="1521046"/>
                  <a:pt x="7193268" y="1521046"/>
                  <a:pt x="7209360" y="1512999"/>
                </a:cubicBezTo>
                <a:cubicBezTo>
                  <a:pt x="7209360" y="1512999"/>
                  <a:pt x="7209360" y="1512999"/>
                  <a:pt x="7209360" y="1529094"/>
                </a:cubicBezTo>
                <a:cubicBezTo>
                  <a:pt x="7201314" y="1585429"/>
                  <a:pt x="7153036" y="1601525"/>
                  <a:pt x="7112806" y="1617621"/>
                </a:cubicBezTo>
                <a:cubicBezTo>
                  <a:pt x="7112806" y="1617621"/>
                  <a:pt x="7112806" y="1617621"/>
                  <a:pt x="7104760" y="1617621"/>
                </a:cubicBezTo>
                <a:cubicBezTo>
                  <a:pt x="6967975" y="1665908"/>
                  <a:pt x="6823144" y="1706147"/>
                  <a:pt x="6686360" y="1754435"/>
                </a:cubicBezTo>
                <a:cubicBezTo>
                  <a:pt x="6702452" y="1762482"/>
                  <a:pt x="6702452" y="1778578"/>
                  <a:pt x="6702452" y="1778578"/>
                </a:cubicBezTo>
                <a:cubicBezTo>
                  <a:pt x="6702452" y="1778578"/>
                  <a:pt x="6702452" y="1778578"/>
                  <a:pt x="6702452" y="1786626"/>
                </a:cubicBezTo>
                <a:cubicBezTo>
                  <a:pt x="6702452" y="1786626"/>
                  <a:pt x="6702452" y="1786626"/>
                  <a:pt x="6694406" y="1786626"/>
                </a:cubicBezTo>
                <a:cubicBezTo>
                  <a:pt x="6678313" y="1794674"/>
                  <a:pt x="6670267" y="1794674"/>
                  <a:pt x="6654174" y="1802722"/>
                </a:cubicBezTo>
                <a:cubicBezTo>
                  <a:pt x="6630036" y="1818817"/>
                  <a:pt x="6597852" y="1834913"/>
                  <a:pt x="6565667" y="1834913"/>
                </a:cubicBezTo>
                <a:cubicBezTo>
                  <a:pt x="6477159" y="1867105"/>
                  <a:pt x="6388652" y="1891248"/>
                  <a:pt x="6300144" y="1923440"/>
                </a:cubicBezTo>
                <a:cubicBezTo>
                  <a:pt x="6179451" y="1955631"/>
                  <a:pt x="6050712" y="1995870"/>
                  <a:pt x="5930020" y="2044158"/>
                </a:cubicBezTo>
                <a:cubicBezTo>
                  <a:pt x="5575989" y="2197067"/>
                  <a:pt x="5221958" y="2349976"/>
                  <a:pt x="4867927" y="2518982"/>
                </a:cubicBezTo>
                <a:cubicBezTo>
                  <a:pt x="4747234" y="2583364"/>
                  <a:pt x="4634588" y="2655795"/>
                  <a:pt x="4513896" y="2720178"/>
                </a:cubicBezTo>
                <a:cubicBezTo>
                  <a:pt x="4393204" y="2800657"/>
                  <a:pt x="4264465" y="2881135"/>
                  <a:pt x="4127680" y="2945518"/>
                </a:cubicBezTo>
                <a:cubicBezTo>
                  <a:pt x="4015034" y="2993805"/>
                  <a:pt x="3918480" y="3058188"/>
                  <a:pt x="3821926" y="3122571"/>
                </a:cubicBezTo>
                <a:cubicBezTo>
                  <a:pt x="3741465" y="3170858"/>
                  <a:pt x="3661003" y="3227194"/>
                  <a:pt x="3580541" y="3267433"/>
                </a:cubicBezTo>
                <a:cubicBezTo>
                  <a:pt x="3548357" y="3283529"/>
                  <a:pt x="3516172" y="3291576"/>
                  <a:pt x="3492034" y="3291576"/>
                </a:cubicBezTo>
                <a:cubicBezTo>
                  <a:pt x="3459849" y="3291576"/>
                  <a:pt x="3427664" y="3283529"/>
                  <a:pt x="3395480" y="3259385"/>
                </a:cubicBezTo>
                <a:cubicBezTo>
                  <a:pt x="3395480" y="3259385"/>
                  <a:pt x="3395480" y="3259385"/>
                  <a:pt x="3387434" y="3251337"/>
                </a:cubicBezTo>
                <a:cubicBezTo>
                  <a:pt x="3387434" y="3251337"/>
                  <a:pt x="3387434" y="3251337"/>
                  <a:pt x="3395480" y="3243289"/>
                </a:cubicBezTo>
                <a:cubicBezTo>
                  <a:pt x="3556403" y="3138667"/>
                  <a:pt x="3717326" y="3034045"/>
                  <a:pt x="3870203" y="2929423"/>
                </a:cubicBezTo>
                <a:cubicBezTo>
                  <a:pt x="3829972" y="2953566"/>
                  <a:pt x="3789742" y="2977710"/>
                  <a:pt x="3749511" y="3001853"/>
                </a:cubicBezTo>
                <a:cubicBezTo>
                  <a:pt x="3693188" y="3034045"/>
                  <a:pt x="3644911" y="3066236"/>
                  <a:pt x="3588588" y="3098428"/>
                </a:cubicBezTo>
                <a:cubicBezTo>
                  <a:pt x="3532265" y="3130619"/>
                  <a:pt x="3475941" y="3162811"/>
                  <a:pt x="3427664" y="3195002"/>
                </a:cubicBezTo>
                <a:cubicBezTo>
                  <a:pt x="3427664" y="3195002"/>
                  <a:pt x="3427664" y="3195002"/>
                  <a:pt x="3419618" y="3195002"/>
                </a:cubicBezTo>
                <a:cubicBezTo>
                  <a:pt x="3403526" y="3195002"/>
                  <a:pt x="3395480" y="3186954"/>
                  <a:pt x="3395480" y="3170858"/>
                </a:cubicBezTo>
                <a:cubicBezTo>
                  <a:pt x="3395480" y="3170858"/>
                  <a:pt x="3395480" y="3170858"/>
                  <a:pt x="3395480" y="3162811"/>
                </a:cubicBezTo>
                <a:cubicBezTo>
                  <a:pt x="3403526" y="3154763"/>
                  <a:pt x="3411572" y="3146715"/>
                  <a:pt x="3419618" y="3130619"/>
                </a:cubicBezTo>
                <a:cubicBezTo>
                  <a:pt x="3443757" y="3106476"/>
                  <a:pt x="3467895" y="3074284"/>
                  <a:pt x="3492034" y="3050141"/>
                </a:cubicBezTo>
                <a:cubicBezTo>
                  <a:pt x="3524218" y="3025997"/>
                  <a:pt x="3556403" y="2993805"/>
                  <a:pt x="3604680" y="2969662"/>
                </a:cubicBezTo>
                <a:cubicBezTo>
                  <a:pt x="3604680" y="2961614"/>
                  <a:pt x="3604680" y="2961614"/>
                  <a:pt x="3604680" y="2961614"/>
                </a:cubicBezTo>
                <a:cubicBezTo>
                  <a:pt x="3588588" y="2961614"/>
                  <a:pt x="3580541" y="2969662"/>
                  <a:pt x="3564449" y="2977710"/>
                </a:cubicBezTo>
                <a:cubicBezTo>
                  <a:pt x="3540311" y="2985758"/>
                  <a:pt x="3516172" y="3001853"/>
                  <a:pt x="3492034" y="3009901"/>
                </a:cubicBezTo>
                <a:cubicBezTo>
                  <a:pt x="3492034" y="3009901"/>
                  <a:pt x="3492034" y="3009901"/>
                  <a:pt x="3459849" y="3025997"/>
                </a:cubicBezTo>
                <a:cubicBezTo>
                  <a:pt x="3459849" y="3025997"/>
                  <a:pt x="3459849" y="3025997"/>
                  <a:pt x="3475941" y="2993805"/>
                </a:cubicBezTo>
                <a:cubicBezTo>
                  <a:pt x="3532265" y="2897231"/>
                  <a:pt x="3612726" y="2832848"/>
                  <a:pt x="3701234" y="2776513"/>
                </a:cubicBezTo>
                <a:cubicBezTo>
                  <a:pt x="3677095" y="2784561"/>
                  <a:pt x="3652957" y="2800657"/>
                  <a:pt x="3636865" y="2808705"/>
                </a:cubicBezTo>
                <a:cubicBezTo>
                  <a:pt x="3580541" y="2840896"/>
                  <a:pt x="3524218" y="2873088"/>
                  <a:pt x="3475941" y="2905279"/>
                </a:cubicBezTo>
                <a:cubicBezTo>
                  <a:pt x="3475941" y="2905279"/>
                  <a:pt x="3475941" y="2905279"/>
                  <a:pt x="3467895" y="2913327"/>
                </a:cubicBezTo>
                <a:cubicBezTo>
                  <a:pt x="3467895" y="2913327"/>
                  <a:pt x="3467895" y="2913327"/>
                  <a:pt x="3427664" y="2873088"/>
                </a:cubicBezTo>
                <a:cubicBezTo>
                  <a:pt x="3427664" y="2873088"/>
                  <a:pt x="3427664" y="2873088"/>
                  <a:pt x="3435711" y="2865040"/>
                </a:cubicBezTo>
                <a:cubicBezTo>
                  <a:pt x="3451803" y="2848944"/>
                  <a:pt x="3467895" y="2840896"/>
                  <a:pt x="3483988" y="2824800"/>
                </a:cubicBezTo>
                <a:cubicBezTo>
                  <a:pt x="3500080" y="2808705"/>
                  <a:pt x="3516172" y="2792609"/>
                  <a:pt x="3548357" y="2776513"/>
                </a:cubicBezTo>
                <a:cubicBezTo>
                  <a:pt x="3628818" y="2720178"/>
                  <a:pt x="3717326" y="2671891"/>
                  <a:pt x="3797788" y="2615556"/>
                </a:cubicBezTo>
                <a:cubicBezTo>
                  <a:pt x="3934573" y="2535077"/>
                  <a:pt x="4071357" y="2446551"/>
                  <a:pt x="4216188" y="2358024"/>
                </a:cubicBezTo>
                <a:cubicBezTo>
                  <a:pt x="4224234" y="2349976"/>
                  <a:pt x="4240327" y="2341929"/>
                  <a:pt x="4256419" y="2333881"/>
                </a:cubicBezTo>
                <a:cubicBezTo>
                  <a:pt x="4256419" y="2333881"/>
                  <a:pt x="4256419" y="2333881"/>
                  <a:pt x="4087450" y="2414359"/>
                </a:cubicBezTo>
                <a:cubicBezTo>
                  <a:pt x="3652957" y="2663843"/>
                  <a:pt x="3266741" y="2905279"/>
                  <a:pt x="2904664" y="3170858"/>
                </a:cubicBezTo>
                <a:cubicBezTo>
                  <a:pt x="2816156" y="3235241"/>
                  <a:pt x="2727648" y="3307672"/>
                  <a:pt x="2639141" y="3380103"/>
                </a:cubicBezTo>
                <a:cubicBezTo>
                  <a:pt x="2623048" y="3388151"/>
                  <a:pt x="2606956" y="3396199"/>
                  <a:pt x="2590864" y="3404247"/>
                </a:cubicBezTo>
                <a:cubicBezTo>
                  <a:pt x="2574771" y="3412294"/>
                  <a:pt x="2558679" y="3412294"/>
                  <a:pt x="2550633" y="3420342"/>
                </a:cubicBezTo>
                <a:cubicBezTo>
                  <a:pt x="2550633" y="3420342"/>
                  <a:pt x="2550633" y="3420342"/>
                  <a:pt x="2542587" y="3428390"/>
                </a:cubicBezTo>
                <a:cubicBezTo>
                  <a:pt x="2542587" y="3428390"/>
                  <a:pt x="2542587" y="3428390"/>
                  <a:pt x="2534541" y="3420342"/>
                </a:cubicBezTo>
                <a:cubicBezTo>
                  <a:pt x="2534541" y="3412294"/>
                  <a:pt x="2526494" y="3412294"/>
                  <a:pt x="2526494" y="3404247"/>
                </a:cubicBezTo>
                <a:cubicBezTo>
                  <a:pt x="2526494" y="3404247"/>
                  <a:pt x="2526494" y="3396199"/>
                  <a:pt x="2518448" y="3396199"/>
                </a:cubicBezTo>
                <a:cubicBezTo>
                  <a:pt x="2518448" y="3396199"/>
                  <a:pt x="2518448" y="3396199"/>
                  <a:pt x="2510402" y="3388151"/>
                </a:cubicBezTo>
                <a:cubicBezTo>
                  <a:pt x="2510402" y="3388151"/>
                  <a:pt x="2510402" y="3388151"/>
                  <a:pt x="2518448" y="3380103"/>
                </a:cubicBezTo>
                <a:cubicBezTo>
                  <a:pt x="2542587" y="3355959"/>
                  <a:pt x="2558679" y="3323768"/>
                  <a:pt x="2582818" y="3299624"/>
                </a:cubicBezTo>
                <a:cubicBezTo>
                  <a:pt x="2598910" y="3275481"/>
                  <a:pt x="2615002" y="3251337"/>
                  <a:pt x="2631095" y="3235241"/>
                </a:cubicBezTo>
                <a:cubicBezTo>
                  <a:pt x="2615002" y="3243289"/>
                  <a:pt x="2590864" y="3259385"/>
                  <a:pt x="2566725" y="3267433"/>
                </a:cubicBezTo>
                <a:cubicBezTo>
                  <a:pt x="2566725" y="3267433"/>
                  <a:pt x="2566725" y="3267433"/>
                  <a:pt x="2558679" y="3275481"/>
                </a:cubicBezTo>
                <a:cubicBezTo>
                  <a:pt x="2558679" y="3275481"/>
                  <a:pt x="2558679" y="3275481"/>
                  <a:pt x="2542587" y="3251337"/>
                </a:cubicBezTo>
                <a:cubicBezTo>
                  <a:pt x="2542587" y="3251337"/>
                  <a:pt x="2542587" y="3251337"/>
                  <a:pt x="2542587" y="3243289"/>
                </a:cubicBezTo>
                <a:cubicBezTo>
                  <a:pt x="2606956" y="3146715"/>
                  <a:pt x="2671325" y="3066236"/>
                  <a:pt x="2751787" y="3001853"/>
                </a:cubicBezTo>
                <a:cubicBezTo>
                  <a:pt x="2944895" y="2848944"/>
                  <a:pt x="3146049" y="2712130"/>
                  <a:pt x="3347203" y="2583364"/>
                </a:cubicBezTo>
                <a:cubicBezTo>
                  <a:pt x="3121910" y="2720178"/>
                  <a:pt x="2880526" y="2881135"/>
                  <a:pt x="2663279" y="3066236"/>
                </a:cubicBezTo>
                <a:cubicBezTo>
                  <a:pt x="2663279" y="3066236"/>
                  <a:pt x="2663279" y="3066236"/>
                  <a:pt x="2655233" y="3074284"/>
                </a:cubicBezTo>
                <a:cubicBezTo>
                  <a:pt x="2655233" y="3074284"/>
                  <a:pt x="2655233" y="3074284"/>
                  <a:pt x="2623048" y="3042093"/>
                </a:cubicBezTo>
                <a:cubicBezTo>
                  <a:pt x="2623048" y="3042093"/>
                  <a:pt x="2623048" y="3042093"/>
                  <a:pt x="2631095" y="3034045"/>
                </a:cubicBezTo>
                <a:cubicBezTo>
                  <a:pt x="2639141" y="3025997"/>
                  <a:pt x="2647187" y="3017949"/>
                  <a:pt x="2647187" y="3009901"/>
                </a:cubicBezTo>
                <a:cubicBezTo>
                  <a:pt x="2655233" y="3001853"/>
                  <a:pt x="2663279" y="2993805"/>
                  <a:pt x="2679372" y="2985758"/>
                </a:cubicBezTo>
                <a:cubicBezTo>
                  <a:pt x="2735695" y="2937470"/>
                  <a:pt x="2800064" y="2889183"/>
                  <a:pt x="2864433" y="2840896"/>
                </a:cubicBezTo>
                <a:cubicBezTo>
                  <a:pt x="2920756" y="2800657"/>
                  <a:pt x="2985126" y="2752370"/>
                  <a:pt x="3049495" y="2712130"/>
                </a:cubicBezTo>
                <a:cubicBezTo>
                  <a:pt x="2912710" y="2744322"/>
                  <a:pt x="2800064" y="2832848"/>
                  <a:pt x="2695464" y="2913327"/>
                </a:cubicBezTo>
                <a:cubicBezTo>
                  <a:pt x="2671325" y="2929423"/>
                  <a:pt x="2647187" y="2945518"/>
                  <a:pt x="2623048" y="2961614"/>
                </a:cubicBezTo>
                <a:cubicBezTo>
                  <a:pt x="2623048" y="2961614"/>
                  <a:pt x="2623048" y="2961614"/>
                  <a:pt x="2615002" y="2969662"/>
                </a:cubicBezTo>
                <a:cubicBezTo>
                  <a:pt x="2615002" y="2969662"/>
                  <a:pt x="2615002" y="2969662"/>
                  <a:pt x="2598910" y="2945518"/>
                </a:cubicBezTo>
                <a:cubicBezTo>
                  <a:pt x="2598910" y="2945518"/>
                  <a:pt x="2598910" y="2945518"/>
                  <a:pt x="2615002" y="2897231"/>
                </a:cubicBezTo>
                <a:cubicBezTo>
                  <a:pt x="2397756" y="3042093"/>
                  <a:pt x="2180510" y="3195002"/>
                  <a:pt x="1955217" y="3355959"/>
                </a:cubicBezTo>
                <a:cubicBezTo>
                  <a:pt x="1955217" y="3355959"/>
                  <a:pt x="1955217" y="3355959"/>
                  <a:pt x="1931079" y="3372055"/>
                </a:cubicBezTo>
                <a:cubicBezTo>
                  <a:pt x="1931079" y="3372055"/>
                  <a:pt x="1931079" y="3372055"/>
                  <a:pt x="1939125" y="3347911"/>
                </a:cubicBezTo>
                <a:cubicBezTo>
                  <a:pt x="1955217" y="3235241"/>
                  <a:pt x="2011540" y="3186954"/>
                  <a:pt x="2075910" y="3130619"/>
                </a:cubicBezTo>
                <a:cubicBezTo>
                  <a:pt x="2075910" y="3130619"/>
                  <a:pt x="2083956" y="3122571"/>
                  <a:pt x="2092002" y="3114523"/>
                </a:cubicBezTo>
                <a:cubicBezTo>
                  <a:pt x="2043725" y="3146715"/>
                  <a:pt x="2003494" y="3170858"/>
                  <a:pt x="1963263" y="3203050"/>
                </a:cubicBezTo>
                <a:cubicBezTo>
                  <a:pt x="1963263" y="3203050"/>
                  <a:pt x="1963263" y="3203050"/>
                  <a:pt x="1947171" y="3186954"/>
                </a:cubicBezTo>
                <a:cubicBezTo>
                  <a:pt x="2051771" y="3025997"/>
                  <a:pt x="2204648" y="2897231"/>
                  <a:pt x="2357525" y="2792609"/>
                </a:cubicBezTo>
                <a:cubicBezTo>
                  <a:pt x="2260971" y="2848944"/>
                  <a:pt x="2172463" y="2913327"/>
                  <a:pt x="2067863" y="2977710"/>
                </a:cubicBezTo>
                <a:cubicBezTo>
                  <a:pt x="2067863" y="2977710"/>
                  <a:pt x="2067863" y="2977710"/>
                  <a:pt x="2051771" y="2985758"/>
                </a:cubicBezTo>
                <a:cubicBezTo>
                  <a:pt x="2051771" y="2985758"/>
                  <a:pt x="2051771" y="2985758"/>
                  <a:pt x="2051771" y="2969662"/>
                </a:cubicBezTo>
                <a:cubicBezTo>
                  <a:pt x="2043725" y="2969662"/>
                  <a:pt x="2043725" y="2961614"/>
                  <a:pt x="2035679" y="2961614"/>
                </a:cubicBezTo>
                <a:cubicBezTo>
                  <a:pt x="2035679" y="2961614"/>
                  <a:pt x="2035679" y="2961614"/>
                  <a:pt x="2027633" y="2953566"/>
                </a:cubicBezTo>
                <a:cubicBezTo>
                  <a:pt x="2027633" y="2953566"/>
                  <a:pt x="2027633" y="2953566"/>
                  <a:pt x="2035679" y="2945518"/>
                </a:cubicBezTo>
                <a:cubicBezTo>
                  <a:pt x="2365571" y="2712130"/>
                  <a:pt x="2695464" y="2470694"/>
                  <a:pt x="3025356" y="2245354"/>
                </a:cubicBezTo>
                <a:cubicBezTo>
                  <a:pt x="3017310" y="2245354"/>
                  <a:pt x="3017310" y="2245354"/>
                  <a:pt x="3017310" y="2245354"/>
                </a:cubicBezTo>
                <a:cubicBezTo>
                  <a:pt x="3001218" y="2253402"/>
                  <a:pt x="2985126" y="2261450"/>
                  <a:pt x="2969033" y="2277546"/>
                </a:cubicBezTo>
                <a:cubicBezTo>
                  <a:pt x="2920756" y="2309737"/>
                  <a:pt x="2880526" y="2341929"/>
                  <a:pt x="2832249" y="2374120"/>
                </a:cubicBezTo>
                <a:cubicBezTo>
                  <a:pt x="2743741" y="2438503"/>
                  <a:pt x="2655233" y="2502886"/>
                  <a:pt x="2558679" y="2567269"/>
                </a:cubicBezTo>
                <a:cubicBezTo>
                  <a:pt x="2534541" y="2583364"/>
                  <a:pt x="2502356" y="2591412"/>
                  <a:pt x="2478218" y="2599460"/>
                </a:cubicBezTo>
                <a:cubicBezTo>
                  <a:pt x="2462125" y="2607508"/>
                  <a:pt x="2446033" y="2615556"/>
                  <a:pt x="2437987" y="2615556"/>
                </a:cubicBezTo>
                <a:cubicBezTo>
                  <a:pt x="2429941" y="2623604"/>
                  <a:pt x="2421894" y="2623604"/>
                  <a:pt x="2413848" y="2623604"/>
                </a:cubicBezTo>
                <a:cubicBezTo>
                  <a:pt x="2405802" y="2623604"/>
                  <a:pt x="2405802" y="2631652"/>
                  <a:pt x="2397756" y="2631652"/>
                </a:cubicBezTo>
                <a:cubicBezTo>
                  <a:pt x="2373617" y="2647747"/>
                  <a:pt x="2357525" y="2655795"/>
                  <a:pt x="2341433" y="2671891"/>
                </a:cubicBezTo>
                <a:cubicBezTo>
                  <a:pt x="2269017" y="2712130"/>
                  <a:pt x="2204648" y="2752370"/>
                  <a:pt x="2132233" y="2792609"/>
                </a:cubicBezTo>
                <a:cubicBezTo>
                  <a:pt x="2132233" y="2792609"/>
                  <a:pt x="2132233" y="2792609"/>
                  <a:pt x="2092002" y="2808705"/>
                </a:cubicBezTo>
                <a:cubicBezTo>
                  <a:pt x="2092002" y="2808705"/>
                  <a:pt x="2092002" y="2808705"/>
                  <a:pt x="2116140" y="2776513"/>
                </a:cubicBezTo>
                <a:cubicBezTo>
                  <a:pt x="2124186" y="2776513"/>
                  <a:pt x="2124186" y="2768465"/>
                  <a:pt x="2124186" y="2760417"/>
                </a:cubicBezTo>
                <a:cubicBezTo>
                  <a:pt x="2140279" y="2744322"/>
                  <a:pt x="2156371" y="2720178"/>
                  <a:pt x="2172463" y="2704082"/>
                </a:cubicBezTo>
                <a:cubicBezTo>
                  <a:pt x="2252925" y="2647747"/>
                  <a:pt x="2341433" y="2591412"/>
                  <a:pt x="2413848" y="2535077"/>
                </a:cubicBezTo>
                <a:cubicBezTo>
                  <a:pt x="2534541" y="2454599"/>
                  <a:pt x="2655233" y="2374120"/>
                  <a:pt x="2767879" y="2285593"/>
                </a:cubicBezTo>
                <a:cubicBezTo>
                  <a:pt x="2800064" y="2269498"/>
                  <a:pt x="2816156" y="2253402"/>
                  <a:pt x="2840295" y="2229258"/>
                </a:cubicBezTo>
                <a:cubicBezTo>
                  <a:pt x="2848341" y="2221211"/>
                  <a:pt x="2864433" y="2213163"/>
                  <a:pt x="2872479" y="2205115"/>
                </a:cubicBezTo>
                <a:cubicBezTo>
                  <a:pt x="2864433" y="2205115"/>
                  <a:pt x="2856387" y="2205115"/>
                  <a:pt x="2856387" y="2205115"/>
                </a:cubicBezTo>
                <a:cubicBezTo>
                  <a:pt x="2848341" y="2213163"/>
                  <a:pt x="2840295" y="2213163"/>
                  <a:pt x="2832249" y="2213163"/>
                </a:cubicBezTo>
                <a:cubicBezTo>
                  <a:pt x="2655233" y="2333881"/>
                  <a:pt x="2486264" y="2454599"/>
                  <a:pt x="2309248" y="2575317"/>
                </a:cubicBezTo>
                <a:cubicBezTo>
                  <a:pt x="2140279" y="2687987"/>
                  <a:pt x="1963263" y="2808705"/>
                  <a:pt x="1794294" y="2929423"/>
                </a:cubicBezTo>
                <a:cubicBezTo>
                  <a:pt x="1737971" y="2969662"/>
                  <a:pt x="1681648" y="3009901"/>
                  <a:pt x="1617278" y="3042093"/>
                </a:cubicBezTo>
                <a:cubicBezTo>
                  <a:pt x="1601186" y="3058188"/>
                  <a:pt x="1560955" y="3058188"/>
                  <a:pt x="1536817" y="3058188"/>
                </a:cubicBezTo>
                <a:cubicBezTo>
                  <a:pt x="1536817" y="3058188"/>
                  <a:pt x="1536817" y="3058188"/>
                  <a:pt x="1520725" y="3058188"/>
                </a:cubicBezTo>
                <a:cubicBezTo>
                  <a:pt x="1520725" y="3058188"/>
                  <a:pt x="1520725" y="3058188"/>
                  <a:pt x="1488540" y="3090380"/>
                </a:cubicBezTo>
                <a:cubicBezTo>
                  <a:pt x="1488540" y="3090380"/>
                  <a:pt x="1488540" y="3090380"/>
                  <a:pt x="1480494" y="3082332"/>
                </a:cubicBezTo>
                <a:cubicBezTo>
                  <a:pt x="1480494" y="3074284"/>
                  <a:pt x="1472448" y="3066236"/>
                  <a:pt x="1472448" y="3066236"/>
                </a:cubicBezTo>
                <a:cubicBezTo>
                  <a:pt x="1456355" y="3042093"/>
                  <a:pt x="1448309" y="3025997"/>
                  <a:pt x="1456355" y="3009901"/>
                </a:cubicBezTo>
                <a:cubicBezTo>
                  <a:pt x="1480494" y="2977710"/>
                  <a:pt x="1512678" y="2953566"/>
                  <a:pt x="1544863" y="2929423"/>
                </a:cubicBezTo>
                <a:cubicBezTo>
                  <a:pt x="1560955" y="2921375"/>
                  <a:pt x="1577048" y="2913327"/>
                  <a:pt x="1585094" y="2905279"/>
                </a:cubicBezTo>
                <a:cubicBezTo>
                  <a:pt x="1601186" y="2897231"/>
                  <a:pt x="1609232" y="2889183"/>
                  <a:pt x="1625325" y="2881135"/>
                </a:cubicBezTo>
                <a:cubicBezTo>
                  <a:pt x="1585094" y="2889183"/>
                  <a:pt x="1552909" y="2897231"/>
                  <a:pt x="1520725" y="2897231"/>
                </a:cubicBezTo>
                <a:cubicBezTo>
                  <a:pt x="1504632" y="2897231"/>
                  <a:pt x="1504632" y="2881135"/>
                  <a:pt x="1504632" y="2873088"/>
                </a:cubicBezTo>
                <a:cubicBezTo>
                  <a:pt x="1504632" y="2873088"/>
                  <a:pt x="1504632" y="2873088"/>
                  <a:pt x="1504632" y="2865040"/>
                </a:cubicBezTo>
                <a:cubicBezTo>
                  <a:pt x="1520725" y="2856992"/>
                  <a:pt x="1528771" y="2848944"/>
                  <a:pt x="1536817" y="2840896"/>
                </a:cubicBezTo>
                <a:cubicBezTo>
                  <a:pt x="1544863" y="2832848"/>
                  <a:pt x="1552909" y="2824800"/>
                  <a:pt x="1560955" y="2824800"/>
                </a:cubicBezTo>
                <a:cubicBezTo>
                  <a:pt x="1544863" y="2800657"/>
                  <a:pt x="1528771" y="2776513"/>
                  <a:pt x="1504632" y="2760417"/>
                </a:cubicBezTo>
                <a:cubicBezTo>
                  <a:pt x="1504632" y="2760417"/>
                  <a:pt x="1504632" y="2760417"/>
                  <a:pt x="1496586" y="2752370"/>
                </a:cubicBezTo>
                <a:cubicBezTo>
                  <a:pt x="1496586" y="2752370"/>
                  <a:pt x="1496586" y="2752370"/>
                  <a:pt x="1504632" y="2744322"/>
                </a:cubicBezTo>
                <a:cubicBezTo>
                  <a:pt x="1520725" y="2736274"/>
                  <a:pt x="1536817" y="2728226"/>
                  <a:pt x="1552909" y="2720178"/>
                </a:cubicBezTo>
                <a:cubicBezTo>
                  <a:pt x="1556932" y="2720178"/>
                  <a:pt x="1560955" y="2718166"/>
                  <a:pt x="1565984" y="2715148"/>
                </a:cubicBezTo>
                <a:lnTo>
                  <a:pt x="1572918" y="2711133"/>
                </a:lnTo>
                <a:lnTo>
                  <a:pt x="1573025" y="2711124"/>
                </a:lnTo>
                <a:cubicBezTo>
                  <a:pt x="1577048" y="2710118"/>
                  <a:pt x="1581071" y="2708106"/>
                  <a:pt x="1585094" y="2704082"/>
                </a:cubicBezTo>
                <a:lnTo>
                  <a:pt x="1572918" y="2711133"/>
                </a:lnTo>
                <a:lnTo>
                  <a:pt x="1560955" y="2712130"/>
                </a:lnTo>
                <a:cubicBezTo>
                  <a:pt x="1544863" y="2712130"/>
                  <a:pt x="1536817" y="2712130"/>
                  <a:pt x="1520725" y="2712130"/>
                </a:cubicBezTo>
                <a:cubicBezTo>
                  <a:pt x="1520725" y="2712130"/>
                  <a:pt x="1520725" y="2712130"/>
                  <a:pt x="1512678" y="2712130"/>
                </a:cubicBezTo>
                <a:cubicBezTo>
                  <a:pt x="1480494" y="2631652"/>
                  <a:pt x="1488540" y="2615556"/>
                  <a:pt x="1560955" y="2583364"/>
                </a:cubicBezTo>
                <a:cubicBezTo>
                  <a:pt x="1601186" y="2559221"/>
                  <a:pt x="1633371" y="2543125"/>
                  <a:pt x="1665555" y="2518982"/>
                </a:cubicBezTo>
                <a:cubicBezTo>
                  <a:pt x="1673602" y="2518982"/>
                  <a:pt x="1673602" y="2518982"/>
                  <a:pt x="1673602" y="2510934"/>
                </a:cubicBezTo>
                <a:cubicBezTo>
                  <a:pt x="1657509" y="2518982"/>
                  <a:pt x="1641417" y="2527029"/>
                  <a:pt x="1633371" y="2527029"/>
                </a:cubicBezTo>
                <a:cubicBezTo>
                  <a:pt x="1633371" y="2527029"/>
                  <a:pt x="1633371" y="2527029"/>
                  <a:pt x="1609232" y="2535077"/>
                </a:cubicBezTo>
                <a:cubicBezTo>
                  <a:pt x="1609232" y="2535077"/>
                  <a:pt x="1609232" y="2535077"/>
                  <a:pt x="1617278" y="2518982"/>
                </a:cubicBezTo>
                <a:cubicBezTo>
                  <a:pt x="1625325" y="2494838"/>
                  <a:pt x="1633371" y="2486790"/>
                  <a:pt x="1641417" y="2470694"/>
                </a:cubicBezTo>
                <a:cubicBezTo>
                  <a:pt x="1649463" y="2462646"/>
                  <a:pt x="1649463" y="2462646"/>
                  <a:pt x="1657509" y="2454599"/>
                </a:cubicBezTo>
                <a:cubicBezTo>
                  <a:pt x="1657509" y="2454599"/>
                  <a:pt x="1657509" y="2454599"/>
                  <a:pt x="1649463" y="2454599"/>
                </a:cubicBezTo>
                <a:cubicBezTo>
                  <a:pt x="1641417" y="2462646"/>
                  <a:pt x="1625325" y="2470694"/>
                  <a:pt x="1609232" y="2478742"/>
                </a:cubicBezTo>
                <a:cubicBezTo>
                  <a:pt x="1569001" y="2494838"/>
                  <a:pt x="1528771" y="2518982"/>
                  <a:pt x="1496586" y="2543125"/>
                </a:cubicBezTo>
                <a:cubicBezTo>
                  <a:pt x="1448309" y="2583364"/>
                  <a:pt x="1391986" y="2631652"/>
                  <a:pt x="1343709" y="2679939"/>
                </a:cubicBezTo>
                <a:cubicBezTo>
                  <a:pt x="1295432" y="2728226"/>
                  <a:pt x="1247155" y="2768465"/>
                  <a:pt x="1190832" y="2816752"/>
                </a:cubicBezTo>
                <a:cubicBezTo>
                  <a:pt x="1182786" y="2824800"/>
                  <a:pt x="1174740" y="2832848"/>
                  <a:pt x="1158647" y="2840896"/>
                </a:cubicBezTo>
                <a:cubicBezTo>
                  <a:pt x="1150601" y="2848944"/>
                  <a:pt x="1134509" y="2856992"/>
                  <a:pt x="1118416" y="2873088"/>
                </a:cubicBezTo>
                <a:cubicBezTo>
                  <a:pt x="1118416" y="2873088"/>
                  <a:pt x="1118416" y="2873088"/>
                  <a:pt x="1102324" y="2856992"/>
                </a:cubicBezTo>
                <a:cubicBezTo>
                  <a:pt x="1102324" y="2856992"/>
                  <a:pt x="1102324" y="2856992"/>
                  <a:pt x="1126463" y="2808705"/>
                </a:cubicBezTo>
                <a:cubicBezTo>
                  <a:pt x="1118416" y="2808705"/>
                  <a:pt x="1102324" y="2816752"/>
                  <a:pt x="1086232" y="2816752"/>
                </a:cubicBezTo>
                <a:cubicBezTo>
                  <a:pt x="1086232" y="2816752"/>
                  <a:pt x="1086232" y="2816752"/>
                  <a:pt x="1054047" y="2824800"/>
                </a:cubicBezTo>
                <a:cubicBezTo>
                  <a:pt x="1054047" y="2824800"/>
                  <a:pt x="1054047" y="2824800"/>
                  <a:pt x="1070140" y="2800657"/>
                </a:cubicBezTo>
                <a:cubicBezTo>
                  <a:pt x="1086232" y="2784561"/>
                  <a:pt x="1102324" y="2768465"/>
                  <a:pt x="1118416" y="2752370"/>
                </a:cubicBezTo>
                <a:cubicBezTo>
                  <a:pt x="1126463" y="2744322"/>
                  <a:pt x="1126463" y="2744322"/>
                  <a:pt x="1126463" y="2744322"/>
                </a:cubicBezTo>
                <a:cubicBezTo>
                  <a:pt x="1102324" y="2760417"/>
                  <a:pt x="1070140" y="2776513"/>
                  <a:pt x="1037955" y="2784561"/>
                </a:cubicBezTo>
                <a:cubicBezTo>
                  <a:pt x="997724" y="2808705"/>
                  <a:pt x="965539" y="2832848"/>
                  <a:pt x="925308" y="2848944"/>
                </a:cubicBezTo>
                <a:cubicBezTo>
                  <a:pt x="925308" y="2848944"/>
                  <a:pt x="925308" y="2848944"/>
                  <a:pt x="917262" y="2856992"/>
                </a:cubicBezTo>
                <a:cubicBezTo>
                  <a:pt x="917262" y="2856992"/>
                  <a:pt x="917262" y="2856992"/>
                  <a:pt x="893124" y="2824800"/>
                </a:cubicBezTo>
                <a:cubicBezTo>
                  <a:pt x="901170" y="2784561"/>
                  <a:pt x="933354" y="2768465"/>
                  <a:pt x="957493" y="2752370"/>
                </a:cubicBezTo>
                <a:cubicBezTo>
                  <a:pt x="981632" y="2736274"/>
                  <a:pt x="997724" y="2728226"/>
                  <a:pt x="1005770" y="2712130"/>
                </a:cubicBezTo>
                <a:cubicBezTo>
                  <a:pt x="1029909" y="2696035"/>
                  <a:pt x="1046001" y="2679939"/>
                  <a:pt x="1070140" y="2663843"/>
                </a:cubicBezTo>
                <a:cubicBezTo>
                  <a:pt x="1086232" y="2639699"/>
                  <a:pt x="1102324" y="2623604"/>
                  <a:pt x="1126463" y="2607508"/>
                </a:cubicBezTo>
                <a:cubicBezTo>
                  <a:pt x="1118416" y="2607508"/>
                  <a:pt x="1118416" y="2607508"/>
                  <a:pt x="1118416" y="2607508"/>
                </a:cubicBezTo>
                <a:cubicBezTo>
                  <a:pt x="1110370" y="2607508"/>
                  <a:pt x="1102324" y="2607508"/>
                  <a:pt x="1094278" y="2615556"/>
                </a:cubicBezTo>
                <a:cubicBezTo>
                  <a:pt x="1078186" y="2615556"/>
                  <a:pt x="1062093" y="2623604"/>
                  <a:pt x="1054047" y="2623604"/>
                </a:cubicBezTo>
                <a:cubicBezTo>
                  <a:pt x="1054047" y="2623604"/>
                  <a:pt x="1054047" y="2623604"/>
                  <a:pt x="1013816" y="2639699"/>
                </a:cubicBezTo>
                <a:cubicBezTo>
                  <a:pt x="1013816" y="2639699"/>
                  <a:pt x="1013816" y="2639699"/>
                  <a:pt x="1037955" y="2607508"/>
                </a:cubicBezTo>
                <a:cubicBezTo>
                  <a:pt x="1070140" y="2567269"/>
                  <a:pt x="1102324" y="2527029"/>
                  <a:pt x="1134509" y="2494838"/>
                </a:cubicBezTo>
                <a:cubicBezTo>
                  <a:pt x="1166693" y="2454599"/>
                  <a:pt x="1198878" y="2422407"/>
                  <a:pt x="1223017" y="2382168"/>
                </a:cubicBezTo>
                <a:cubicBezTo>
                  <a:pt x="1214970" y="2382168"/>
                  <a:pt x="1206924" y="2390216"/>
                  <a:pt x="1198878" y="2398264"/>
                </a:cubicBezTo>
                <a:cubicBezTo>
                  <a:pt x="1190832" y="2406311"/>
                  <a:pt x="1182786" y="2414359"/>
                  <a:pt x="1166693" y="2422407"/>
                </a:cubicBezTo>
                <a:cubicBezTo>
                  <a:pt x="1078186" y="2486790"/>
                  <a:pt x="989678" y="2551173"/>
                  <a:pt x="893124" y="2615556"/>
                </a:cubicBezTo>
                <a:cubicBezTo>
                  <a:pt x="820708" y="2671891"/>
                  <a:pt x="748293" y="2712130"/>
                  <a:pt x="683923" y="2752370"/>
                </a:cubicBezTo>
                <a:cubicBezTo>
                  <a:pt x="619554" y="2800657"/>
                  <a:pt x="571277" y="2824800"/>
                  <a:pt x="523000" y="2856992"/>
                </a:cubicBezTo>
                <a:cubicBezTo>
                  <a:pt x="523000" y="2856992"/>
                  <a:pt x="523000" y="2856992"/>
                  <a:pt x="514954" y="2865040"/>
                </a:cubicBezTo>
                <a:cubicBezTo>
                  <a:pt x="514954" y="2865040"/>
                  <a:pt x="514954" y="2865040"/>
                  <a:pt x="506908" y="2856992"/>
                </a:cubicBezTo>
                <a:cubicBezTo>
                  <a:pt x="506908" y="2856992"/>
                  <a:pt x="498862" y="2840896"/>
                  <a:pt x="498862" y="2832848"/>
                </a:cubicBezTo>
                <a:cubicBezTo>
                  <a:pt x="498862" y="2832848"/>
                  <a:pt x="498862" y="2832848"/>
                  <a:pt x="498862" y="2824800"/>
                </a:cubicBezTo>
                <a:cubicBezTo>
                  <a:pt x="506908" y="2816752"/>
                  <a:pt x="523000" y="2808705"/>
                  <a:pt x="531046" y="2800657"/>
                </a:cubicBezTo>
                <a:cubicBezTo>
                  <a:pt x="539093" y="2792609"/>
                  <a:pt x="539093" y="2792609"/>
                  <a:pt x="547139" y="2784561"/>
                </a:cubicBezTo>
                <a:cubicBezTo>
                  <a:pt x="539093" y="2784561"/>
                  <a:pt x="531046" y="2776513"/>
                  <a:pt x="514954" y="2768465"/>
                </a:cubicBezTo>
                <a:cubicBezTo>
                  <a:pt x="514954" y="2768465"/>
                  <a:pt x="514954" y="2768465"/>
                  <a:pt x="506908" y="2760417"/>
                </a:cubicBezTo>
                <a:cubicBezTo>
                  <a:pt x="506908" y="2760417"/>
                  <a:pt x="506908" y="2760417"/>
                  <a:pt x="514954" y="2752370"/>
                </a:cubicBezTo>
                <a:cubicBezTo>
                  <a:pt x="551162" y="2724202"/>
                  <a:pt x="587369" y="2696035"/>
                  <a:pt x="622571" y="2666861"/>
                </a:cubicBezTo>
                <a:lnTo>
                  <a:pt x="701264" y="2595945"/>
                </a:lnTo>
                <a:lnTo>
                  <a:pt x="708062" y="2591412"/>
                </a:lnTo>
                <a:cubicBezTo>
                  <a:pt x="716108" y="2583364"/>
                  <a:pt x="716108" y="2583364"/>
                  <a:pt x="724154" y="2575317"/>
                </a:cubicBezTo>
                <a:lnTo>
                  <a:pt x="701264" y="2595945"/>
                </a:lnTo>
                <a:lnTo>
                  <a:pt x="635646" y="2639699"/>
                </a:lnTo>
                <a:cubicBezTo>
                  <a:pt x="627600" y="2647747"/>
                  <a:pt x="619554" y="2655795"/>
                  <a:pt x="611508" y="2655795"/>
                </a:cubicBezTo>
                <a:cubicBezTo>
                  <a:pt x="595416" y="2671891"/>
                  <a:pt x="579323" y="2687987"/>
                  <a:pt x="563231" y="2687987"/>
                </a:cubicBezTo>
                <a:cubicBezTo>
                  <a:pt x="555185" y="2687987"/>
                  <a:pt x="547139" y="2696035"/>
                  <a:pt x="539093" y="2696035"/>
                </a:cubicBezTo>
                <a:cubicBezTo>
                  <a:pt x="531046" y="2696035"/>
                  <a:pt x="523000" y="2687987"/>
                  <a:pt x="514954" y="2687987"/>
                </a:cubicBezTo>
                <a:cubicBezTo>
                  <a:pt x="498862" y="2687987"/>
                  <a:pt x="490816" y="2679939"/>
                  <a:pt x="474723" y="2679939"/>
                </a:cubicBezTo>
                <a:cubicBezTo>
                  <a:pt x="474723" y="2679939"/>
                  <a:pt x="474723" y="2679939"/>
                  <a:pt x="450585" y="2679939"/>
                </a:cubicBezTo>
                <a:cubicBezTo>
                  <a:pt x="450585" y="2679939"/>
                  <a:pt x="450585" y="2679939"/>
                  <a:pt x="466677" y="2663843"/>
                </a:cubicBezTo>
                <a:cubicBezTo>
                  <a:pt x="506908" y="2623604"/>
                  <a:pt x="547139" y="2591412"/>
                  <a:pt x="579323" y="2567269"/>
                </a:cubicBezTo>
                <a:cubicBezTo>
                  <a:pt x="619554" y="2535077"/>
                  <a:pt x="659785" y="2502886"/>
                  <a:pt x="683923" y="2462646"/>
                </a:cubicBezTo>
                <a:cubicBezTo>
                  <a:pt x="659785" y="2478742"/>
                  <a:pt x="635646" y="2502886"/>
                  <a:pt x="603462" y="2518982"/>
                </a:cubicBezTo>
                <a:cubicBezTo>
                  <a:pt x="555185" y="2559221"/>
                  <a:pt x="498862" y="2599460"/>
                  <a:pt x="426446" y="2599460"/>
                </a:cubicBezTo>
                <a:cubicBezTo>
                  <a:pt x="426446" y="2599460"/>
                  <a:pt x="426446" y="2599460"/>
                  <a:pt x="402308" y="2607508"/>
                </a:cubicBezTo>
                <a:cubicBezTo>
                  <a:pt x="402308" y="2607508"/>
                  <a:pt x="402308" y="2607508"/>
                  <a:pt x="418400" y="2583364"/>
                </a:cubicBezTo>
                <a:cubicBezTo>
                  <a:pt x="450585" y="2551173"/>
                  <a:pt x="474723" y="2518982"/>
                  <a:pt x="498862" y="2494838"/>
                </a:cubicBezTo>
                <a:cubicBezTo>
                  <a:pt x="514954" y="2470694"/>
                  <a:pt x="531046" y="2454599"/>
                  <a:pt x="547139" y="2438503"/>
                </a:cubicBezTo>
                <a:cubicBezTo>
                  <a:pt x="523000" y="2454599"/>
                  <a:pt x="498862" y="2470694"/>
                  <a:pt x="466677" y="2486790"/>
                </a:cubicBezTo>
                <a:cubicBezTo>
                  <a:pt x="466677" y="2486790"/>
                  <a:pt x="466677" y="2486790"/>
                  <a:pt x="418400" y="2518982"/>
                </a:cubicBezTo>
                <a:cubicBezTo>
                  <a:pt x="418400" y="2518982"/>
                  <a:pt x="418400" y="2518982"/>
                  <a:pt x="426446" y="2494838"/>
                </a:cubicBezTo>
                <a:cubicBezTo>
                  <a:pt x="426446" y="2470694"/>
                  <a:pt x="434492" y="2454599"/>
                  <a:pt x="442539" y="2438503"/>
                </a:cubicBezTo>
                <a:cubicBezTo>
                  <a:pt x="442539" y="2414359"/>
                  <a:pt x="450585" y="2398264"/>
                  <a:pt x="450585" y="2382168"/>
                </a:cubicBezTo>
                <a:cubicBezTo>
                  <a:pt x="458631" y="2333881"/>
                  <a:pt x="458631" y="2285593"/>
                  <a:pt x="450585" y="2237306"/>
                </a:cubicBezTo>
                <a:cubicBezTo>
                  <a:pt x="450585" y="2221211"/>
                  <a:pt x="442539" y="2205115"/>
                  <a:pt x="442539" y="2189019"/>
                </a:cubicBezTo>
                <a:cubicBezTo>
                  <a:pt x="434492" y="2172923"/>
                  <a:pt x="434492" y="2148780"/>
                  <a:pt x="434492" y="2132684"/>
                </a:cubicBezTo>
                <a:cubicBezTo>
                  <a:pt x="426446" y="2124636"/>
                  <a:pt x="434492" y="2116588"/>
                  <a:pt x="442539" y="2100493"/>
                </a:cubicBezTo>
                <a:cubicBezTo>
                  <a:pt x="442539" y="2092445"/>
                  <a:pt x="458631" y="2084397"/>
                  <a:pt x="466677" y="2084397"/>
                </a:cubicBezTo>
                <a:cubicBezTo>
                  <a:pt x="563231" y="2028062"/>
                  <a:pt x="595416" y="2003918"/>
                  <a:pt x="643693" y="1915392"/>
                </a:cubicBezTo>
                <a:cubicBezTo>
                  <a:pt x="603462" y="1931488"/>
                  <a:pt x="571277" y="1947583"/>
                  <a:pt x="531046" y="1955631"/>
                </a:cubicBezTo>
                <a:cubicBezTo>
                  <a:pt x="531046" y="1955631"/>
                  <a:pt x="531046" y="1955631"/>
                  <a:pt x="498862" y="1971727"/>
                </a:cubicBezTo>
                <a:cubicBezTo>
                  <a:pt x="498862" y="1971727"/>
                  <a:pt x="498862" y="1971727"/>
                  <a:pt x="514954" y="1939535"/>
                </a:cubicBezTo>
                <a:cubicBezTo>
                  <a:pt x="531046" y="1923440"/>
                  <a:pt x="539093" y="1907344"/>
                  <a:pt x="555185" y="1891248"/>
                </a:cubicBezTo>
                <a:cubicBezTo>
                  <a:pt x="563231" y="1875152"/>
                  <a:pt x="571277" y="1859057"/>
                  <a:pt x="579323" y="1842961"/>
                </a:cubicBezTo>
                <a:cubicBezTo>
                  <a:pt x="579323" y="1842961"/>
                  <a:pt x="571277" y="1834913"/>
                  <a:pt x="563231" y="1834913"/>
                </a:cubicBezTo>
                <a:cubicBezTo>
                  <a:pt x="547139" y="1867105"/>
                  <a:pt x="523000" y="1891248"/>
                  <a:pt x="498862" y="1915392"/>
                </a:cubicBezTo>
                <a:cubicBezTo>
                  <a:pt x="474723" y="1947583"/>
                  <a:pt x="442539" y="1979775"/>
                  <a:pt x="418400" y="2011966"/>
                </a:cubicBezTo>
                <a:cubicBezTo>
                  <a:pt x="418400" y="2011966"/>
                  <a:pt x="418400" y="2011966"/>
                  <a:pt x="410354" y="2020014"/>
                </a:cubicBezTo>
                <a:cubicBezTo>
                  <a:pt x="410354" y="2020014"/>
                  <a:pt x="410354" y="2020014"/>
                  <a:pt x="402308" y="2011966"/>
                </a:cubicBezTo>
                <a:cubicBezTo>
                  <a:pt x="386215" y="1987823"/>
                  <a:pt x="378169" y="1979775"/>
                  <a:pt x="362077" y="1979775"/>
                </a:cubicBezTo>
                <a:cubicBezTo>
                  <a:pt x="345985" y="1979775"/>
                  <a:pt x="329892" y="2003918"/>
                  <a:pt x="313800" y="2020014"/>
                </a:cubicBezTo>
                <a:cubicBezTo>
                  <a:pt x="297708" y="2044158"/>
                  <a:pt x="281615" y="2052205"/>
                  <a:pt x="241385" y="2052205"/>
                </a:cubicBezTo>
                <a:cubicBezTo>
                  <a:pt x="241385" y="2052205"/>
                  <a:pt x="241385" y="2052205"/>
                  <a:pt x="233338" y="2052205"/>
                </a:cubicBezTo>
                <a:cubicBezTo>
                  <a:pt x="225292" y="2052205"/>
                  <a:pt x="201154" y="2068301"/>
                  <a:pt x="185061" y="2084397"/>
                </a:cubicBezTo>
                <a:cubicBezTo>
                  <a:pt x="177015" y="2092445"/>
                  <a:pt x="160923" y="2100493"/>
                  <a:pt x="152877" y="2108540"/>
                </a:cubicBezTo>
                <a:cubicBezTo>
                  <a:pt x="152877" y="2108540"/>
                  <a:pt x="152877" y="2108540"/>
                  <a:pt x="144831" y="2116588"/>
                </a:cubicBezTo>
                <a:cubicBezTo>
                  <a:pt x="144831" y="2116588"/>
                  <a:pt x="144831" y="2116588"/>
                  <a:pt x="120692" y="2092445"/>
                </a:cubicBezTo>
                <a:cubicBezTo>
                  <a:pt x="120692" y="2092445"/>
                  <a:pt x="120692" y="2092445"/>
                  <a:pt x="128738" y="2084397"/>
                </a:cubicBezTo>
                <a:cubicBezTo>
                  <a:pt x="185061" y="2028062"/>
                  <a:pt x="241385" y="1963679"/>
                  <a:pt x="289662" y="1907344"/>
                </a:cubicBezTo>
                <a:cubicBezTo>
                  <a:pt x="273569" y="1923440"/>
                  <a:pt x="257477" y="1947583"/>
                  <a:pt x="233338" y="1963679"/>
                </a:cubicBezTo>
                <a:cubicBezTo>
                  <a:pt x="193108" y="2003918"/>
                  <a:pt x="152877" y="2044158"/>
                  <a:pt x="112646" y="2084397"/>
                </a:cubicBezTo>
                <a:cubicBezTo>
                  <a:pt x="112646" y="2084397"/>
                  <a:pt x="112646" y="2084397"/>
                  <a:pt x="104600" y="2084397"/>
                </a:cubicBezTo>
                <a:cubicBezTo>
                  <a:pt x="96554" y="2084397"/>
                  <a:pt x="88508" y="2084397"/>
                  <a:pt x="80461" y="2076349"/>
                </a:cubicBezTo>
                <a:cubicBezTo>
                  <a:pt x="80461" y="2076349"/>
                  <a:pt x="80461" y="2076349"/>
                  <a:pt x="80461" y="2068301"/>
                </a:cubicBezTo>
                <a:cubicBezTo>
                  <a:pt x="80461" y="2068301"/>
                  <a:pt x="80461" y="2068301"/>
                  <a:pt x="80461" y="2060253"/>
                </a:cubicBezTo>
                <a:cubicBezTo>
                  <a:pt x="88508" y="2044158"/>
                  <a:pt x="96554" y="2028062"/>
                  <a:pt x="96554" y="2011966"/>
                </a:cubicBezTo>
                <a:cubicBezTo>
                  <a:pt x="104600" y="2003918"/>
                  <a:pt x="104600" y="1987823"/>
                  <a:pt x="112646" y="1979775"/>
                </a:cubicBezTo>
                <a:cubicBezTo>
                  <a:pt x="88508" y="1995870"/>
                  <a:pt x="72415" y="2020014"/>
                  <a:pt x="48277" y="2036110"/>
                </a:cubicBezTo>
                <a:cubicBezTo>
                  <a:pt x="48277" y="2036110"/>
                  <a:pt x="48277" y="2036110"/>
                  <a:pt x="40231" y="2036110"/>
                </a:cubicBezTo>
                <a:cubicBezTo>
                  <a:pt x="32185" y="2036110"/>
                  <a:pt x="32185" y="2036110"/>
                  <a:pt x="24138" y="2028062"/>
                </a:cubicBezTo>
                <a:cubicBezTo>
                  <a:pt x="24138" y="2028062"/>
                  <a:pt x="24138" y="2028062"/>
                  <a:pt x="0" y="2028062"/>
                </a:cubicBezTo>
                <a:cubicBezTo>
                  <a:pt x="0" y="2028062"/>
                  <a:pt x="0" y="2028062"/>
                  <a:pt x="16092" y="2011966"/>
                </a:cubicBezTo>
                <a:cubicBezTo>
                  <a:pt x="24138" y="2003918"/>
                  <a:pt x="32185" y="1995870"/>
                  <a:pt x="32185" y="1987823"/>
                </a:cubicBezTo>
                <a:cubicBezTo>
                  <a:pt x="32185" y="1987823"/>
                  <a:pt x="32185" y="1987823"/>
                  <a:pt x="32185" y="1979775"/>
                </a:cubicBezTo>
                <a:cubicBezTo>
                  <a:pt x="40231" y="1971727"/>
                  <a:pt x="48277" y="1963679"/>
                  <a:pt x="64369" y="1955631"/>
                </a:cubicBezTo>
                <a:cubicBezTo>
                  <a:pt x="88508" y="1931488"/>
                  <a:pt x="104600" y="1915392"/>
                  <a:pt x="88508" y="1891248"/>
                </a:cubicBezTo>
                <a:cubicBezTo>
                  <a:pt x="88508" y="1883200"/>
                  <a:pt x="88508" y="1875152"/>
                  <a:pt x="88508" y="1867105"/>
                </a:cubicBezTo>
                <a:cubicBezTo>
                  <a:pt x="80461" y="1875152"/>
                  <a:pt x="72415" y="1883200"/>
                  <a:pt x="64369" y="1891248"/>
                </a:cubicBezTo>
                <a:cubicBezTo>
                  <a:pt x="64369" y="1891248"/>
                  <a:pt x="64369" y="1891248"/>
                  <a:pt x="24138" y="1891248"/>
                </a:cubicBezTo>
                <a:cubicBezTo>
                  <a:pt x="24138" y="1891248"/>
                  <a:pt x="24138" y="1891248"/>
                  <a:pt x="24138" y="1883200"/>
                </a:cubicBezTo>
                <a:cubicBezTo>
                  <a:pt x="24138" y="1867105"/>
                  <a:pt x="24138" y="1859057"/>
                  <a:pt x="32185" y="1851009"/>
                </a:cubicBezTo>
                <a:cubicBezTo>
                  <a:pt x="32185" y="1826865"/>
                  <a:pt x="40231" y="1802722"/>
                  <a:pt x="48277" y="1786626"/>
                </a:cubicBezTo>
                <a:cubicBezTo>
                  <a:pt x="120692" y="1706147"/>
                  <a:pt x="201154" y="1625669"/>
                  <a:pt x="281615" y="1545190"/>
                </a:cubicBezTo>
                <a:cubicBezTo>
                  <a:pt x="297708" y="1529094"/>
                  <a:pt x="313800" y="1512999"/>
                  <a:pt x="329892" y="1496903"/>
                </a:cubicBezTo>
                <a:cubicBezTo>
                  <a:pt x="337939" y="1480807"/>
                  <a:pt x="354031" y="1472759"/>
                  <a:pt x="362077" y="1456664"/>
                </a:cubicBezTo>
                <a:cubicBezTo>
                  <a:pt x="362077" y="1456664"/>
                  <a:pt x="362077" y="1456664"/>
                  <a:pt x="362077" y="1448616"/>
                </a:cubicBezTo>
                <a:cubicBezTo>
                  <a:pt x="265523" y="1537142"/>
                  <a:pt x="168969" y="1617621"/>
                  <a:pt x="80461" y="1690052"/>
                </a:cubicBezTo>
                <a:cubicBezTo>
                  <a:pt x="80461" y="1690052"/>
                  <a:pt x="80461" y="1690052"/>
                  <a:pt x="72415" y="1690052"/>
                </a:cubicBezTo>
                <a:cubicBezTo>
                  <a:pt x="64369" y="1690052"/>
                  <a:pt x="56323" y="1690052"/>
                  <a:pt x="56323" y="1673956"/>
                </a:cubicBezTo>
                <a:cubicBezTo>
                  <a:pt x="56323" y="1673956"/>
                  <a:pt x="56323" y="1673956"/>
                  <a:pt x="56323" y="1665908"/>
                </a:cubicBezTo>
                <a:cubicBezTo>
                  <a:pt x="96554" y="1617621"/>
                  <a:pt x="144831" y="1577382"/>
                  <a:pt x="185061" y="1529094"/>
                </a:cubicBezTo>
                <a:cubicBezTo>
                  <a:pt x="185061" y="1529094"/>
                  <a:pt x="185061" y="1529094"/>
                  <a:pt x="168969" y="1537142"/>
                </a:cubicBezTo>
                <a:cubicBezTo>
                  <a:pt x="160923" y="1521046"/>
                  <a:pt x="160923" y="1512999"/>
                  <a:pt x="136784" y="1496903"/>
                </a:cubicBezTo>
                <a:cubicBezTo>
                  <a:pt x="120692" y="1537142"/>
                  <a:pt x="96554" y="1569334"/>
                  <a:pt x="72415" y="1601525"/>
                </a:cubicBezTo>
                <a:cubicBezTo>
                  <a:pt x="72415" y="1601525"/>
                  <a:pt x="72415" y="1601525"/>
                  <a:pt x="64369" y="1609573"/>
                </a:cubicBezTo>
                <a:cubicBezTo>
                  <a:pt x="64369" y="1609573"/>
                  <a:pt x="64369" y="1609573"/>
                  <a:pt x="24138" y="1569334"/>
                </a:cubicBezTo>
                <a:cubicBezTo>
                  <a:pt x="24138" y="1569334"/>
                  <a:pt x="24138" y="1569334"/>
                  <a:pt x="32185" y="1561286"/>
                </a:cubicBezTo>
                <a:cubicBezTo>
                  <a:pt x="72415" y="1512999"/>
                  <a:pt x="120692" y="1464711"/>
                  <a:pt x="168969" y="1424472"/>
                </a:cubicBezTo>
                <a:cubicBezTo>
                  <a:pt x="225292" y="1368137"/>
                  <a:pt x="273569" y="1319850"/>
                  <a:pt x="329892" y="1271563"/>
                </a:cubicBezTo>
                <a:cubicBezTo>
                  <a:pt x="362077" y="1247419"/>
                  <a:pt x="386215" y="1223275"/>
                  <a:pt x="410354" y="1199132"/>
                </a:cubicBezTo>
                <a:cubicBezTo>
                  <a:pt x="442539" y="1183036"/>
                  <a:pt x="466677" y="1158893"/>
                  <a:pt x="490816" y="1134749"/>
                </a:cubicBezTo>
                <a:cubicBezTo>
                  <a:pt x="539093" y="1102558"/>
                  <a:pt x="579323" y="1070366"/>
                  <a:pt x="619554" y="1030127"/>
                </a:cubicBezTo>
                <a:cubicBezTo>
                  <a:pt x="555185" y="1062318"/>
                  <a:pt x="498862" y="1102558"/>
                  <a:pt x="442539" y="1150845"/>
                </a:cubicBezTo>
                <a:cubicBezTo>
                  <a:pt x="394262" y="1191084"/>
                  <a:pt x="337939" y="1231323"/>
                  <a:pt x="281615" y="1255467"/>
                </a:cubicBezTo>
                <a:cubicBezTo>
                  <a:pt x="281615" y="1255467"/>
                  <a:pt x="281615" y="1255467"/>
                  <a:pt x="273569" y="1263515"/>
                </a:cubicBezTo>
                <a:cubicBezTo>
                  <a:pt x="273569" y="1263515"/>
                  <a:pt x="273569" y="1263515"/>
                  <a:pt x="249431" y="1239371"/>
                </a:cubicBezTo>
                <a:cubicBezTo>
                  <a:pt x="249431" y="1239371"/>
                  <a:pt x="249431" y="1239371"/>
                  <a:pt x="257477" y="1231323"/>
                </a:cubicBezTo>
                <a:cubicBezTo>
                  <a:pt x="265523" y="1223275"/>
                  <a:pt x="273569" y="1223275"/>
                  <a:pt x="273569" y="1215228"/>
                </a:cubicBezTo>
                <a:cubicBezTo>
                  <a:pt x="281615" y="1199132"/>
                  <a:pt x="289662" y="1183036"/>
                  <a:pt x="305754" y="1174988"/>
                </a:cubicBezTo>
                <a:cubicBezTo>
                  <a:pt x="442539" y="1070366"/>
                  <a:pt x="579323" y="965744"/>
                  <a:pt x="716108" y="861122"/>
                </a:cubicBezTo>
                <a:cubicBezTo>
                  <a:pt x="820708" y="772595"/>
                  <a:pt x="933354" y="684069"/>
                  <a:pt x="1037955" y="603590"/>
                </a:cubicBezTo>
                <a:cubicBezTo>
                  <a:pt x="1086232" y="571398"/>
                  <a:pt x="1134509" y="539207"/>
                  <a:pt x="1182786" y="498968"/>
                </a:cubicBezTo>
                <a:cubicBezTo>
                  <a:pt x="1214970" y="482872"/>
                  <a:pt x="1247155" y="466776"/>
                  <a:pt x="1271294" y="442632"/>
                </a:cubicBezTo>
                <a:cubicBezTo>
                  <a:pt x="1287386" y="426537"/>
                  <a:pt x="1295432" y="410441"/>
                  <a:pt x="1303478" y="394345"/>
                </a:cubicBezTo>
                <a:cubicBezTo>
                  <a:pt x="1303478" y="394345"/>
                  <a:pt x="1303478" y="394345"/>
                  <a:pt x="1311524" y="394345"/>
                </a:cubicBezTo>
                <a:cubicBezTo>
                  <a:pt x="1327617" y="386297"/>
                  <a:pt x="1343709" y="386297"/>
                  <a:pt x="1351755" y="378249"/>
                </a:cubicBezTo>
                <a:cubicBezTo>
                  <a:pt x="1367847" y="378249"/>
                  <a:pt x="1383940" y="370202"/>
                  <a:pt x="1400032" y="370202"/>
                </a:cubicBezTo>
                <a:cubicBezTo>
                  <a:pt x="1488540" y="313867"/>
                  <a:pt x="1585094" y="265579"/>
                  <a:pt x="1681648" y="209244"/>
                </a:cubicBezTo>
                <a:cubicBezTo>
                  <a:pt x="1721879" y="185101"/>
                  <a:pt x="1770155" y="160957"/>
                  <a:pt x="1818432" y="136814"/>
                </a:cubicBezTo>
                <a:cubicBezTo>
                  <a:pt x="1834525" y="128766"/>
                  <a:pt x="1850617" y="120718"/>
                  <a:pt x="1874756" y="120718"/>
                </a:cubicBezTo>
                <a:cubicBezTo>
                  <a:pt x="1874756" y="120718"/>
                  <a:pt x="1874756" y="120718"/>
                  <a:pt x="1890848" y="120718"/>
                </a:cubicBezTo>
                <a:cubicBezTo>
                  <a:pt x="1890848" y="120718"/>
                  <a:pt x="1890848" y="120718"/>
                  <a:pt x="1882802" y="136814"/>
                </a:cubicBezTo>
                <a:cubicBezTo>
                  <a:pt x="1866709" y="169005"/>
                  <a:pt x="1826479" y="193149"/>
                  <a:pt x="1794294" y="209244"/>
                </a:cubicBezTo>
                <a:cubicBezTo>
                  <a:pt x="1754063" y="233388"/>
                  <a:pt x="1713832" y="249484"/>
                  <a:pt x="1697740" y="297771"/>
                </a:cubicBezTo>
                <a:cubicBezTo>
                  <a:pt x="1705786" y="289723"/>
                  <a:pt x="1705786" y="289723"/>
                  <a:pt x="1713832" y="289723"/>
                </a:cubicBezTo>
                <a:cubicBezTo>
                  <a:pt x="1713832" y="281675"/>
                  <a:pt x="1721879" y="281675"/>
                  <a:pt x="1729925" y="281675"/>
                </a:cubicBezTo>
                <a:cubicBezTo>
                  <a:pt x="1834525" y="233388"/>
                  <a:pt x="1939125" y="177053"/>
                  <a:pt x="2043725" y="120718"/>
                </a:cubicBezTo>
                <a:cubicBezTo>
                  <a:pt x="2043725" y="120718"/>
                  <a:pt x="2043725" y="120718"/>
                  <a:pt x="2043725" y="112670"/>
                </a:cubicBezTo>
                <a:cubicBezTo>
                  <a:pt x="2043725" y="112670"/>
                  <a:pt x="2043725" y="112670"/>
                  <a:pt x="2051771" y="120718"/>
                </a:cubicBezTo>
                <a:cubicBezTo>
                  <a:pt x="2059817" y="128766"/>
                  <a:pt x="2075910" y="136814"/>
                  <a:pt x="2075910" y="152909"/>
                </a:cubicBezTo>
                <a:cubicBezTo>
                  <a:pt x="2075910" y="152909"/>
                  <a:pt x="2075910" y="152909"/>
                  <a:pt x="2075910" y="160957"/>
                </a:cubicBezTo>
                <a:cubicBezTo>
                  <a:pt x="2075910" y="160957"/>
                  <a:pt x="2075910" y="160957"/>
                  <a:pt x="2067863" y="160957"/>
                </a:cubicBezTo>
                <a:cubicBezTo>
                  <a:pt x="2043725" y="185101"/>
                  <a:pt x="2027633" y="201196"/>
                  <a:pt x="2003494" y="217292"/>
                </a:cubicBezTo>
                <a:cubicBezTo>
                  <a:pt x="1987402" y="225340"/>
                  <a:pt x="1971309" y="233388"/>
                  <a:pt x="1955217" y="241436"/>
                </a:cubicBezTo>
                <a:cubicBezTo>
                  <a:pt x="1947171" y="249484"/>
                  <a:pt x="1939125" y="257532"/>
                  <a:pt x="1923033" y="257532"/>
                </a:cubicBezTo>
                <a:cubicBezTo>
                  <a:pt x="1923033" y="265579"/>
                  <a:pt x="1923033" y="265579"/>
                  <a:pt x="1923033" y="265579"/>
                </a:cubicBezTo>
                <a:cubicBezTo>
                  <a:pt x="1963263" y="257532"/>
                  <a:pt x="2003494" y="257532"/>
                  <a:pt x="2043725" y="249484"/>
                </a:cubicBezTo>
                <a:cubicBezTo>
                  <a:pt x="2043725" y="249484"/>
                  <a:pt x="2043725" y="249484"/>
                  <a:pt x="2075910" y="241436"/>
                </a:cubicBezTo>
                <a:cubicBezTo>
                  <a:pt x="2075910" y="241436"/>
                  <a:pt x="2075910" y="241436"/>
                  <a:pt x="2003494" y="313867"/>
                </a:cubicBezTo>
                <a:cubicBezTo>
                  <a:pt x="2003494" y="321914"/>
                  <a:pt x="2003494" y="329962"/>
                  <a:pt x="2003494" y="346058"/>
                </a:cubicBezTo>
                <a:cubicBezTo>
                  <a:pt x="2003494" y="346058"/>
                  <a:pt x="2003494" y="346058"/>
                  <a:pt x="2027633" y="346058"/>
                </a:cubicBezTo>
                <a:cubicBezTo>
                  <a:pt x="2035679" y="346058"/>
                  <a:pt x="2059817" y="346058"/>
                  <a:pt x="2067863" y="362154"/>
                </a:cubicBezTo>
                <a:cubicBezTo>
                  <a:pt x="2083956" y="386297"/>
                  <a:pt x="2100048" y="386297"/>
                  <a:pt x="2108094" y="386297"/>
                </a:cubicBezTo>
                <a:cubicBezTo>
                  <a:pt x="2132233" y="386297"/>
                  <a:pt x="2148325" y="378249"/>
                  <a:pt x="2172463" y="370202"/>
                </a:cubicBezTo>
                <a:cubicBezTo>
                  <a:pt x="2180510" y="362154"/>
                  <a:pt x="2180510" y="362154"/>
                  <a:pt x="2188556" y="362154"/>
                </a:cubicBezTo>
                <a:cubicBezTo>
                  <a:pt x="2285110" y="305819"/>
                  <a:pt x="2381664" y="257532"/>
                  <a:pt x="2478218" y="201196"/>
                </a:cubicBezTo>
                <a:cubicBezTo>
                  <a:pt x="2574771" y="152909"/>
                  <a:pt x="2679372" y="96574"/>
                  <a:pt x="2775925" y="48287"/>
                </a:cubicBezTo>
                <a:cubicBezTo>
                  <a:pt x="2775925" y="48287"/>
                  <a:pt x="2775925" y="48287"/>
                  <a:pt x="2783972" y="40239"/>
                </a:cubicBezTo>
                <a:cubicBezTo>
                  <a:pt x="2792018" y="40239"/>
                  <a:pt x="2792018" y="40239"/>
                  <a:pt x="2800064" y="40239"/>
                </a:cubicBezTo>
                <a:cubicBezTo>
                  <a:pt x="2800064" y="40239"/>
                  <a:pt x="2800064" y="40239"/>
                  <a:pt x="2808110" y="40239"/>
                </a:cubicBezTo>
                <a:cubicBezTo>
                  <a:pt x="2824202" y="48287"/>
                  <a:pt x="2832249" y="48287"/>
                  <a:pt x="2848341" y="48287"/>
                </a:cubicBezTo>
                <a:cubicBezTo>
                  <a:pt x="2880526" y="48287"/>
                  <a:pt x="2904664" y="40239"/>
                  <a:pt x="2936849" y="24143"/>
                </a:cubicBezTo>
                <a:cubicBezTo>
                  <a:pt x="2960987" y="8048"/>
                  <a:pt x="2993172" y="0"/>
                  <a:pt x="303340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86018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7CFEAB-1003-DD45-9813-C0103AED39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053839"/>
            <a:ext cx="4587241" cy="365761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Seravek" panose="020B0503040000020004" pitchFamily="34" charset="0"/>
              </a:rPr>
              <a:t>Ц</a:t>
            </a:r>
            <a:r>
              <a:rPr lang="ru-RU" sz="5400" b="1" dirty="0" smtClean="0">
                <a:latin typeface="Seravek" panose="020B0503040000020004" pitchFamily="34" charset="0"/>
              </a:rPr>
              <a:t>ентр </a:t>
            </a:r>
            <a:br>
              <a:rPr lang="ru-RU" sz="5400" b="1" dirty="0" smtClean="0">
                <a:latin typeface="Seravek" panose="020B0503040000020004" pitchFamily="34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Seravek" panose="020B0503040000020004" pitchFamily="34" charset="0"/>
              </a:rPr>
              <a:t>д</a:t>
            </a:r>
            <a:r>
              <a:rPr lang="ru-RU" sz="5400" b="1" dirty="0" smtClean="0">
                <a:latin typeface="Seravek" panose="020B0503040000020004" pitchFamily="34" charset="0"/>
              </a:rPr>
              <a:t>етских    </a:t>
            </a:r>
            <a:r>
              <a:rPr lang="ru-RU" sz="5400" b="1" dirty="0" smtClean="0">
                <a:solidFill>
                  <a:srgbClr val="FF0000"/>
                </a:solidFill>
                <a:latin typeface="Seravek" panose="020B0503040000020004" pitchFamily="34" charset="0"/>
              </a:rPr>
              <a:t>и</a:t>
            </a:r>
            <a:r>
              <a:rPr lang="ru-RU" sz="5400" b="1" dirty="0" smtClean="0">
                <a:latin typeface="Seravek" panose="020B0503040000020004" pitchFamily="34" charset="0"/>
              </a:rPr>
              <a:t>нициатив «</a:t>
            </a:r>
            <a:r>
              <a:rPr lang="ru-RU" sz="5400" b="1" dirty="0" smtClean="0">
                <a:solidFill>
                  <a:srgbClr val="FF0000"/>
                </a:solidFill>
                <a:latin typeface="Seravek" panose="020B0503040000020004" pitchFamily="34" charset="0"/>
              </a:rPr>
              <a:t>П</a:t>
            </a:r>
            <a:r>
              <a:rPr lang="ru-RU" sz="5400" b="1" dirty="0" smtClean="0">
                <a:latin typeface="Seravek" panose="020B0503040000020004" pitchFamily="34" charset="0"/>
              </a:rPr>
              <a:t>ортал»</a:t>
            </a:r>
            <a:endParaRPr lang="x-none" sz="5400" b="1" dirty="0">
              <a:latin typeface="Seravek" panose="020B05030400000200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96239" y="119896"/>
            <a:ext cx="8275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entury" pitchFamily="18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dirty="0" smtClean="0">
                <a:latin typeface="Century" pitchFamily="18" charset="0"/>
              </a:rPr>
              <a:t>«</a:t>
            </a:r>
            <a:r>
              <a:rPr lang="ru-RU" dirty="0" err="1" smtClean="0">
                <a:latin typeface="Century" pitchFamily="18" charset="0"/>
              </a:rPr>
              <a:t>Заречненская</a:t>
            </a:r>
            <a:r>
              <a:rPr lang="ru-RU" dirty="0" smtClean="0">
                <a:latin typeface="Century" pitchFamily="18" charset="0"/>
              </a:rPr>
              <a:t> школа-детский сад»</a:t>
            </a:r>
          </a:p>
          <a:p>
            <a:pPr algn="ctr"/>
            <a:r>
              <a:rPr lang="ru-RU" dirty="0" err="1" smtClean="0">
                <a:latin typeface="Century" pitchFamily="18" charset="0"/>
              </a:rPr>
              <a:t>Джанкойский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район,с.Заречное</a:t>
            </a:r>
            <a:endParaRPr lang="ru-RU" dirty="0">
              <a:latin typeface="Century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8600" y="4646671"/>
            <a:ext cx="5583382" cy="165576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Ответственный руководитель проекта</a:t>
            </a:r>
          </a:p>
          <a:p>
            <a:r>
              <a:rPr lang="ru-RU" dirty="0" smtClean="0"/>
              <a:t>Советник директора по воспитанию </a:t>
            </a:r>
          </a:p>
          <a:p>
            <a:r>
              <a:rPr lang="ru-RU" dirty="0" smtClean="0"/>
              <a:t>Дьяченко Дарья Витальевна</a:t>
            </a:r>
          </a:p>
          <a:p>
            <a:r>
              <a:rPr lang="ru-RU" dirty="0" smtClean="0"/>
              <a:t>Капитан команды: </a:t>
            </a:r>
            <a:r>
              <a:rPr lang="ru-RU" dirty="0" err="1" smtClean="0"/>
              <a:t>Дидух</a:t>
            </a:r>
            <a:r>
              <a:rPr lang="ru-RU" dirty="0" smtClean="0"/>
              <a:t> Мария. </a:t>
            </a:r>
            <a:endParaRPr lang="ru-RU" dirty="0"/>
          </a:p>
          <a:p>
            <a:r>
              <a:rPr lang="ru-RU" dirty="0" smtClean="0"/>
              <a:t>Члены школьной  команды: </a:t>
            </a:r>
            <a:r>
              <a:rPr lang="ru-RU" dirty="0" err="1" smtClean="0"/>
              <a:t>Пулина</a:t>
            </a:r>
            <a:r>
              <a:rPr lang="ru-RU" dirty="0" smtClean="0"/>
              <a:t> Виолетта, </a:t>
            </a:r>
            <a:r>
              <a:rPr lang="ru-RU" dirty="0" err="1" smtClean="0"/>
              <a:t>Щигарев</a:t>
            </a:r>
            <a:r>
              <a:rPr lang="ru-RU" dirty="0" smtClean="0"/>
              <a:t> Сергей, Якубов Арсен</a:t>
            </a:r>
          </a:p>
        </p:txBody>
      </p:sp>
    </p:spTree>
    <p:extLst>
      <p:ext uri="{BB962C8B-B14F-4D97-AF65-F5344CB8AC3E}">
        <p14:creationId xmlns:p14="http://schemas.microsoft.com/office/powerpoint/2010/main" val="3563784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Century" pitchFamily="18" charset="0"/>
              </a:rPr>
              <a:t>Актуальность</a:t>
            </a:r>
            <a:endParaRPr lang="ru-RU" sz="6000" b="1" dirty="0">
              <a:solidFill>
                <a:srgbClr val="C00000"/>
              </a:solidFill>
              <a:latin typeface="Century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90500" y="1216024"/>
            <a:ext cx="10515600" cy="5047615"/>
          </a:xfrm>
        </p:spPr>
        <p:txBody>
          <a:bodyPr>
            <a:normAutofit fontScale="85000" lnSpcReduction="20000"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ru-RU" dirty="0" smtClean="0"/>
              <a:t>	</a:t>
            </a:r>
            <a:r>
              <a:rPr lang="ru-RU" sz="3000" dirty="0" smtClean="0"/>
              <a:t>Современная </a:t>
            </a:r>
            <a:r>
              <a:rPr lang="ru-RU" sz="3000" dirty="0"/>
              <a:t>школа требует современных решений для развития подрастающего поколения. </a:t>
            </a:r>
            <a:endParaRPr lang="ru-RU" sz="3000" dirty="0" smtClean="0"/>
          </a:p>
          <a:p>
            <a:pPr marL="0" lvl="1" indent="0">
              <a:spcBef>
                <a:spcPts val="1000"/>
              </a:spcBef>
              <a:buNone/>
            </a:pPr>
            <a:r>
              <a:rPr lang="ru-RU" sz="3000" dirty="0"/>
              <a:t>	</a:t>
            </a:r>
            <a:r>
              <a:rPr lang="ru-RU" sz="3000" dirty="0" smtClean="0"/>
              <a:t>В нашей школе </a:t>
            </a:r>
            <a:r>
              <a:rPr lang="ru-RU" sz="3000" dirty="0"/>
              <a:t>проводится большое количество мероприятий с участием школьников, пишутся проекты, проходят семинары и мастер-классы. Ученикам приходится ходить по школе в поисках кабинета или искать место в коридоре , что в свою очередь, негативно влияет на качество подготовки и  количество привлеченных учеников. </a:t>
            </a:r>
            <a:endParaRPr lang="ru-RU" sz="3000" dirty="0" smtClean="0"/>
          </a:p>
          <a:p>
            <a:pPr marL="0" lvl="1" indent="0">
              <a:spcBef>
                <a:spcPts val="1000"/>
              </a:spcBef>
              <a:buNone/>
            </a:pPr>
            <a:r>
              <a:rPr lang="ru-RU" sz="3000" dirty="0"/>
              <a:t>	</a:t>
            </a:r>
            <a:r>
              <a:rPr lang="ru-RU" sz="3000" dirty="0" smtClean="0"/>
              <a:t>Также</a:t>
            </a:r>
            <a:r>
              <a:rPr lang="ru-RU" sz="3000" dirty="0"/>
              <a:t>, в школе большое количество учащихся  из других сёл. После уроков ученикам приходится ждать автобус от 1го часа до 3х. В это время они сидят в гаджетах вместо того, чтобы поиграть в настольные игры со сверстниками или же в безопасные активные игры, а так же подготовится к мероприятию или проработать проект. </a:t>
            </a:r>
          </a:p>
          <a:p>
            <a:pPr marL="0" indent="0">
              <a:buNone/>
            </a:pPr>
            <a:r>
              <a:rPr lang="ru-RU" sz="3000" dirty="0" smtClean="0"/>
              <a:t>	Центр </a:t>
            </a:r>
            <a:r>
              <a:rPr lang="ru-RU" sz="3000" dirty="0" smtClean="0"/>
              <a:t>детских инициатив </a:t>
            </a:r>
            <a:r>
              <a:rPr lang="ru-RU" sz="3000" dirty="0"/>
              <a:t> - это место, где дети могут полностью раскрыть свой потенциал, не ограничиваясь рамками школьной программы вместе с </a:t>
            </a:r>
            <a:r>
              <a:rPr lang="ru-RU" sz="3000" dirty="0" smtClean="0"/>
              <a:t>единомышленниками, провести свободное время весело и с пользой!</a:t>
            </a:r>
            <a:endParaRPr lang="ru-RU" sz="3000" dirty="0"/>
          </a:p>
          <a:p>
            <a:pPr marL="0" indent="0">
              <a:buNone/>
            </a:pPr>
            <a:endParaRPr lang="ru-RU" dirty="0">
              <a:latin typeface="Century" pitchFamily="18" charset="0"/>
            </a:endParaRPr>
          </a:p>
        </p:txBody>
      </p:sp>
      <p:pic>
        <p:nvPicPr>
          <p:cNvPr id="6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67601" y="5753099"/>
            <a:ext cx="2362199" cy="102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58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090" y="1985010"/>
            <a:ext cx="12024360" cy="19507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 smtClean="0">
                <a:latin typeface="Century" pitchFamily="18" charset="0"/>
              </a:rPr>
              <a:t>Идея: </a:t>
            </a:r>
            <a:r>
              <a:rPr lang="ru-RU" sz="3200" dirty="0" smtClean="0">
                <a:latin typeface="Century" pitchFamily="18" charset="0"/>
              </a:rPr>
              <a:t>переоборудовать 24 кабинет</a:t>
            </a:r>
            <a:r>
              <a:rPr lang="ru-RU" sz="3200" dirty="0" smtClean="0">
                <a:latin typeface="Century" pitchFamily="18" charset="0"/>
              </a:rPr>
              <a:t>  МБОУ «</a:t>
            </a:r>
            <a:r>
              <a:rPr lang="ru-RU" sz="3200" dirty="0" err="1" smtClean="0">
                <a:latin typeface="Century" pitchFamily="18" charset="0"/>
              </a:rPr>
              <a:t>Заречненской</a:t>
            </a:r>
            <a:r>
              <a:rPr lang="ru-RU" sz="3200" dirty="0" smtClean="0">
                <a:latin typeface="Century" pitchFamily="18" charset="0"/>
              </a:rPr>
              <a:t> школе-детский сад» в Центр детских инициатив, где ученики смогут   подготовится к школьным мероприятиям, конкурсам,  а так же отдохнуть и полезно провести свободное время на переменах и после уроков.</a:t>
            </a:r>
            <a:endParaRPr lang="ru-RU" sz="4000" b="1" dirty="0" smtClean="0">
              <a:latin typeface="Century" pitchFamily="18" charset="0"/>
            </a:endParaRPr>
          </a:p>
          <a:p>
            <a:pPr marL="0" indent="0" algn="ctr">
              <a:buNone/>
            </a:pPr>
            <a:endParaRPr lang="ru-RU" sz="3600" b="1" dirty="0" smtClean="0">
              <a:latin typeface="Century" pitchFamily="18" charset="0"/>
            </a:endParaRPr>
          </a:p>
          <a:p>
            <a:pPr marL="0" indent="0" algn="ctr">
              <a:buNone/>
            </a:pPr>
            <a:endParaRPr lang="ru-RU" sz="3600" dirty="0" smtClean="0">
              <a:latin typeface="Century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Century" pitchFamily="18" charset="0"/>
              </a:rPr>
              <a:t>Предполагаемый срок эксплуатации: 25 лет</a:t>
            </a:r>
            <a:endParaRPr lang="ru-RU" sz="3600" dirty="0"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127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29502"/>
            <a:ext cx="7981951" cy="612648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15"/>
              </a:spcBef>
            </a:pPr>
            <a:r>
              <a:rPr lang="ru-RU" dirty="0" smtClean="0">
                <a:latin typeface="Century" pitchFamily="18" charset="0"/>
                <a:cs typeface="Tahoma"/>
              </a:rPr>
              <a:t>Стол трапеция 5шт- 30 135,00руб</a:t>
            </a:r>
          </a:p>
          <a:p>
            <a:pPr>
              <a:lnSpc>
                <a:spcPct val="120000"/>
              </a:lnSpc>
              <a:spcBef>
                <a:spcPts val="15"/>
              </a:spcBef>
            </a:pPr>
            <a:r>
              <a:rPr lang="ru-RU" dirty="0" smtClean="0">
                <a:latin typeface="Century" pitchFamily="18" charset="0"/>
                <a:cs typeface="Tahoma"/>
              </a:rPr>
              <a:t>Шкаф 4шт- 37 044,00руб</a:t>
            </a:r>
          </a:p>
          <a:p>
            <a:pPr>
              <a:lnSpc>
                <a:spcPct val="120000"/>
              </a:lnSpc>
              <a:spcBef>
                <a:spcPts val="15"/>
              </a:spcBef>
            </a:pPr>
            <a:r>
              <a:rPr lang="ru-RU" dirty="0" smtClean="0">
                <a:latin typeface="Century" pitchFamily="18" charset="0"/>
                <a:cs typeface="Tahoma"/>
              </a:rPr>
              <a:t>Стулья 10шт- 36 456,00руб</a:t>
            </a:r>
          </a:p>
          <a:p>
            <a:pPr>
              <a:lnSpc>
                <a:spcPct val="120000"/>
              </a:lnSpc>
              <a:spcBef>
                <a:spcPts val="15"/>
              </a:spcBef>
            </a:pPr>
            <a:r>
              <a:rPr lang="ru-RU" dirty="0" smtClean="0">
                <a:latin typeface="Century" pitchFamily="18" charset="0"/>
                <a:cs typeface="Tahoma"/>
              </a:rPr>
              <a:t>Кресло мешок 6 шт-34 580,00руб</a:t>
            </a:r>
          </a:p>
          <a:p>
            <a:pPr>
              <a:lnSpc>
                <a:spcPct val="120000"/>
              </a:lnSpc>
              <a:spcBef>
                <a:spcPts val="15"/>
              </a:spcBef>
            </a:pPr>
            <a:r>
              <a:rPr lang="ru-RU" dirty="0" smtClean="0">
                <a:latin typeface="Century" pitchFamily="18" charset="0"/>
                <a:cs typeface="Tahoma"/>
              </a:rPr>
              <a:t>Стенд 1шт- 7350,00руб</a:t>
            </a:r>
          </a:p>
          <a:p>
            <a:pPr>
              <a:lnSpc>
                <a:spcPct val="120000"/>
              </a:lnSpc>
              <a:spcBef>
                <a:spcPts val="15"/>
              </a:spcBef>
            </a:pPr>
            <a:r>
              <a:rPr lang="ru-RU" dirty="0" smtClean="0">
                <a:latin typeface="Century" pitchFamily="18" charset="0"/>
                <a:cs typeface="Tahoma"/>
              </a:rPr>
              <a:t>Проектор 1шт- 63 540,00руб</a:t>
            </a:r>
          </a:p>
          <a:p>
            <a:pPr>
              <a:lnSpc>
                <a:spcPct val="120000"/>
              </a:lnSpc>
              <a:spcBef>
                <a:spcPts val="15"/>
              </a:spcBef>
            </a:pPr>
            <a:r>
              <a:rPr lang="ru-RU" dirty="0" smtClean="0">
                <a:latin typeface="Century" pitchFamily="18" charset="0"/>
                <a:cs typeface="Tahoma"/>
              </a:rPr>
              <a:t>Экран 1шт- 7 644,00руб</a:t>
            </a:r>
          </a:p>
          <a:p>
            <a:pPr>
              <a:lnSpc>
                <a:spcPct val="120000"/>
              </a:lnSpc>
              <a:spcBef>
                <a:spcPts val="15"/>
              </a:spcBef>
            </a:pPr>
            <a:r>
              <a:rPr lang="ru-RU" dirty="0" smtClean="0">
                <a:latin typeface="Century" pitchFamily="18" charset="0"/>
                <a:cs typeface="Tahoma"/>
              </a:rPr>
              <a:t>Ноутбук 1шт- 49 980,00руб</a:t>
            </a:r>
          </a:p>
          <a:p>
            <a:pPr>
              <a:lnSpc>
                <a:spcPct val="120000"/>
              </a:lnSpc>
              <a:spcBef>
                <a:spcPts val="15"/>
              </a:spcBef>
            </a:pPr>
            <a:r>
              <a:rPr lang="ru-RU" dirty="0" smtClean="0">
                <a:latin typeface="Century" pitchFamily="18" charset="0"/>
                <a:cs typeface="Tahoma"/>
              </a:rPr>
              <a:t>МФУ 1шт- 30 135,00руб</a:t>
            </a:r>
          </a:p>
          <a:p>
            <a:pPr>
              <a:lnSpc>
                <a:spcPct val="120000"/>
              </a:lnSpc>
              <a:spcBef>
                <a:spcPts val="15"/>
              </a:spcBef>
            </a:pPr>
            <a:r>
              <a:rPr lang="ru-RU" dirty="0" smtClean="0">
                <a:latin typeface="Century" pitchFamily="18" charset="0"/>
                <a:cs typeface="Tahoma"/>
              </a:rPr>
              <a:t>«</a:t>
            </a:r>
            <a:r>
              <a:rPr lang="ru-RU" dirty="0" err="1" smtClean="0">
                <a:latin typeface="Century" pitchFamily="18" charset="0"/>
                <a:cs typeface="Tahoma"/>
              </a:rPr>
              <a:t>Аэрохоккей</a:t>
            </a:r>
            <a:r>
              <a:rPr lang="ru-RU" dirty="0" smtClean="0">
                <a:latin typeface="Century" pitchFamily="18" charset="0"/>
                <a:cs typeface="Tahoma"/>
              </a:rPr>
              <a:t>» 1шт- 10 716,67,00руб</a:t>
            </a:r>
          </a:p>
          <a:p>
            <a:pPr>
              <a:lnSpc>
                <a:spcPct val="120000"/>
              </a:lnSpc>
              <a:spcBef>
                <a:spcPts val="15"/>
              </a:spcBef>
            </a:pPr>
            <a:r>
              <a:rPr lang="ru-RU" dirty="0" smtClean="0">
                <a:latin typeface="Century" pitchFamily="18" charset="0"/>
                <a:cs typeface="Tahoma"/>
              </a:rPr>
              <a:t>Мягкий конструктор 1шт- 9 </a:t>
            </a:r>
            <a:r>
              <a:rPr lang="ru-RU" dirty="0">
                <a:latin typeface="Century" pitchFamily="18" charset="0"/>
                <a:cs typeface="Tahoma"/>
              </a:rPr>
              <a:t>616,67,00руб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lang="ru-RU" dirty="0" smtClean="0">
              <a:latin typeface="Century" pitchFamily="18" charset="0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lang="ru-RU" sz="3600" dirty="0" smtClean="0">
              <a:latin typeface="Tahoma"/>
              <a:cs typeface="Tahoma"/>
            </a:endParaRPr>
          </a:p>
          <a:p>
            <a:pPr marL="0" indent="0">
              <a:lnSpc>
                <a:spcPct val="100000"/>
              </a:lnSpc>
              <a:spcBef>
                <a:spcPts val="15"/>
              </a:spcBef>
              <a:buNone/>
            </a:pPr>
            <a:r>
              <a:rPr lang="ru-RU" sz="3600" dirty="0" smtClean="0">
                <a:latin typeface="Century" pitchFamily="18" charset="0"/>
                <a:cs typeface="Tahoma"/>
              </a:rPr>
              <a:t>Итого: 317 197,34</a:t>
            </a:r>
          </a:p>
          <a:p>
            <a:pPr marL="0" indent="0">
              <a:lnSpc>
                <a:spcPct val="100000"/>
              </a:lnSpc>
              <a:spcBef>
                <a:spcPts val="15"/>
              </a:spcBef>
              <a:buNone/>
            </a:pPr>
            <a:endParaRPr lang="ru-RU" sz="3600" dirty="0" smtClean="0">
              <a:latin typeface="Century" pitchFamily="18" charset="0"/>
              <a:cs typeface="Tahoma"/>
            </a:endParaRPr>
          </a:p>
          <a:p>
            <a:pPr marL="0" indent="0">
              <a:lnSpc>
                <a:spcPct val="100000"/>
              </a:lnSpc>
              <a:spcBef>
                <a:spcPts val="15"/>
              </a:spcBef>
              <a:buNone/>
            </a:pPr>
            <a:endParaRPr lang="ru-RU" sz="3600" dirty="0" smtClean="0">
              <a:latin typeface="Tahoma"/>
              <a:cs typeface="Tahoma"/>
            </a:endParaRPr>
          </a:p>
          <a:p>
            <a:pPr marL="0" indent="0">
              <a:lnSpc>
                <a:spcPct val="100000"/>
              </a:lnSpc>
              <a:spcBef>
                <a:spcPts val="15"/>
              </a:spcBef>
              <a:buNone/>
            </a:pPr>
            <a:endParaRPr lang="ru-RU" sz="3600" dirty="0">
              <a:latin typeface="Tahoma"/>
              <a:cs typeface="Tahoma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9249" r="11860" b="18328"/>
          <a:stretch/>
        </p:blipFill>
        <p:spPr>
          <a:xfrm>
            <a:off x="7981950" y="3373934"/>
            <a:ext cx="3904725" cy="2536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4840" y="13972"/>
            <a:ext cx="10515600" cy="71553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Century" pitchFamily="18" charset="0"/>
              </a:rPr>
              <a:t>Смета </a:t>
            </a:r>
            <a:endParaRPr lang="ru-RU" sz="5400" dirty="0"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993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22891"/>
            <a:ext cx="10515600" cy="7155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Ожидаемые результаты от реализации проекта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6897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" y="365126"/>
            <a:ext cx="10515600" cy="71553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Century" pitchFamily="18" charset="0"/>
              </a:rPr>
              <a:t>Источники финансирования</a:t>
            </a:r>
            <a:endParaRPr lang="ru-RU" sz="4800" dirty="0">
              <a:latin typeface="Century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5125826"/>
              </p:ext>
            </p:extLst>
          </p:nvPr>
        </p:nvGraphicFramePr>
        <p:xfrm>
          <a:off x="487681" y="1615440"/>
          <a:ext cx="11338559" cy="490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9679"/>
                <a:gridCol w="7650020"/>
                <a:gridCol w="2438860"/>
              </a:tblGrid>
              <a:tr h="161241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" pitchFamily="18" charset="0"/>
                        </a:rPr>
                        <a:t>№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" pitchFamily="18" charset="0"/>
                        </a:rPr>
                        <a:t>п</a:t>
                      </a:r>
                      <a:r>
                        <a:rPr lang="en-US" sz="1800" dirty="0">
                          <a:effectLst/>
                          <a:latin typeface="Century" pitchFamily="18" charset="0"/>
                        </a:rPr>
                        <a:t>/</a:t>
                      </a:r>
                      <a:r>
                        <a:rPr lang="ru-RU" sz="1800" dirty="0">
                          <a:effectLst/>
                          <a:latin typeface="Century" pitchFamily="18" charset="0"/>
                        </a:rPr>
                        <a:t>п</a:t>
                      </a:r>
                      <a:endParaRPr lang="ru-RU" sz="1800" dirty="0"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 smtClean="0">
                        <a:effectLst/>
                        <a:latin typeface="Century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effectLst/>
                          <a:latin typeface="Century" pitchFamily="18" charset="0"/>
                        </a:rPr>
                        <a:t>Виды </a:t>
                      </a:r>
                      <a:r>
                        <a:rPr lang="ru-RU" sz="3600" dirty="0">
                          <a:effectLst/>
                          <a:latin typeface="Century" pitchFamily="18" charset="0"/>
                        </a:rPr>
                        <a:t>источников</a:t>
                      </a:r>
                      <a:endParaRPr lang="ru-RU" sz="3600" dirty="0"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  <a:latin typeface="Century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  <a:latin typeface="Century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entury" pitchFamily="18" charset="0"/>
                        </a:rPr>
                        <a:t>Сумма(</a:t>
                      </a:r>
                      <a:r>
                        <a:rPr lang="ru-RU" sz="2400" dirty="0" err="1" smtClean="0">
                          <a:effectLst/>
                          <a:latin typeface="Century" pitchFamily="18" charset="0"/>
                        </a:rPr>
                        <a:t>руб</a:t>
                      </a:r>
                      <a:r>
                        <a:rPr lang="ru-RU" sz="2400" dirty="0">
                          <a:effectLst/>
                          <a:latin typeface="Century" pitchFamily="18" charset="0"/>
                        </a:rPr>
                        <a:t>)</a:t>
                      </a:r>
                      <a:endParaRPr lang="ru-RU" sz="2400" dirty="0"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2152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entury" pitchFamily="18" charset="0"/>
                        </a:rPr>
                        <a:t>1</a:t>
                      </a:r>
                      <a:endParaRPr lang="ru-RU" sz="1800"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" pitchFamily="18" charset="0"/>
                        </a:rPr>
                        <a:t>Субсидия бюджетам муниципальных образований Республики Крым на </a:t>
                      </a:r>
                      <a:r>
                        <a:rPr lang="ru-RU" sz="1800" dirty="0" err="1">
                          <a:effectLst/>
                          <a:latin typeface="Century" pitchFamily="18" charset="0"/>
                        </a:rPr>
                        <a:t>софинансирование</a:t>
                      </a:r>
                      <a:r>
                        <a:rPr lang="ru-RU" sz="1800" dirty="0">
                          <a:effectLst/>
                          <a:latin typeface="Century" pitchFamily="18" charset="0"/>
                        </a:rPr>
                        <a:t> проектов (далее-субсидия)- не более 350 </a:t>
                      </a:r>
                      <a:r>
                        <a:rPr lang="ru-RU" sz="1800" dirty="0" err="1">
                          <a:effectLst/>
                          <a:latin typeface="Century" pitchFamily="18" charset="0"/>
                        </a:rPr>
                        <a:t>тыс.рублей</a:t>
                      </a:r>
                      <a:endParaRPr lang="ru-RU" sz="1800" dirty="0"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" pitchFamily="18" charset="0"/>
                        </a:rPr>
                        <a:t>2981821,55</a:t>
                      </a:r>
                      <a:endParaRPr lang="ru-RU" sz="1800" dirty="0"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826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entury" pitchFamily="18" charset="0"/>
                        </a:rPr>
                        <a:t>2</a:t>
                      </a:r>
                      <a:endParaRPr lang="ru-RU" sz="1800"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entury" pitchFamily="18" charset="0"/>
                        </a:rPr>
                        <a:t>Бюджет муниципального района Республики Крым-не менее 5% от суммы субсидии</a:t>
                      </a:r>
                      <a:endParaRPr lang="ru-RU" sz="1800"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" pitchFamily="18" charset="0"/>
                        </a:rPr>
                        <a:t>25375,79</a:t>
                      </a:r>
                      <a:endParaRPr lang="ru-RU" sz="1800" dirty="0"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507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entury" pitchFamily="18" charset="0"/>
                        </a:rPr>
                        <a:t>3</a:t>
                      </a:r>
                      <a:endParaRPr lang="ru-RU" sz="1800"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entury" pitchFamily="18" charset="0"/>
                        </a:rPr>
                        <a:t>Итого</a:t>
                      </a:r>
                      <a:endParaRPr lang="ru-RU" sz="1800"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" pitchFamily="18" charset="0"/>
                        </a:rPr>
                        <a:t>317197,34</a:t>
                      </a:r>
                      <a:endParaRPr lang="ru-RU" sz="1800" dirty="0"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2502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57200"/>
            <a:ext cx="10896600" cy="5719763"/>
          </a:xfrm>
        </p:spPr>
        <p:txBody>
          <a:bodyPr/>
          <a:lstStyle/>
          <a:p>
            <a:pPr marL="0" indent="0">
              <a:buNone/>
            </a:pPr>
            <a:endParaRPr lang="ru-RU" b="1" dirty="0" smtClean="0">
              <a:latin typeface="Century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Century" pitchFamily="18" charset="0"/>
              </a:rPr>
              <a:t>Целевая аудитория </a:t>
            </a:r>
            <a:r>
              <a:rPr lang="ru-RU" dirty="0" smtClean="0">
                <a:latin typeface="Century" pitchFamily="18" charset="0"/>
              </a:rPr>
              <a:t>: Ученики 8-10 класса</a:t>
            </a:r>
          </a:p>
          <a:p>
            <a:pPr marL="0" indent="0">
              <a:buNone/>
            </a:pPr>
            <a:endParaRPr lang="ru-RU" dirty="0" smtClean="0">
              <a:latin typeface="Century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Century" pitchFamily="18" charset="0"/>
              </a:rPr>
              <a:t>Мероприятия по продвижению проекта: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Century" pitchFamily="18" charset="0"/>
              </a:rPr>
              <a:t>Оформление информационных стендов материалами с описанием проекта «Центр детских инициатив «Портал».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Century" pitchFamily="18" charset="0"/>
              </a:rPr>
              <a:t>Выступление перед учениками 8-10 классов и педагогами школы  с презентацией проекта.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Century" pitchFamily="18" charset="0"/>
              </a:rPr>
              <a:t>Съемка информативного видеоролика о проекте с последующим размещением в школьном сообществе «</a:t>
            </a:r>
            <a:r>
              <a:rPr lang="ru-RU" dirty="0" err="1" smtClean="0">
                <a:latin typeface="Century" pitchFamily="18" charset="0"/>
              </a:rPr>
              <a:t>Вконтакте</a:t>
            </a:r>
            <a:r>
              <a:rPr lang="ru-RU" dirty="0" smtClean="0">
                <a:latin typeface="Century" pitchFamily="18" charset="0"/>
              </a:rPr>
              <a:t>» в информационной сети «Интернет»</a:t>
            </a:r>
            <a:endParaRPr lang="ru-RU" dirty="0"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391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37479"/>
      </a:accent1>
      <a:accent2>
        <a:srgbClr val="E7950D"/>
      </a:accent2>
      <a:accent3>
        <a:srgbClr val="412920"/>
      </a:accent3>
      <a:accent4>
        <a:srgbClr val="B00D1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2506</TotalTime>
  <Words>247</Words>
  <Application>Microsoft Office PowerPoint</Application>
  <PresentationFormat>Произвольный</PresentationFormat>
  <Paragraphs>60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Центр  детских    инициатив «Портал»</vt:lpstr>
      <vt:lpstr>Актуальность</vt:lpstr>
      <vt:lpstr>Презентация PowerPoint</vt:lpstr>
      <vt:lpstr>Смета </vt:lpstr>
      <vt:lpstr>Ожидаемые результаты от реализации проекта</vt:lpstr>
      <vt:lpstr>Источники финансирования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Пользователь</cp:lastModifiedBy>
  <cp:revision>19</cp:revision>
  <dcterms:created xsi:type="dcterms:W3CDTF">2023-07-10T08:19:13Z</dcterms:created>
  <dcterms:modified xsi:type="dcterms:W3CDTF">2023-11-16T11:29:06Z</dcterms:modified>
</cp:coreProperties>
</file>