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6"/>
  </p:notesMasterIdLst>
  <p:handoutMasterIdLst>
    <p:handoutMasterId r:id="rId17"/>
  </p:handoutMasterIdLst>
  <p:sldIdLst>
    <p:sldId id="256" r:id="rId2"/>
    <p:sldId id="264" r:id="rId3"/>
    <p:sldId id="280" r:id="rId4"/>
    <p:sldId id="287" r:id="rId5"/>
    <p:sldId id="260" r:id="rId6"/>
    <p:sldId id="288" r:id="rId7"/>
    <p:sldId id="292" r:id="rId8"/>
    <p:sldId id="289" r:id="rId9"/>
    <p:sldId id="290" r:id="rId10"/>
    <p:sldId id="291" r:id="rId11"/>
    <p:sldId id="293" r:id="rId12"/>
    <p:sldId id="294" r:id="rId13"/>
    <p:sldId id="295" r:id="rId14"/>
    <p:sldId id="263" r:id="rId15"/>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FFA"/>
    <a:srgbClr val="F612D5"/>
    <a:srgbClr val="FFD34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3217" autoAdjust="0"/>
  </p:normalViewPr>
  <p:slideViewPr>
    <p:cSldViewPr snapToGrid="0">
      <p:cViewPr varScale="1">
        <p:scale>
          <a:sx n="89" d="100"/>
          <a:sy n="89" d="100"/>
        </p:scale>
        <p:origin x="-210" y="-108"/>
      </p:cViewPr>
      <p:guideLst>
        <p:guide orient="horz" pos="2160"/>
        <p:guide pos="3840"/>
      </p:guideLst>
    </p:cSldViewPr>
  </p:slideViewPr>
  <p:notesTextViewPr>
    <p:cViewPr>
      <p:scale>
        <a:sx n="1" d="1"/>
        <a:sy n="1" d="1"/>
      </p:scale>
      <p:origin x="0" y="0"/>
    </p:cViewPr>
  </p:notesTextViewPr>
  <p:notesViewPr>
    <p:cSldViewPr snapToGrid="0">
      <p:cViewPr varScale="1">
        <p:scale>
          <a:sx n="89" d="100"/>
          <a:sy n="89" d="100"/>
        </p:scale>
        <p:origin x="3750" y="9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xmlns="" id="{C78E0891-321E-46BC-90E5-ECB879BF28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xmlns="" id="{5D3A4E48-A4E1-48A9-A85D-32BCA70D5C2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79A7A1-23D1-4549-8883-F3C94C15AE6F}" type="datetimeFigureOut">
              <a:rPr lang="ru-RU" smtClean="0"/>
              <a:pPr/>
              <a:t>02.06.2025</a:t>
            </a:fld>
            <a:endParaRPr lang="ru-RU"/>
          </a:p>
        </p:txBody>
      </p:sp>
      <p:sp>
        <p:nvSpPr>
          <p:cNvPr id="4" name="Нижний колонтитул 3">
            <a:extLst>
              <a:ext uri="{FF2B5EF4-FFF2-40B4-BE49-F238E27FC236}">
                <a16:creationId xmlns:a16="http://schemas.microsoft.com/office/drawing/2014/main" xmlns="" id="{D358C0B2-1153-4BA3-BDC4-8C67420754A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xmlns="" id="{2B76F0D5-D141-4D5D-A09C-810536CDB66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24F147-F764-4061-85C3-CF01260D8F1B}" type="slidenum">
              <a:rPr lang="ru-RU" smtClean="0"/>
              <a:pPr/>
              <a:t>‹#›</a:t>
            </a:fld>
            <a:endParaRPr lang="ru-RU"/>
          </a:p>
        </p:txBody>
      </p:sp>
    </p:spTree>
    <p:extLst>
      <p:ext uri="{BB962C8B-B14F-4D97-AF65-F5344CB8AC3E}">
        <p14:creationId xmlns:p14="http://schemas.microsoft.com/office/powerpoint/2010/main" xmlns="" val="7638138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noProof="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7ED75A-E9E0-4F0D-8B93-13738E45A518}" type="datetimeFigureOut">
              <a:rPr lang="ru-RU" noProof="0" smtClean="0"/>
              <a:pPr/>
              <a:t>02.06.2025</a:t>
            </a:fld>
            <a:endParaRPr lang="ru-RU" noProof="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noProof="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15EEA8-EABA-4508-A476-A3C033E56895}" type="slidenum">
              <a:rPr lang="ru-RU" noProof="0" smtClean="0"/>
              <a:pPr/>
              <a:t>‹#›</a:t>
            </a:fld>
            <a:endParaRPr lang="ru-RU" noProof="0"/>
          </a:p>
        </p:txBody>
      </p:sp>
    </p:spTree>
    <p:extLst>
      <p:ext uri="{BB962C8B-B14F-4D97-AF65-F5344CB8AC3E}">
        <p14:creationId xmlns:p14="http://schemas.microsoft.com/office/powerpoint/2010/main" xmlns="" val="41782128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D515EEA8-EABA-4508-A476-A3C033E56895}" type="slidenum">
              <a:rPr lang="ru-RU" noProof="0" smtClean="0"/>
              <a:pPr/>
              <a:t>1</a:t>
            </a:fld>
            <a:endParaRPr lang="ru-RU" noProof="0"/>
          </a:p>
        </p:txBody>
      </p:sp>
    </p:spTree>
    <p:extLst>
      <p:ext uri="{BB962C8B-B14F-4D97-AF65-F5344CB8AC3E}">
        <p14:creationId xmlns:p14="http://schemas.microsoft.com/office/powerpoint/2010/main" xmlns="" val="2889656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736931B-96ED-9BB0-AB2F-48BF24072413}"/>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xmlns="" id="{E32B179B-C09F-2BCD-6961-A7BD91B0B7FB}"/>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xmlns="" id="{816B8CF5-BD01-E2A6-F8DF-B377F45C252D}"/>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xmlns="" id="{5D1C22E7-0CDF-C6D9-848C-6D90F5DA3331}"/>
              </a:ext>
            </a:extLst>
          </p:cNvPr>
          <p:cNvSpPr>
            <a:spLocks noGrp="1"/>
          </p:cNvSpPr>
          <p:nvPr>
            <p:ph type="sldNum" sz="quarter" idx="5"/>
          </p:nvPr>
        </p:nvSpPr>
        <p:spPr/>
        <p:txBody>
          <a:bodyPr/>
          <a:lstStyle/>
          <a:p>
            <a:fld id="{D515EEA8-EABA-4508-A476-A3C033E56895}" type="slidenum">
              <a:rPr lang="ru-RU" noProof="0" smtClean="0"/>
              <a:pPr/>
              <a:t>10</a:t>
            </a:fld>
            <a:endParaRPr lang="ru-RU" noProof="0"/>
          </a:p>
        </p:txBody>
      </p:sp>
    </p:spTree>
    <p:extLst>
      <p:ext uri="{BB962C8B-B14F-4D97-AF65-F5344CB8AC3E}">
        <p14:creationId xmlns:p14="http://schemas.microsoft.com/office/powerpoint/2010/main" xmlns="" val="1123121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A43A76F-3123-4884-8D27-9976B1536FE4}"/>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xmlns="" id="{46F3004B-592A-FEE2-442B-7A34DE976A4C}"/>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xmlns="" id="{79EC7D20-A23A-65CF-99D8-D895FA5C4DAA}"/>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xmlns="" id="{D7413C6C-7795-E9D5-5445-5564082468AB}"/>
              </a:ext>
            </a:extLst>
          </p:cNvPr>
          <p:cNvSpPr>
            <a:spLocks noGrp="1"/>
          </p:cNvSpPr>
          <p:nvPr>
            <p:ph type="sldNum" sz="quarter" idx="5"/>
          </p:nvPr>
        </p:nvSpPr>
        <p:spPr/>
        <p:txBody>
          <a:bodyPr/>
          <a:lstStyle/>
          <a:p>
            <a:fld id="{D515EEA8-EABA-4508-A476-A3C033E56895}" type="slidenum">
              <a:rPr lang="ru-RU" noProof="0" smtClean="0"/>
              <a:pPr/>
              <a:t>11</a:t>
            </a:fld>
            <a:endParaRPr lang="ru-RU" noProof="0"/>
          </a:p>
        </p:txBody>
      </p:sp>
    </p:spTree>
    <p:extLst>
      <p:ext uri="{BB962C8B-B14F-4D97-AF65-F5344CB8AC3E}">
        <p14:creationId xmlns:p14="http://schemas.microsoft.com/office/powerpoint/2010/main" xmlns="" val="951170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38681DA-AF6D-20C4-964C-119464F2E61D}"/>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xmlns="" id="{C9C643D3-BC53-D451-452F-68F0DE2C8DEF}"/>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xmlns="" id="{476DD3CA-0F0C-4C13-4859-9C8E2A5F4E49}"/>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xmlns="" id="{2AC28DC4-8037-DE0A-0DDD-EBFD55C0E361}"/>
              </a:ext>
            </a:extLst>
          </p:cNvPr>
          <p:cNvSpPr>
            <a:spLocks noGrp="1"/>
          </p:cNvSpPr>
          <p:nvPr>
            <p:ph type="sldNum" sz="quarter" idx="5"/>
          </p:nvPr>
        </p:nvSpPr>
        <p:spPr/>
        <p:txBody>
          <a:bodyPr/>
          <a:lstStyle/>
          <a:p>
            <a:fld id="{D515EEA8-EABA-4508-A476-A3C033E56895}" type="slidenum">
              <a:rPr lang="ru-RU" noProof="0" smtClean="0"/>
              <a:pPr/>
              <a:t>12</a:t>
            </a:fld>
            <a:endParaRPr lang="ru-RU" noProof="0"/>
          </a:p>
        </p:txBody>
      </p:sp>
    </p:spTree>
    <p:extLst>
      <p:ext uri="{BB962C8B-B14F-4D97-AF65-F5344CB8AC3E}">
        <p14:creationId xmlns:p14="http://schemas.microsoft.com/office/powerpoint/2010/main" xmlns="" val="2821586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576FAB1-2177-084C-E9C3-2C03B4A354FD}"/>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xmlns="" id="{582C04EE-29A3-8315-8CDC-9F6CF72394AF}"/>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xmlns="" id="{A3FC8004-FAA2-2DB4-5221-EBFB096C9DC7}"/>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xmlns="" id="{F8A840B0-733E-A019-3946-C97882C57ACB}"/>
              </a:ext>
            </a:extLst>
          </p:cNvPr>
          <p:cNvSpPr>
            <a:spLocks noGrp="1"/>
          </p:cNvSpPr>
          <p:nvPr>
            <p:ph type="sldNum" sz="quarter" idx="5"/>
          </p:nvPr>
        </p:nvSpPr>
        <p:spPr/>
        <p:txBody>
          <a:bodyPr/>
          <a:lstStyle/>
          <a:p>
            <a:fld id="{D515EEA8-EABA-4508-A476-A3C033E56895}" type="slidenum">
              <a:rPr lang="ru-RU" noProof="0" smtClean="0"/>
              <a:pPr/>
              <a:t>13</a:t>
            </a:fld>
            <a:endParaRPr lang="ru-RU" noProof="0"/>
          </a:p>
        </p:txBody>
      </p:sp>
    </p:spTree>
    <p:extLst>
      <p:ext uri="{BB962C8B-B14F-4D97-AF65-F5344CB8AC3E}">
        <p14:creationId xmlns:p14="http://schemas.microsoft.com/office/powerpoint/2010/main" xmlns="" val="3302423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D515EEA8-EABA-4508-A476-A3C033E56895}" type="slidenum">
              <a:rPr lang="ru-RU" noProof="0" smtClean="0"/>
              <a:pPr/>
              <a:t>14</a:t>
            </a:fld>
            <a:endParaRPr lang="ru-RU" noProof="0"/>
          </a:p>
        </p:txBody>
      </p:sp>
    </p:spTree>
    <p:extLst>
      <p:ext uri="{BB962C8B-B14F-4D97-AF65-F5344CB8AC3E}">
        <p14:creationId xmlns:p14="http://schemas.microsoft.com/office/powerpoint/2010/main" xmlns="" val="1757915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D515EEA8-EABA-4508-A476-A3C033E56895}" type="slidenum">
              <a:rPr lang="ru-RU" noProof="0" smtClean="0"/>
              <a:pPr/>
              <a:t>2</a:t>
            </a:fld>
            <a:endParaRPr lang="ru-RU" noProof="0"/>
          </a:p>
        </p:txBody>
      </p:sp>
    </p:spTree>
    <p:extLst>
      <p:ext uri="{BB962C8B-B14F-4D97-AF65-F5344CB8AC3E}">
        <p14:creationId xmlns:p14="http://schemas.microsoft.com/office/powerpoint/2010/main" xmlns="" val="2288370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D515EEA8-EABA-4508-A476-A3C033E56895}" type="slidenum">
              <a:rPr lang="ru-RU" noProof="0" smtClean="0"/>
              <a:pPr/>
              <a:t>3</a:t>
            </a:fld>
            <a:endParaRPr lang="ru-RU" noProof="0"/>
          </a:p>
        </p:txBody>
      </p:sp>
    </p:spTree>
    <p:extLst>
      <p:ext uri="{BB962C8B-B14F-4D97-AF65-F5344CB8AC3E}">
        <p14:creationId xmlns:p14="http://schemas.microsoft.com/office/powerpoint/2010/main" xmlns="" val="942677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E507547-4009-DA24-678B-DD7B6AB90F9C}"/>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xmlns="" id="{FA23E1B7-BD27-7A2F-E1C1-F2D30BB7127C}"/>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xmlns="" id="{A267CCFA-D661-8204-6EC9-5E7F73068CF1}"/>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xmlns="" id="{1F9D6064-F244-456E-85C1-58B22942054E}"/>
              </a:ext>
            </a:extLst>
          </p:cNvPr>
          <p:cNvSpPr>
            <a:spLocks noGrp="1"/>
          </p:cNvSpPr>
          <p:nvPr>
            <p:ph type="sldNum" sz="quarter" idx="5"/>
          </p:nvPr>
        </p:nvSpPr>
        <p:spPr/>
        <p:txBody>
          <a:bodyPr/>
          <a:lstStyle/>
          <a:p>
            <a:fld id="{D515EEA8-EABA-4508-A476-A3C033E56895}" type="slidenum">
              <a:rPr lang="ru-RU" noProof="0" smtClean="0"/>
              <a:pPr/>
              <a:t>4</a:t>
            </a:fld>
            <a:endParaRPr lang="ru-RU" noProof="0"/>
          </a:p>
        </p:txBody>
      </p:sp>
    </p:spTree>
    <p:extLst>
      <p:ext uri="{BB962C8B-B14F-4D97-AF65-F5344CB8AC3E}">
        <p14:creationId xmlns:p14="http://schemas.microsoft.com/office/powerpoint/2010/main" xmlns="" val="3798452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D515EEA8-EABA-4508-A476-A3C033E56895}" type="slidenum">
              <a:rPr lang="ru-RU" noProof="0" smtClean="0"/>
              <a:pPr/>
              <a:t>5</a:t>
            </a:fld>
            <a:endParaRPr lang="ru-RU" noProof="0"/>
          </a:p>
        </p:txBody>
      </p:sp>
    </p:spTree>
    <p:extLst>
      <p:ext uri="{BB962C8B-B14F-4D97-AF65-F5344CB8AC3E}">
        <p14:creationId xmlns:p14="http://schemas.microsoft.com/office/powerpoint/2010/main" xmlns="" val="4045126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175C01D-88AB-621C-5401-A8B9FC04B14C}"/>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xmlns="" id="{C046E2CB-F459-7CA6-B888-0561137EB797}"/>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xmlns="" id="{57501C35-0F80-F7E3-D12D-31B11C83BB99}"/>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xmlns="" id="{4CC83DEB-2517-631B-545B-444621D0FE83}"/>
              </a:ext>
            </a:extLst>
          </p:cNvPr>
          <p:cNvSpPr>
            <a:spLocks noGrp="1"/>
          </p:cNvSpPr>
          <p:nvPr>
            <p:ph type="sldNum" sz="quarter" idx="5"/>
          </p:nvPr>
        </p:nvSpPr>
        <p:spPr/>
        <p:txBody>
          <a:bodyPr/>
          <a:lstStyle/>
          <a:p>
            <a:fld id="{D515EEA8-EABA-4508-A476-A3C033E56895}" type="slidenum">
              <a:rPr lang="ru-RU" noProof="0" smtClean="0"/>
              <a:pPr/>
              <a:t>6</a:t>
            </a:fld>
            <a:endParaRPr lang="ru-RU" noProof="0"/>
          </a:p>
        </p:txBody>
      </p:sp>
    </p:spTree>
    <p:extLst>
      <p:ext uri="{BB962C8B-B14F-4D97-AF65-F5344CB8AC3E}">
        <p14:creationId xmlns:p14="http://schemas.microsoft.com/office/powerpoint/2010/main" xmlns="" val="1189540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0022CD5-3771-C6E0-9B2C-04482368B80C}"/>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xmlns="" id="{C5D540D9-304B-3695-069E-E9907B28BBCA}"/>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xmlns="" id="{18E5DF2C-4B51-8705-E45A-5F3CE2F65D5B}"/>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xmlns="" id="{CFD0D789-22CF-239C-DD71-E7104108A70A}"/>
              </a:ext>
            </a:extLst>
          </p:cNvPr>
          <p:cNvSpPr>
            <a:spLocks noGrp="1"/>
          </p:cNvSpPr>
          <p:nvPr>
            <p:ph type="sldNum" sz="quarter" idx="5"/>
          </p:nvPr>
        </p:nvSpPr>
        <p:spPr/>
        <p:txBody>
          <a:bodyPr/>
          <a:lstStyle/>
          <a:p>
            <a:fld id="{D515EEA8-EABA-4508-A476-A3C033E56895}" type="slidenum">
              <a:rPr lang="ru-RU" noProof="0" smtClean="0"/>
              <a:pPr/>
              <a:t>7</a:t>
            </a:fld>
            <a:endParaRPr lang="ru-RU" noProof="0"/>
          </a:p>
        </p:txBody>
      </p:sp>
    </p:spTree>
    <p:extLst>
      <p:ext uri="{BB962C8B-B14F-4D97-AF65-F5344CB8AC3E}">
        <p14:creationId xmlns:p14="http://schemas.microsoft.com/office/powerpoint/2010/main" xmlns="" val="4130010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6AE44B8-D10B-A121-45E9-1161C14E86F8}"/>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xmlns="" id="{BEB49BE3-888C-EBC7-CF69-D796C83909CE}"/>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xmlns="" id="{A1D33E7A-FADF-D66D-CE0C-D68C1FD66266}"/>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xmlns="" id="{BFB6F68B-0F81-E592-B64E-2B179B5C62F5}"/>
              </a:ext>
            </a:extLst>
          </p:cNvPr>
          <p:cNvSpPr>
            <a:spLocks noGrp="1"/>
          </p:cNvSpPr>
          <p:nvPr>
            <p:ph type="sldNum" sz="quarter" idx="5"/>
          </p:nvPr>
        </p:nvSpPr>
        <p:spPr/>
        <p:txBody>
          <a:bodyPr/>
          <a:lstStyle/>
          <a:p>
            <a:fld id="{D515EEA8-EABA-4508-A476-A3C033E56895}" type="slidenum">
              <a:rPr lang="ru-RU" noProof="0" smtClean="0"/>
              <a:pPr/>
              <a:t>8</a:t>
            </a:fld>
            <a:endParaRPr lang="ru-RU" noProof="0"/>
          </a:p>
        </p:txBody>
      </p:sp>
    </p:spTree>
    <p:extLst>
      <p:ext uri="{BB962C8B-B14F-4D97-AF65-F5344CB8AC3E}">
        <p14:creationId xmlns:p14="http://schemas.microsoft.com/office/powerpoint/2010/main" xmlns="" val="1686920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A1D638A-17FD-114C-6C0F-1CA6AE7D0658}"/>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xmlns="" id="{06DD8E99-8268-18C2-A651-B1475881A9B3}"/>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xmlns="" id="{CAC64C27-0E64-EF9F-B57C-8806A65292D7}"/>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xmlns="" id="{62EB1F30-4EE1-E7E6-F31A-00BC806A644C}"/>
              </a:ext>
            </a:extLst>
          </p:cNvPr>
          <p:cNvSpPr>
            <a:spLocks noGrp="1"/>
          </p:cNvSpPr>
          <p:nvPr>
            <p:ph type="sldNum" sz="quarter" idx="5"/>
          </p:nvPr>
        </p:nvSpPr>
        <p:spPr/>
        <p:txBody>
          <a:bodyPr/>
          <a:lstStyle/>
          <a:p>
            <a:fld id="{D515EEA8-EABA-4508-A476-A3C033E56895}" type="slidenum">
              <a:rPr lang="ru-RU" noProof="0" smtClean="0"/>
              <a:pPr/>
              <a:t>9</a:t>
            </a:fld>
            <a:endParaRPr lang="ru-RU" noProof="0"/>
          </a:p>
        </p:txBody>
      </p:sp>
    </p:spTree>
    <p:extLst>
      <p:ext uri="{BB962C8B-B14F-4D97-AF65-F5344CB8AC3E}">
        <p14:creationId xmlns:p14="http://schemas.microsoft.com/office/powerpoint/2010/main" xmlns="" val="440108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980C5E7-B1A1-4648-89D2-17B0F1E7F5B3}"/>
              </a:ext>
            </a:extLst>
          </p:cNvPr>
          <p:cNvSpPr>
            <a:spLocks noGrp="1"/>
          </p:cNvSpPr>
          <p:nvPr>
            <p:ph type="ctrTitle"/>
          </p:nvPr>
        </p:nvSpPr>
        <p:spPr>
          <a:xfrm>
            <a:off x="1524000" y="1122363"/>
            <a:ext cx="9144000" cy="2387600"/>
          </a:xfrm>
        </p:spPr>
        <p:txBody>
          <a:bodyPr rtlCol="0" anchor="b"/>
          <a:lstStyle>
            <a:lvl1pPr algn="ctr">
              <a:defRPr sz="6000"/>
            </a:lvl1pPr>
          </a:lstStyle>
          <a:p>
            <a:pPr rtl="0"/>
            <a:r>
              <a:rPr lang="ru-RU" noProof="0"/>
              <a:t>Образец заголовка</a:t>
            </a:r>
          </a:p>
        </p:txBody>
      </p:sp>
      <p:sp>
        <p:nvSpPr>
          <p:cNvPr id="3" name="Подзаголовок 2">
            <a:extLst>
              <a:ext uri="{FF2B5EF4-FFF2-40B4-BE49-F238E27FC236}">
                <a16:creationId xmlns:a16="http://schemas.microsoft.com/office/drawing/2014/main" xmlns="" id="{5D140298-3E00-4E73-B947-697E69282864}"/>
              </a:ext>
            </a:extLst>
          </p:cNvPr>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a:t>Образец подзаголовка</a:t>
            </a:r>
          </a:p>
        </p:txBody>
      </p:sp>
      <p:sp>
        <p:nvSpPr>
          <p:cNvPr id="4" name="Дата 3">
            <a:extLst>
              <a:ext uri="{FF2B5EF4-FFF2-40B4-BE49-F238E27FC236}">
                <a16:creationId xmlns:a16="http://schemas.microsoft.com/office/drawing/2014/main" xmlns="" id="{A6BB99EB-0E86-4FEA-A9C4-501D4E755A2B}"/>
              </a:ext>
            </a:extLst>
          </p:cNvPr>
          <p:cNvSpPr>
            <a:spLocks noGrp="1"/>
          </p:cNvSpPr>
          <p:nvPr>
            <p:ph type="dt" sz="half" idx="10"/>
          </p:nvPr>
        </p:nvSpPr>
        <p:spPr/>
        <p:txBody>
          <a:bodyPr rtlCol="0"/>
          <a:lstStyle/>
          <a:p>
            <a:pPr rtl="0"/>
            <a:fld id="{BE833D3B-2D2F-4413-9967-42462EE76F5D}" type="datetime1">
              <a:rPr lang="ru-RU" noProof="0" smtClean="0"/>
              <a:pPr rtl="0"/>
              <a:t>02.06.2025</a:t>
            </a:fld>
            <a:endParaRPr lang="ru-RU" noProof="0"/>
          </a:p>
        </p:txBody>
      </p:sp>
      <p:sp>
        <p:nvSpPr>
          <p:cNvPr id="5" name="Нижний колонтитул 4">
            <a:extLst>
              <a:ext uri="{FF2B5EF4-FFF2-40B4-BE49-F238E27FC236}">
                <a16:creationId xmlns:a16="http://schemas.microsoft.com/office/drawing/2014/main" xmlns="" id="{6731F536-58DF-4935-AE3B-7A08C03124E4}"/>
              </a:ext>
            </a:extLst>
          </p:cNvPr>
          <p:cNvSpPr>
            <a:spLocks noGrp="1"/>
          </p:cNvSpPr>
          <p:nvPr>
            <p:ph type="ftr" sz="quarter" idx="11"/>
          </p:nvPr>
        </p:nvSpPr>
        <p:spPr/>
        <p:txBody>
          <a:bodyPr rtlCol="0"/>
          <a:lstStyle/>
          <a:p>
            <a:pPr rtl="0"/>
            <a:endParaRPr lang="ru-RU" noProof="0"/>
          </a:p>
        </p:txBody>
      </p:sp>
      <p:sp>
        <p:nvSpPr>
          <p:cNvPr id="6" name="Номер слайда 5">
            <a:extLst>
              <a:ext uri="{FF2B5EF4-FFF2-40B4-BE49-F238E27FC236}">
                <a16:creationId xmlns:a16="http://schemas.microsoft.com/office/drawing/2014/main" xmlns="" id="{FE995127-BE30-42B7-9BE5-B83CC6A2E685}"/>
              </a:ext>
            </a:extLst>
          </p:cNvPr>
          <p:cNvSpPr>
            <a:spLocks noGrp="1"/>
          </p:cNvSpPr>
          <p:nvPr>
            <p:ph type="sldNum" sz="quarter" idx="12"/>
          </p:nvPr>
        </p:nvSpPr>
        <p:spPr/>
        <p:txBody>
          <a:bodyPr rtlCol="0"/>
          <a:lstStyle/>
          <a:p>
            <a:pPr rtl="0"/>
            <a:fld id="{ACEC5C30-0B3A-4B13-ADDD-7C63C8AA921B}" type="slidenum">
              <a:rPr lang="ru-RU" noProof="0" smtClean="0"/>
              <a:pPr rtl="0"/>
              <a:t>‹#›</a:t>
            </a:fld>
            <a:endParaRPr lang="ru-RU" noProof="0"/>
          </a:p>
        </p:txBody>
      </p:sp>
    </p:spTree>
    <p:extLst>
      <p:ext uri="{BB962C8B-B14F-4D97-AF65-F5344CB8AC3E}">
        <p14:creationId xmlns:p14="http://schemas.microsoft.com/office/powerpoint/2010/main" xmlns="" val="3009751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33E45D4-0CAB-43AD-8327-A4B3BCA50B63}"/>
              </a:ext>
            </a:extLst>
          </p:cNvPr>
          <p:cNvSpPr>
            <a:spLocks noGrp="1"/>
          </p:cNvSpPr>
          <p:nvPr>
            <p:ph type="title"/>
          </p:nvPr>
        </p:nvSpPr>
        <p:spPr/>
        <p:txBody>
          <a:bodyPr rtlCol="0"/>
          <a:lstStyle/>
          <a:p>
            <a:pPr rtl="0"/>
            <a:r>
              <a:rPr lang="ru-RU" noProof="0"/>
              <a:t>Образец заголовка</a:t>
            </a:r>
          </a:p>
        </p:txBody>
      </p:sp>
      <p:sp>
        <p:nvSpPr>
          <p:cNvPr id="3" name="Вертикальный текст 2">
            <a:extLst>
              <a:ext uri="{FF2B5EF4-FFF2-40B4-BE49-F238E27FC236}">
                <a16:creationId xmlns:a16="http://schemas.microsoft.com/office/drawing/2014/main" xmlns="" id="{1D9CA3B9-594A-4133-B4F9-D27AA5726D0B}"/>
              </a:ext>
            </a:extLst>
          </p:cNvPr>
          <p:cNvSpPr>
            <a:spLocks noGrp="1"/>
          </p:cNvSpPr>
          <p:nvPr>
            <p:ph type="body" orient="vert" idx="1"/>
          </p:nvPr>
        </p:nvSpPr>
        <p:spPr/>
        <p:txBody>
          <a:bodyPr vert="eaVert"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a:extLst>
              <a:ext uri="{FF2B5EF4-FFF2-40B4-BE49-F238E27FC236}">
                <a16:creationId xmlns:a16="http://schemas.microsoft.com/office/drawing/2014/main" xmlns="" id="{A1FF6F31-09CB-47A3-AEDB-7CA7BE1E327B}"/>
              </a:ext>
            </a:extLst>
          </p:cNvPr>
          <p:cNvSpPr>
            <a:spLocks noGrp="1"/>
          </p:cNvSpPr>
          <p:nvPr>
            <p:ph type="dt" sz="half" idx="10"/>
          </p:nvPr>
        </p:nvSpPr>
        <p:spPr/>
        <p:txBody>
          <a:bodyPr rtlCol="0"/>
          <a:lstStyle/>
          <a:p>
            <a:pPr rtl="0"/>
            <a:fld id="{6A51336E-BF65-45C6-B5C8-97AF7A52C310}" type="datetime1">
              <a:rPr lang="ru-RU" noProof="0" smtClean="0"/>
              <a:pPr rtl="0"/>
              <a:t>02.06.2025</a:t>
            </a:fld>
            <a:endParaRPr lang="ru-RU" noProof="0"/>
          </a:p>
        </p:txBody>
      </p:sp>
      <p:sp>
        <p:nvSpPr>
          <p:cNvPr id="5" name="Нижний колонтитул 4">
            <a:extLst>
              <a:ext uri="{FF2B5EF4-FFF2-40B4-BE49-F238E27FC236}">
                <a16:creationId xmlns:a16="http://schemas.microsoft.com/office/drawing/2014/main" xmlns="" id="{51EFC938-9C31-4327-9275-3EB93C5B55CE}"/>
              </a:ext>
            </a:extLst>
          </p:cNvPr>
          <p:cNvSpPr>
            <a:spLocks noGrp="1"/>
          </p:cNvSpPr>
          <p:nvPr>
            <p:ph type="ftr" sz="quarter" idx="11"/>
          </p:nvPr>
        </p:nvSpPr>
        <p:spPr/>
        <p:txBody>
          <a:bodyPr rtlCol="0"/>
          <a:lstStyle/>
          <a:p>
            <a:pPr rtl="0"/>
            <a:endParaRPr lang="ru-RU" noProof="0"/>
          </a:p>
        </p:txBody>
      </p:sp>
      <p:sp>
        <p:nvSpPr>
          <p:cNvPr id="6" name="Номер слайда 5">
            <a:extLst>
              <a:ext uri="{FF2B5EF4-FFF2-40B4-BE49-F238E27FC236}">
                <a16:creationId xmlns:a16="http://schemas.microsoft.com/office/drawing/2014/main" xmlns="" id="{FE30415C-79F5-4EAA-8D86-27D6FD1A708D}"/>
              </a:ext>
            </a:extLst>
          </p:cNvPr>
          <p:cNvSpPr>
            <a:spLocks noGrp="1"/>
          </p:cNvSpPr>
          <p:nvPr>
            <p:ph type="sldNum" sz="quarter" idx="12"/>
          </p:nvPr>
        </p:nvSpPr>
        <p:spPr/>
        <p:txBody>
          <a:bodyPr rtlCol="0"/>
          <a:lstStyle/>
          <a:p>
            <a:pPr rtl="0"/>
            <a:fld id="{ACEC5C30-0B3A-4B13-ADDD-7C63C8AA921B}" type="slidenum">
              <a:rPr lang="ru-RU" noProof="0" smtClean="0"/>
              <a:pPr rtl="0"/>
              <a:t>‹#›</a:t>
            </a:fld>
            <a:endParaRPr lang="ru-RU" noProof="0"/>
          </a:p>
        </p:txBody>
      </p:sp>
    </p:spTree>
    <p:extLst>
      <p:ext uri="{BB962C8B-B14F-4D97-AF65-F5344CB8AC3E}">
        <p14:creationId xmlns:p14="http://schemas.microsoft.com/office/powerpoint/2010/main" xmlns="" val="2235153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E3F9AA0A-4FF4-45DA-8DEC-4437E2DD9111}"/>
              </a:ext>
            </a:extLst>
          </p:cNvPr>
          <p:cNvSpPr>
            <a:spLocks noGrp="1"/>
          </p:cNvSpPr>
          <p:nvPr>
            <p:ph type="title" orient="vert"/>
          </p:nvPr>
        </p:nvSpPr>
        <p:spPr>
          <a:xfrm>
            <a:off x="8724900" y="365125"/>
            <a:ext cx="2628900" cy="5811838"/>
          </a:xfrm>
        </p:spPr>
        <p:txBody>
          <a:bodyPr vert="eaVert" rtlCol="0"/>
          <a:lstStyle/>
          <a:p>
            <a:pPr rtl="0"/>
            <a:r>
              <a:rPr lang="ru-RU" noProof="0"/>
              <a:t>Образец заголовка</a:t>
            </a:r>
          </a:p>
        </p:txBody>
      </p:sp>
      <p:sp>
        <p:nvSpPr>
          <p:cNvPr id="3" name="Вертикальный текст 2">
            <a:extLst>
              <a:ext uri="{FF2B5EF4-FFF2-40B4-BE49-F238E27FC236}">
                <a16:creationId xmlns:a16="http://schemas.microsoft.com/office/drawing/2014/main" xmlns="" id="{303D255C-51DF-421E-A067-5E9E80CD9A86}"/>
              </a:ext>
            </a:extLst>
          </p:cNvPr>
          <p:cNvSpPr>
            <a:spLocks noGrp="1"/>
          </p:cNvSpPr>
          <p:nvPr>
            <p:ph type="body" orient="vert" idx="1"/>
          </p:nvPr>
        </p:nvSpPr>
        <p:spPr>
          <a:xfrm>
            <a:off x="838200" y="365125"/>
            <a:ext cx="7734300" cy="5811838"/>
          </a:xfrm>
        </p:spPr>
        <p:txBody>
          <a:bodyPr vert="eaVert"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a:extLst>
              <a:ext uri="{FF2B5EF4-FFF2-40B4-BE49-F238E27FC236}">
                <a16:creationId xmlns:a16="http://schemas.microsoft.com/office/drawing/2014/main" xmlns="" id="{9B627DEB-7DEA-43CC-A21F-F81EEC6CE7D9}"/>
              </a:ext>
            </a:extLst>
          </p:cNvPr>
          <p:cNvSpPr>
            <a:spLocks noGrp="1"/>
          </p:cNvSpPr>
          <p:nvPr>
            <p:ph type="dt" sz="half" idx="10"/>
          </p:nvPr>
        </p:nvSpPr>
        <p:spPr/>
        <p:txBody>
          <a:bodyPr rtlCol="0"/>
          <a:lstStyle/>
          <a:p>
            <a:pPr rtl="0"/>
            <a:fld id="{1D5C39AD-5390-46A7-96DE-E121CB79AD99}" type="datetime1">
              <a:rPr lang="ru-RU" noProof="0" smtClean="0"/>
              <a:pPr rtl="0"/>
              <a:t>02.06.2025</a:t>
            </a:fld>
            <a:endParaRPr lang="ru-RU" noProof="0"/>
          </a:p>
        </p:txBody>
      </p:sp>
      <p:sp>
        <p:nvSpPr>
          <p:cNvPr id="5" name="Нижний колонтитул 4">
            <a:extLst>
              <a:ext uri="{FF2B5EF4-FFF2-40B4-BE49-F238E27FC236}">
                <a16:creationId xmlns:a16="http://schemas.microsoft.com/office/drawing/2014/main" xmlns="" id="{F53EDAFC-3543-4A0D-80D2-F4871AED36D4}"/>
              </a:ext>
            </a:extLst>
          </p:cNvPr>
          <p:cNvSpPr>
            <a:spLocks noGrp="1"/>
          </p:cNvSpPr>
          <p:nvPr>
            <p:ph type="ftr" sz="quarter" idx="11"/>
          </p:nvPr>
        </p:nvSpPr>
        <p:spPr/>
        <p:txBody>
          <a:bodyPr rtlCol="0"/>
          <a:lstStyle/>
          <a:p>
            <a:pPr rtl="0"/>
            <a:endParaRPr lang="ru-RU" noProof="0"/>
          </a:p>
        </p:txBody>
      </p:sp>
      <p:sp>
        <p:nvSpPr>
          <p:cNvPr id="6" name="Номер слайда 5">
            <a:extLst>
              <a:ext uri="{FF2B5EF4-FFF2-40B4-BE49-F238E27FC236}">
                <a16:creationId xmlns:a16="http://schemas.microsoft.com/office/drawing/2014/main" xmlns="" id="{30F550C7-3342-49D6-8734-F9809E853CA2}"/>
              </a:ext>
            </a:extLst>
          </p:cNvPr>
          <p:cNvSpPr>
            <a:spLocks noGrp="1"/>
          </p:cNvSpPr>
          <p:nvPr>
            <p:ph type="sldNum" sz="quarter" idx="12"/>
          </p:nvPr>
        </p:nvSpPr>
        <p:spPr/>
        <p:txBody>
          <a:bodyPr rtlCol="0"/>
          <a:lstStyle/>
          <a:p>
            <a:pPr rtl="0"/>
            <a:fld id="{ACEC5C30-0B3A-4B13-ADDD-7C63C8AA921B}" type="slidenum">
              <a:rPr lang="ru-RU" noProof="0" smtClean="0"/>
              <a:pPr rtl="0"/>
              <a:t>‹#›</a:t>
            </a:fld>
            <a:endParaRPr lang="ru-RU" noProof="0"/>
          </a:p>
        </p:txBody>
      </p:sp>
    </p:spTree>
    <p:extLst>
      <p:ext uri="{BB962C8B-B14F-4D97-AF65-F5344CB8AC3E}">
        <p14:creationId xmlns:p14="http://schemas.microsoft.com/office/powerpoint/2010/main" xmlns="" val="3027531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6AAE108-9C7F-4CDC-AD71-B576580A199F}"/>
              </a:ext>
            </a:extLst>
          </p:cNvPr>
          <p:cNvSpPr>
            <a:spLocks noGrp="1"/>
          </p:cNvSpPr>
          <p:nvPr>
            <p:ph type="title"/>
          </p:nvPr>
        </p:nvSpPr>
        <p:spPr/>
        <p:txBody>
          <a:bodyPr rtlCol="0"/>
          <a:lstStyle/>
          <a:p>
            <a:pPr rtl="0"/>
            <a:r>
              <a:rPr lang="ru-RU" noProof="0"/>
              <a:t>Образец заголовка</a:t>
            </a:r>
            <a:endParaRPr lang="ru-RU" noProof="0" dirty="0"/>
          </a:p>
        </p:txBody>
      </p:sp>
      <p:sp>
        <p:nvSpPr>
          <p:cNvPr id="3" name="Объект 2">
            <a:extLst>
              <a:ext uri="{FF2B5EF4-FFF2-40B4-BE49-F238E27FC236}">
                <a16:creationId xmlns:a16="http://schemas.microsoft.com/office/drawing/2014/main" xmlns="" id="{5A103746-779A-435F-995A-5BF82C86C297}"/>
              </a:ext>
            </a:extLst>
          </p:cNvPr>
          <p:cNvSpPr>
            <a:spLocks noGrp="1"/>
          </p:cNvSpPr>
          <p:nvPr>
            <p:ph idx="1"/>
          </p:nvPr>
        </p:nvSpPr>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a:extLst>
              <a:ext uri="{FF2B5EF4-FFF2-40B4-BE49-F238E27FC236}">
                <a16:creationId xmlns:a16="http://schemas.microsoft.com/office/drawing/2014/main" xmlns="" id="{5984E866-B322-455F-AC32-8C164B8CD9C7}"/>
              </a:ext>
            </a:extLst>
          </p:cNvPr>
          <p:cNvSpPr>
            <a:spLocks noGrp="1"/>
          </p:cNvSpPr>
          <p:nvPr>
            <p:ph type="dt" sz="half" idx="10"/>
          </p:nvPr>
        </p:nvSpPr>
        <p:spPr/>
        <p:txBody>
          <a:bodyPr rtlCol="0"/>
          <a:lstStyle/>
          <a:p>
            <a:pPr rtl="0"/>
            <a:fld id="{66DF6BB5-8C08-4450-875C-F797D918704B}" type="datetime1">
              <a:rPr lang="ru-RU" noProof="0" smtClean="0"/>
              <a:pPr rtl="0"/>
              <a:t>02.06.2025</a:t>
            </a:fld>
            <a:endParaRPr lang="ru-RU" noProof="0"/>
          </a:p>
        </p:txBody>
      </p:sp>
      <p:sp>
        <p:nvSpPr>
          <p:cNvPr id="5" name="Нижний колонтитул 4">
            <a:extLst>
              <a:ext uri="{FF2B5EF4-FFF2-40B4-BE49-F238E27FC236}">
                <a16:creationId xmlns:a16="http://schemas.microsoft.com/office/drawing/2014/main" xmlns="" id="{AC0D61E0-F80F-48E7-A817-F1CECBEE9A37}"/>
              </a:ext>
            </a:extLst>
          </p:cNvPr>
          <p:cNvSpPr>
            <a:spLocks noGrp="1"/>
          </p:cNvSpPr>
          <p:nvPr>
            <p:ph type="ftr" sz="quarter" idx="11"/>
          </p:nvPr>
        </p:nvSpPr>
        <p:spPr/>
        <p:txBody>
          <a:bodyPr rtlCol="0"/>
          <a:lstStyle/>
          <a:p>
            <a:pPr rtl="0"/>
            <a:endParaRPr lang="ru-RU" noProof="0"/>
          </a:p>
        </p:txBody>
      </p:sp>
      <p:sp>
        <p:nvSpPr>
          <p:cNvPr id="6" name="Номер слайда 5">
            <a:extLst>
              <a:ext uri="{FF2B5EF4-FFF2-40B4-BE49-F238E27FC236}">
                <a16:creationId xmlns:a16="http://schemas.microsoft.com/office/drawing/2014/main" xmlns="" id="{5BF34AFC-4299-43F1-A312-79EF0102CEFF}"/>
              </a:ext>
            </a:extLst>
          </p:cNvPr>
          <p:cNvSpPr>
            <a:spLocks noGrp="1"/>
          </p:cNvSpPr>
          <p:nvPr>
            <p:ph type="sldNum" sz="quarter" idx="12"/>
          </p:nvPr>
        </p:nvSpPr>
        <p:spPr/>
        <p:txBody>
          <a:bodyPr rtlCol="0"/>
          <a:lstStyle/>
          <a:p>
            <a:pPr rtl="0"/>
            <a:fld id="{ACEC5C30-0B3A-4B13-ADDD-7C63C8AA921B}" type="slidenum">
              <a:rPr lang="ru-RU" noProof="0" smtClean="0"/>
              <a:pPr rtl="0"/>
              <a:t>‹#›</a:t>
            </a:fld>
            <a:endParaRPr lang="ru-RU" noProof="0"/>
          </a:p>
        </p:txBody>
      </p:sp>
    </p:spTree>
    <p:extLst>
      <p:ext uri="{BB962C8B-B14F-4D97-AF65-F5344CB8AC3E}">
        <p14:creationId xmlns:p14="http://schemas.microsoft.com/office/powerpoint/2010/main" xmlns=""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B1E1D3E-E4B6-4EAA-BFB4-25A0557A6CB8}"/>
              </a:ext>
            </a:extLst>
          </p:cNvPr>
          <p:cNvSpPr>
            <a:spLocks noGrp="1"/>
          </p:cNvSpPr>
          <p:nvPr>
            <p:ph type="title"/>
          </p:nvPr>
        </p:nvSpPr>
        <p:spPr>
          <a:xfrm>
            <a:off x="831850" y="1709738"/>
            <a:ext cx="10515600" cy="2852737"/>
          </a:xfrm>
        </p:spPr>
        <p:txBody>
          <a:bodyPr rtlCol="0" anchor="b"/>
          <a:lstStyle>
            <a:lvl1pPr>
              <a:defRPr sz="6000"/>
            </a:lvl1pPr>
          </a:lstStyle>
          <a:p>
            <a:pPr rtl="0"/>
            <a:r>
              <a:rPr lang="ru-RU" noProof="0"/>
              <a:t>Образец заголовка</a:t>
            </a:r>
          </a:p>
        </p:txBody>
      </p:sp>
      <p:sp>
        <p:nvSpPr>
          <p:cNvPr id="3" name="Текст 2">
            <a:extLst>
              <a:ext uri="{FF2B5EF4-FFF2-40B4-BE49-F238E27FC236}">
                <a16:creationId xmlns:a16="http://schemas.microsoft.com/office/drawing/2014/main" xmlns="" id="{6F7E0856-45A8-4EAD-A9D6-8A993968A1A8}"/>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Образец текста</a:t>
            </a:r>
          </a:p>
        </p:txBody>
      </p:sp>
      <p:sp>
        <p:nvSpPr>
          <p:cNvPr id="4" name="Дата 3">
            <a:extLst>
              <a:ext uri="{FF2B5EF4-FFF2-40B4-BE49-F238E27FC236}">
                <a16:creationId xmlns:a16="http://schemas.microsoft.com/office/drawing/2014/main" xmlns="" id="{E90EEBE1-2BAF-4C94-8403-6E8454F9BC46}"/>
              </a:ext>
            </a:extLst>
          </p:cNvPr>
          <p:cNvSpPr>
            <a:spLocks noGrp="1"/>
          </p:cNvSpPr>
          <p:nvPr>
            <p:ph type="dt" sz="half" idx="10"/>
          </p:nvPr>
        </p:nvSpPr>
        <p:spPr/>
        <p:txBody>
          <a:bodyPr rtlCol="0"/>
          <a:lstStyle/>
          <a:p>
            <a:pPr rtl="0"/>
            <a:fld id="{12A5B57A-1FF9-45A8-90C3-E84F7061388A}" type="datetime1">
              <a:rPr lang="ru-RU" noProof="0" smtClean="0"/>
              <a:pPr rtl="0"/>
              <a:t>02.06.2025</a:t>
            </a:fld>
            <a:endParaRPr lang="ru-RU" noProof="0"/>
          </a:p>
        </p:txBody>
      </p:sp>
      <p:sp>
        <p:nvSpPr>
          <p:cNvPr id="5" name="Нижний колонтитул 4">
            <a:extLst>
              <a:ext uri="{FF2B5EF4-FFF2-40B4-BE49-F238E27FC236}">
                <a16:creationId xmlns:a16="http://schemas.microsoft.com/office/drawing/2014/main" xmlns="" id="{F3358F46-E931-4D79-94A5-037AFD07333B}"/>
              </a:ext>
            </a:extLst>
          </p:cNvPr>
          <p:cNvSpPr>
            <a:spLocks noGrp="1"/>
          </p:cNvSpPr>
          <p:nvPr>
            <p:ph type="ftr" sz="quarter" idx="11"/>
          </p:nvPr>
        </p:nvSpPr>
        <p:spPr/>
        <p:txBody>
          <a:bodyPr rtlCol="0"/>
          <a:lstStyle/>
          <a:p>
            <a:pPr rtl="0"/>
            <a:endParaRPr lang="ru-RU" noProof="0"/>
          </a:p>
        </p:txBody>
      </p:sp>
      <p:sp>
        <p:nvSpPr>
          <p:cNvPr id="6" name="Номер слайда 5">
            <a:extLst>
              <a:ext uri="{FF2B5EF4-FFF2-40B4-BE49-F238E27FC236}">
                <a16:creationId xmlns:a16="http://schemas.microsoft.com/office/drawing/2014/main" xmlns="" id="{E5130D95-EF5F-4A0A-93BD-73AEE2C2FF1B}"/>
              </a:ext>
            </a:extLst>
          </p:cNvPr>
          <p:cNvSpPr>
            <a:spLocks noGrp="1"/>
          </p:cNvSpPr>
          <p:nvPr>
            <p:ph type="sldNum" sz="quarter" idx="12"/>
          </p:nvPr>
        </p:nvSpPr>
        <p:spPr/>
        <p:txBody>
          <a:bodyPr rtlCol="0"/>
          <a:lstStyle/>
          <a:p>
            <a:pPr rtl="0"/>
            <a:fld id="{ACEC5C30-0B3A-4B13-ADDD-7C63C8AA921B}" type="slidenum">
              <a:rPr lang="ru-RU" noProof="0" smtClean="0"/>
              <a:pPr rtl="0"/>
              <a:t>‹#›</a:t>
            </a:fld>
            <a:endParaRPr lang="ru-RU" noProof="0"/>
          </a:p>
        </p:txBody>
      </p:sp>
    </p:spTree>
    <p:extLst>
      <p:ext uri="{BB962C8B-B14F-4D97-AF65-F5344CB8AC3E}">
        <p14:creationId xmlns:p14="http://schemas.microsoft.com/office/powerpoint/2010/main" xmlns=""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1BABEC0-6253-4360-B586-B9D20933DE37}"/>
              </a:ext>
            </a:extLst>
          </p:cNvPr>
          <p:cNvSpPr>
            <a:spLocks noGrp="1"/>
          </p:cNvSpPr>
          <p:nvPr>
            <p:ph type="title"/>
          </p:nvPr>
        </p:nvSpPr>
        <p:spPr/>
        <p:txBody>
          <a:bodyPr rtlCol="0"/>
          <a:lstStyle/>
          <a:p>
            <a:pPr rtl="0"/>
            <a:r>
              <a:rPr lang="ru-RU" noProof="0"/>
              <a:t>Образец заголовка</a:t>
            </a:r>
          </a:p>
        </p:txBody>
      </p:sp>
      <p:sp>
        <p:nvSpPr>
          <p:cNvPr id="3" name="Объект 2">
            <a:extLst>
              <a:ext uri="{FF2B5EF4-FFF2-40B4-BE49-F238E27FC236}">
                <a16:creationId xmlns:a16="http://schemas.microsoft.com/office/drawing/2014/main" xmlns="" id="{A946E20B-8661-4C60-84FB-4892E8B48608}"/>
              </a:ext>
            </a:extLst>
          </p:cNvPr>
          <p:cNvSpPr>
            <a:spLocks noGrp="1"/>
          </p:cNvSpPr>
          <p:nvPr>
            <p:ph sz="half" idx="1"/>
          </p:nvPr>
        </p:nvSpPr>
        <p:spPr>
          <a:xfrm>
            <a:off x="838200" y="1825625"/>
            <a:ext cx="5181600" cy="4351338"/>
          </a:xfrm>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Объект 3">
            <a:extLst>
              <a:ext uri="{FF2B5EF4-FFF2-40B4-BE49-F238E27FC236}">
                <a16:creationId xmlns:a16="http://schemas.microsoft.com/office/drawing/2014/main" xmlns="" id="{5132BE45-79E4-479B-BD2F-46CCB0BEE628}"/>
              </a:ext>
            </a:extLst>
          </p:cNvPr>
          <p:cNvSpPr>
            <a:spLocks noGrp="1"/>
          </p:cNvSpPr>
          <p:nvPr>
            <p:ph sz="half" idx="2"/>
          </p:nvPr>
        </p:nvSpPr>
        <p:spPr>
          <a:xfrm>
            <a:off x="6172200" y="1825625"/>
            <a:ext cx="5181600" cy="4351338"/>
          </a:xfrm>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Дата 4">
            <a:extLst>
              <a:ext uri="{FF2B5EF4-FFF2-40B4-BE49-F238E27FC236}">
                <a16:creationId xmlns:a16="http://schemas.microsoft.com/office/drawing/2014/main" xmlns="" id="{0589105E-DF25-4F38-BDE2-9B00C2C44FC6}"/>
              </a:ext>
            </a:extLst>
          </p:cNvPr>
          <p:cNvSpPr>
            <a:spLocks noGrp="1"/>
          </p:cNvSpPr>
          <p:nvPr>
            <p:ph type="dt" sz="half" idx="10"/>
          </p:nvPr>
        </p:nvSpPr>
        <p:spPr/>
        <p:txBody>
          <a:bodyPr rtlCol="0"/>
          <a:lstStyle/>
          <a:p>
            <a:pPr rtl="0"/>
            <a:fld id="{6D849216-3F0F-4131-9DEE-AB667814266B}" type="datetime1">
              <a:rPr lang="ru-RU" noProof="0" smtClean="0"/>
              <a:pPr rtl="0"/>
              <a:t>02.06.2025</a:t>
            </a:fld>
            <a:endParaRPr lang="ru-RU" noProof="0"/>
          </a:p>
        </p:txBody>
      </p:sp>
      <p:sp>
        <p:nvSpPr>
          <p:cNvPr id="6" name="Нижний колонтитул 5">
            <a:extLst>
              <a:ext uri="{FF2B5EF4-FFF2-40B4-BE49-F238E27FC236}">
                <a16:creationId xmlns:a16="http://schemas.microsoft.com/office/drawing/2014/main" xmlns="" id="{B1D9C4A8-7467-4BAD-98A2-0B63CAC19B66}"/>
              </a:ext>
            </a:extLst>
          </p:cNvPr>
          <p:cNvSpPr>
            <a:spLocks noGrp="1"/>
          </p:cNvSpPr>
          <p:nvPr>
            <p:ph type="ftr" sz="quarter" idx="11"/>
          </p:nvPr>
        </p:nvSpPr>
        <p:spPr/>
        <p:txBody>
          <a:bodyPr rtlCol="0"/>
          <a:lstStyle/>
          <a:p>
            <a:pPr rtl="0"/>
            <a:endParaRPr lang="ru-RU" noProof="0"/>
          </a:p>
        </p:txBody>
      </p:sp>
      <p:sp>
        <p:nvSpPr>
          <p:cNvPr id="7" name="Номер слайда 6">
            <a:extLst>
              <a:ext uri="{FF2B5EF4-FFF2-40B4-BE49-F238E27FC236}">
                <a16:creationId xmlns:a16="http://schemas.microsoft.com/office/drawing/2014/main" xmlns="" id="{8BC5C5C0-08E4-4F7B-9E80-8925539D221B}"/>
              </a:ext>
            </a:extLst>
          </p:cNvPr>
          <p:cNvSpPr>
            <a:spLocks noGrp="1"/>
          </p:cNvSpPr>
          <p:nvPr>
            <p:ph type="sldNum" sz="quarter" idx="12"/>
          </p:nvPr>
        </p:nvSpPr>
        <p:spPr/>
        <p:txBody>
          <a:bodyPr rtlCol="0"/>
          <a:lstStyle/>
          <a:p>
            <a:pPr rtl="0"/>
            <a:fld id="{ACEC5C30-0B3A-4B13-ADDD-7C63C8AA921B}" type="slidenum">
              <a:rPr lang="ru-RU" noProof="0" smtClean="0"/>
              <a:pPr rtl="0"/>
              <a:t>‹#›</a:t>
            </a:fld>
            <a:endParaRPr lang="ru-RU" noProof="0"/>
          </a:p>
        </p:txBody>
      </p:sp>
    </p:spTree>
    <p:extLst>
      <p:ext uri="{BB962C8B-B14F-4D97-AF65-F5344CB8AC3E}">
        <p14:creationId xmlns:p14="http://schemas.microsoft.com/office/powerpoint/2010/main" xmlns=""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47FF641-A5CC-4263-A394-2112D623A8AD}"/>
              </a:ext>
            </a:extLst>
          </p:cNvPr>
          <p:cNvSpPr>
            <a:spLocks noGrp="1"/>
          </p:cNvSpPr>
          <p:nvPr>
            <p:ph type="title"/>
          </p:nvPr>
        </p:nvSpPr>
        <p:spPr>
          <a:xfrm>
            <a:off x="839788" y="365125"/>
            <a:ext cx="10515600" cy="1325563"/>
          </a:xfrm>
        </p:spPr>
        <p:txBody>
          <a:bodyPr rtlCol="0"/>
          <a:lstStyle/>
          <a:p>
            <a:pPr rtl="0"/>
            <a:r>
              <a:rPr lang="ru-RU" noProof="0"/>
              <a:t>Образец заголовка</a:t>
            </a:r>
          </a:p>
        </p:txBody>
      </p:sp>
      <p:sp>
        <p:nvSpPr>
          <p:cNvPr id="3" name="Текст 2">
            <a:extLst>
              <a:ext uri="{FF2B5EF4-FFF2-40B4-BE49-F238E27FC236}">
                <a16:creationId xmlns:a16="http://schemas.microsoft.com/office/drawing/2014/main" xmlns="" id="{B24D6865-C632-473C-AEC8-8D3F71562BE6}"/>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4" name="Объект 3">
            <a:extLst>
              <a:ext uri="{FF2B5EF4-FFF2-40B4-BE49-F238E27FC236}">
                <a16:creationId xmlns:a16="http://schemas.microsoft.com/office/drawing/2014/main" xmlns="" id="{D9FDBD19-4D33-4F6A-9938-6A04B3888ECC}"/>
              </a:ext>
            </a:extLst>
          </p:cNvPr>
          <p:cNvSpPr>
            <a:spLocks noGrp="1"/>
          </p:cNvSpPr>
          <p:nvPr>
            <p:ph sz="half" idx="2"/>
          </p:nvPr>
        </p:nvSpPr>
        <p:spPr>
          <a:xfrm>
            <a:off x="839788" y="2505075"/>
            <a:ext cx="5157787" cy="3684588"/>
          </a:xfrm>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Текст 4">
            <a:extLst>
              <a:ext uri="{FF2B5EF4-FFF2-40B4-BE49-F238E27FC236}">
                <a16:creationId xmlns:a16="http://schemas.microsoft.com/office/drawing/2014/main" xmlns="" id="{51697E46-CE4D-480E-A997-2B53B2DF55B2}"/>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6" name="Объект 5">
            <a:extLst>
              <a:ext uri="{FF2B5EF4-FFF2-40B4-BE49-F238E27FC236}">
                <a16:creationId xmlns:a16="http://schemas.microsoft.com/office/drawing/2014/main" xmlns="" id="{8B8B7E36-823F-4FD4-B826-E450A1248008}"/>
              </a:ext>
            </a:extLst>
          </p:cNvPr>
          <p:cNvSpPr>
            <a:spLocks noGrp="1"/>
          </p:cNvSpPr>
          <p:nvPr>
            <p:ph sz="quarter" idx="4"/>
          </p:nvPr>
        </p:nvSpPr>
        <p:spPr>
          <a:xfrm>
            <a:off x="6172200" y="2505075"/>
            <a:ext cx="5183188" cy="3684588"/>
          </a:xfrm>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7" name="Дата 6">
            <a:extLst>
              <a:ext uri="{FF2B5EF4-FFF2-40B4-BE49-F238E27FC236}">
                <a16:creationId xmlns:a16="http://schemas.microsoft.com/office/drawing/2014/main" xmlns="" id="{8DBB3B14-C886-4F84-9FD5-11C8320E1FED}"/>
              </a:ext>
            </a:extLst>
          </p:cNvPr>
          <p:cNvSpPr>
            <a:spLocks noGrp="1"/>
          </p:cNvSpPr>
          <p:nvPr>
            <p:ph type="dt" sz="half" idx="10"/>
          </p:nvPr>
        </p:nvSpPr>
        <p:spPr/>
        <p:txBody>
          <a:bodyPr rtlCol="0"/>
          <a:lstStyle/>
          <a:p>
            <a:pPr rtl="0"/>
            <a:fld id="{1794C5D7-DDC1-4BF1-B079-4BF81053D6D5}" type="datetime1">
              <a:rPr lang="ru-RU" noProof="0" smtClean="0"/>
              <a:pPr rtl="0"/>
              <a:t>02.06.2025</a:t>
            </a:fld>
            <a:endParaRPr lang="ru-RU" noProof="0"/>
          </a:p>
        </p:txBody>
      </p:sp>
      <p:sp>
        <p:nvSpPr>
          <p:cNvPr id="8" name="Нижний колонтитул 7">
            <a:extLst>
              <a:ext uri="{FF2B5EF4-FFF2-40B4-BE49-F238E27FC236}">
                <a16:creationId xmlns:a16="http://schemas.microsoft.com/office/drawing/2014/main" xmlns="" id="{DF9AF591-4BBF-4BF2-9EF7-F8B114DFA16A}"/>
              </a:ext>
            </a:extLst>
          </p:cNvPr>
          <p:cNvSpPr>
            <a:spLocks noGrp="1"/>
          </p:cNvSpPr>
          <p:nvPr>
            <p:ph type="ftr" sz="quarter" idx="11"/>
          </p:nvPr>
        </p:nvSpPr>
        <p:spPr/>
        <p:txBody>
          <a:bodyPr rtlCol="0"/>
          <a:lstStyle/>
          <a:p>
            <a:pPr rtl="0"/>
            <a:endParaRPr lang="ru-RU" noProof="0"/>
          </a:p>
        </p:txBody>
      </p:sp>
      <p:sp>
        <p:nvSpPr>
          <p:cNvPr id="9" name="Номер слайда 8">
            <a:extLst>
              <a:ext uri="{FF2B5EF4-FFF2-40B4-BE49-F238E27FC236}">
                <a16:creationId xmlns:a16="http://schemas.microsoft.com/office/drawing/2014/main" xmlns="" id="{352B1A04-B244-4AE3-8997-9B075B105971}"/>
              </a:ext>
            </a:extLst>
          </p:cNvPr>
          <p:cNvSpPr>
            <a:spLocks noGrp="1"/>
          </p:cNvSpPr>
          <p:nvPr>
            <p:ph type="sldNum" sz="quarter" idx="12"/>
          </p:nvPr>
        </p:nvSpPr>
        <p:spPr/>
        <p:txBody>
          <a:bodyPr rtlCol="0"/>
          <a:lstStyle/>
          <a:p>
            <a:pPr rtl="0"/>
            <a:fld id="{ACEC5C30-0B3A-4B13-ADDD-7C63C8AA921B}" type="slidenum">
              <a:rPr lang="ru-RU" noProof="0" smtClean="0"/>
              <a:pPr rtl="0"/>
              <a:t>‹#›</a:t>
            </a:fld>
            <a:endParaRPr lang="ru-RU" noProof="0"/>
          </a:p>
        </p:txBody>
      </p:sp>
    </p:spTree>
    <p:extLst>
      <p:ext uri="{BB962C8B-B14F-4D97-AF65-F5344CB8AC3E}">
        <p14:creationId xmlns:p14="http://schemas.microsoft.com/office/powerpoint/2010/main" xmlns=""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05408F1-BB29-4C6F-91C9-653A730BECC6}"/>
              </a:ext>
            </a:extLst>
          </p:cNvPr>
          <p:cNvSpPr>
            <a:spLocks noGrp="1"/>
          </p:cNvSpPr>
          <p:nvPr>
            <p:ph type="title"/>
          </p:nvPr>
        </p:nvSpPr>
        <p:spPr/>
        <p:txBody>
          <a:bodyPr rtlCol="0"/>
          <a:lstStyle/>
          <a:p>
            <a:pPr rtl="0"/>
            <a:r>
              <a:rPr lang="ru-RU" noProof="0"/>
              <a:t>Образец заголовка</a:t>
            </a:r>
          </a:p>
        </p:txBody>
      </p:sp>
      <p:sp>
        <p:nvSpPr>
          <p:cNvPr id="3" name="Дата 2">
            <a:extLst>
              <a:ext uri="{FF2B5EF4-FFF2-40B4-BE49-F238E27FC236}">
                <a16:creationId xmlns:a16="http://schemas.microsoft.com/office/drawing/2014/main" xmlns="" id="{2F54FEF9-8D09-4091-BE99-B6264EBD34B3}"/>
              </a:ext>
            </a:extLst>
          </p:cNvPr>
          <p:cNvSpPr>
            <a:spLocks noGrp="1"/>
          </p:cNvSpPr>
          <p:nvPr>
            <p:ph type="dt" sz="half" idx="10"/>
          </p:nvPr>
        </p:nvSpPr>
        <p:spPr/>
        <p:txBody>
          <a:bodyPr rtlCol="0"/>
          <a:lstStyle/>
          <a:p>
            <a:pPr rtl="0"/>
            <a:fld id="{F0136922-629D-487C-AF85-01871054F6A3}" type="datetime1">
              <a:rPr lang="ru-RU" noProof="0" smtClean="0"/>
              <a:pPr rtl="0"/>
              <a:t>02.06.2025</a:t>
            </a:fld>
            <a:endParaRPr lang="ru-RU" noProof="0"/>
          </a:p>
        </p:txBody>
      </p:sp>
      <p:sp>
        <p:nvSpPr>
          <p:cNvPr id="4" name="Нижний колонтитул 3">
            <a:extLst>
              <a:ext uri="{FF2B5EF4-FFF2-40B4-BE49-F238E27FC236}">
                <a16:creationId xmlns:a16="http://schemas.microsoft.com/office/drawing/2014/main" xmlns="" id="{0B5F49AA-83D5-4063-9CDE-AA7763048B63}"/>
              </a:ext>
            </a:extLst>
          </p:cNvPr>
          <p:cNvSpPr>
            <a:spLocks noGrp="1"/>
          </p:cNvSpPr>
          <p:nvPr>
            <p:ph type="ftr" sz="quarter" idx="11"/>
          </p:nvPr>
        </p:nvSpPr>
        <p:spPr/>
        <p:txBody>
          <a:bodyPr rtlCol="0"/>
          <a:lstStyle/>
          <a:p>
            <a:pPr rtl="0"/>
            <a:endParaRPr lang="ru-RU" noProof="0"/>
          </a:p>
        </p:txBody>
      </p:sp>
      <p:sp>
        <p:nvSpPr>
          <p:cNvPr id="5" name="Номер слайда 4">
            <a:extLst>
              <a:ext uri="{FF2B5EF4-FFF2-40B4-BE49-F238E27FC236}">
                <a16:creationId xmlns:a16="http://schemas.microsoft.com/office/drawing/2014/main" xmlns="" id="{B2A2B27C-3C99-4208-B425-775413C53651}"/>
              </a:ext>
            </a:extLst>
          </p:cNvPr>
          <p:cNvSpPr>
            <a:spLocks noGrp="1"/>
          </p:cNvSpPr>
          <p:nvPr>
            <p:ph type="sldNum" sz="quarter" idx="12"/>
          </p:nvPr>
        </p:nvSpPr>
        <p:spPr/>
        <p:txBody>
          <a:bodyPr rtlCol="0"/>
          <a:lstStyle/>
          <a:p>
            <a:pPr rtl="0"/>
            <a:fld id="{ACEC5C30-0B3A-4B13-ADDD-7C63C8AA921B}" type="slidenum">
              <a:rPr lang="ru-RU" noProof="0" smtClean="0"/>
              <a:pPr rtl="0"/>
              <a:t>‹#›</a:t>
            </a:fld>
            <a:endParaRPr lang="ru-RU" noProof="0"/>
          </a:p>
        </p:txBody>
      </p:sp>
    </p:spTree>
    <p:extLst>
      <p:ext uri="{BB962C8B-B14F-4D97-AF65-F5344CB8AC3E}">
        <p14:creationId xmlns:p14="http://schemas.microsoft.com/office/powerpoint/2010/main" xmlns=""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042A62B2-A6D1-4A6F-8B20-80606F478544}"/>
              </a:ext>
            </a:extLst>
          </p:cNvPr>
          <p:cNvSpPr>
            <a:spLocks noGrp="1"/>
          </p:cNvSpPr>
          <p:nvPr>
            <p:ph type="dt" sz="half" idx="10"/>
          </p:nvPr>
        </p:nvSpPr>
        <p:spPr/>
        <p:txBody>
          <a:bodyPr rtlCol="0"/>
          <a:lstStyle/>
          <a:p>
            <a:pPr rtl="0"/>
            <a:fld id="{0EEB93A2-7833-4F34-A3FB-525BA451B9FA}" type="datetime1">
              <a:rPr lang="ru-RU" noProof="0" smtClean="0"/>
              <a:pPr rtl="0"/>
              <a:t>02.06.2025</a:t>
            </a:fld>
            <a:endParaRPr lang="ru-RU" noProof="0"/>
          </a:p>
        </p:txBody>
      </p:sp>
      <p:sp>
        <p:nvSpPr>
          <p:cNvPr id="3" name="Нижний колонтитул 2">
            <a:extLst>
              <a:ext uri="{FF2B5EF4-FFF2-40B4-BE49-F238E27FC236}">
                <a16:creationId xmlns:a16="http://schemas.microsoft.com/office/drawing/2014/main" xmlns="" id="{C02E4958-7A46-4331-B2D8-2C31D8FCBD73}"/>
              </a:ext>
            </a:extLst>
          </p:cNvPr>
          <p:cNvSpPr>
            <a:spLocks noGrp="1"/>
          </p:cNvSpPr>
          <p:nvPr>
            <p:ph type="ftr" sz="quarter" idx="11"/>
          </p:nvPr>
        </p:nvSpPr>
        <p:spPr/>
        <p:txBody>
          <a:bodyPr rtlCol="0"/>
          <a:lstStyle/>
          <a:p>
            <a:pPr rtl="0"/>
            <a:endParaRPr lang="ru-RU" noProof="0"/>
          </a:p>
        </p:txBody>
      </p:sp>
      <p:sp>
        <p:nvSpPr>
          <p:cNvPr id="4" name="Номер слайда 3">
            <a:extLst>
              <a:ext uri="{FF2B5EF4-FFF2-40B4-BE49-F238E27FC236}">
                <a16:creationId xmlns:a16="http://schemas.microsoft.com/office/drawing/2014/main" xmlns="" id="{45C8548B-339B-46B2-BF01-1EE3DDC72AAD}"/>
              </a:ext>
            </a:extLst>
          </p:cNvPr>
          <p:cNvSpPr>
            <a:spLocks noGrp="1"/>
          </p:cNvSpPr>
          <p:nvPr>
            <p:ph type="sldNum" sz="quarter" idx="12"/>
          </p:nvPr>
        </p:nvSpPr>
        <p:spPr/>
        <p:txBody>
          <a:bodyPr rtlCol="0"/>
          <a:lstStyle/>
          <a:p>
            <a:pPr rtl="0"/>
            <a:fld id="{ACEC5C30-0B3A-4B13-ADDD-7C63C8AA921B}" type="slidenum">
              <a:rPr lang="ru-RU" noProof="0" smtClean="0"/>
              <a:pPr rtl="0"/>
              <a:t>‹#›</a:t>
            </a:fld>
            <a:endParaRPr lang="ru-RU" noProof="0"/>
          </a:p>
        </p:txBody>
      </p:sp>
    </p:spTree>
    <p:extLst>
      <p:ext uri="{BB962C8B-B14F-4D97-AF65-F5344CB8AC3E}">
        <p14:creationId xmlns:p14="http://schemas.microsoft.com/office/powerpoint/2010/main" xmlns=""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8EF408F-8083-4F07-9628-074C7AFE41C0}"/>
              </a:ext>
            </a:extLst>
          </p:cNvPr>
          <p:cNvSpPr>
            <a:spLocks noGrp="1"/>
          </p:cNvSpPr>
          <p:nvPr>
            <p:ph type="title"/>
          </p:nvPr>
        </p:nvSpPr>
        <p:spPr>
          <a:xfrm>
            <a:off x="839788" y="457200"/>
            <a:ext cx="3932237" cy="1600200"/>
          </a:xfrm>
        </p:spPr>
        <p:txBody>
          <a:bodyPr rtlCol="0" anchor="b"/>
          <a:lstStyle>
            <a:lvl1pPr>
              <a:defRPr sz="3200"/>
            </a:lvl1pPr>
          </a:lstStyle>
          <a:p>
            <a:pPr rtl="0"/>
            <a:r>
              <a:rPr lang="ru-RU" noProof="0"/>
              <a:t>Образец заголовка</a:t>
            </a:r>
          </a:p>
        </p:txBody>
      </p:sp>
      <p:sp>
        <p:nvSpPr>
          <p:cNvPr id="3" name="Объект 2">
            <a:extLst>
              <a:ext uri="{FF2B5EF4-FFF2-40B4-BE49-F238E27FC236}">
                <a16:creationId xmlns:a16="http://schemas.microsoft.com/office/drawing/2014/main" xmlns="" id="{B70477E0-A333-439D-A531-30B39A813465}"/>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Текст 3">
            <a:extLst>
              <a:ext uri="{FF2B5EF4-FFF2-40B4-BE49-F238E27FC236}">
                <a16:creationId xmlns:a16="http://schemas.microsoft.com/office/drawing/2014/main" xmlns="" id="{D5D59501-D187-414C-AACE-F838720036CC}"/>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a:t>Образец текста</a:t>
            </a:r>
          </a:p>
        </p:txBody>
      </p:sp>
      <p:sp>
        <p:nvSpPr>
          <p:cNvPr id="5" name="Дата 4">
            <a:extLst>
              <a:ext uri="{FF2B5EF4-FFF2-40B4-BE49-F238E27FC236}">
                <a16:creationId xmlns:a16="http://schemas.microsoft.com/office/drawing/2014/main" xmlns="" id="{1235F890-BB8A-49E1-880A-924FD6FE4026}"/>
              </a:ext>
            </a:extLst>
          </p:cNvPr>
          <p:cNvSpPr>
            <a:spLocks noGrp="1"/>
          </p:cNvSpPr>
          <p:nvPr>
            <p:ph type="dt" sz="half" idx="10"/>
          </p:nvPr>
        </p:nvSpPr>
        <p:spPr/>
        <p:txBody>
          <a:bodyPr rtlCol="0"/>
          <a:lstStyle/>
          <a:p>
            <a:pPr rtl="0"/>
            <a:fld id="{764939F3-D386-424B-A090-9E4CE22C18B8}" type="datetime1">
              <a:rPr lang="ru-RU" noProof="0" smtClean="0"/>
              <a:pPr rtl="0"/>
              <a:t>02.06.2025</a:t>
            </a:fld>
            <a:endParaRPr lang="ru-RU" noProof="0"/>
          </a:p>
        </p:txBody>
      </p:sp>
      <p:sp>
        <p:nvSpPr>
          <p:cNvPr id="6" name="Нижний колонтитул 5">
            <a:extLst>
              <a:ext uri="{FF2B5EF4-FFF2-40B4-BE49-F238E27FC236}">
                <a16:creationId xmlns:a16="http://schemas.microsoft.com/office/drawing/2014/main" xmlns="" id="{51CA38FE-429A-41E7-942D-ECCE639D3CA5}"/>
              </a:ext>
            </a:extLst>
          </p:cNvPr>
          <p:cNvSpPr>
            <a:spLocks noGrp="1"/>
          </p:cNvSpPr>
          <p:nvPr>
            <p:ph type="ftr" sz="quarter" idx="11"/>
          </p:nvPr>
        </p:nvSpPr>
        <p:spPr/>
        <p:txBody>
          <a:bodyPr rtlCol="0"/>
          <a:lstStyle/>
          <a:p>
            <a:pPr rtl="0"/>
            <a:endParaRPr lang="ru-RU" noProof="0"/>
          </a:p>
        </p:txBody>
      </p:sp>
      <p:sp>
        <p:nvSpPr>
          <p:cNvPr id="7" name="Номер слайда 6">
            <a:extLst>
              <a:ext uri="{FF2B5EF4-FFF2-40B4-BE49-F238E27FC236}">
                <a16:creationId xmlns:a16="http://schemas.microsoft.com/office/drawing/2014/main" xmlns="" id="{2401D9BC-0038-4041-AE2C-657BF99D41E9}"/>
              </a:ext>
            </a:extLst>
          </p:cNvPr>
          <p:cNvSpPr>
            <a:spLocks noGrp="1"/>
          </p:cNvSpPr>
          <p:nvPr>
            <p:ph type="sldNum" sz="quarter" idx="12"/>
          </p:nvPr>
        </p:nvSpPr>
        <p:spPr/>
        <p:txBody>
          <a:bodyPr rtlCol="0"/>
          <a:lstStyle/>
          <a:p>
            <a:pPr rtl="0"/>
            <a:fld id="{ACEC5C30-0B3A-4B13-ADDD-7C63C8AA921B}" type="slidenum">
              <a:rPr lang="ru-RU" noProof="0" smtClean="0"/>
              <a:pPr rtl="0"/>
              <a:t>‹#›</a:t>
            </a:fld>
            <a:endParaRPr lang="ru-RU" noProof="0"/>
          </a:p>
        </p:txBody>
      </p:sp>
    </p:spTree>
    <p:extLst>
      <p:ext uri="{BB962C8B-B14F-4D97-AF65-F5344CB8AC3E}">
        <p14:creationId xmlns:p14="http://schemas.microsoft.com/office/powerpoint/2010/main" xmlns=""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7956CFD-7F35-482C-A50F-B3D43ACB0AE3}"/>
              </a:ext>
            </a:extLst>
          </p:cNvPr>
          <p:cNvSpPr>
            <a:spLocks noGrp="1"/>
          </p:cNvSpPr>
          <p:nvPr>
            <p:ph type="title"/>
          </p:nvPr>
        </p:nvSpPr>
        <p:spPr>
          <a:xfrm>
            <a:off x="839788" y="457200"/>
            <a:ext cx="3932237" cy="1600200"/>
          </a:xfrm>
        </p:spPr>
        <p:txBody>
          <a:bodyPr rtlCol="0" anchor="b"/>
          <a:lstStyle>
            <a:lvl1pPr>
              <a:defRPr sz="3200"/>
            </a:lvl1pPr>
          </a:lstStyle>
          <a:p>
            <a:pPr rtl="0"/>
            <a:r>
              <a:rPr lang="ru-RU" noProof="0"/>
              <a:t>Образец заголовка</a:t>
            </a:r>
          </a:p>
        </p:txBody>
      </p:sp>
      <p:sp>
        <p:nvSpPr>
          <p:cNvPr id="3" name="Рисунок 2">
            <a:extLst>
              <a:ext uri="{FF2B5EF4-FFF2-40B4-BE49-F238E27FC236}">
                <a16:creationId xmlns:a16="http://schemas.microsoft.com/office/drawing/2014/main" xmlns="" id="{7FD7F3EF-0FE9-46C4-A116-5DA6E26B0D5D}"/>
              </a:ext>
            </a:extLst>
          </p:cNvPr>
          <p:cNvSpPr>
            <a:spLocks noGrp="1"/>
          </p:cNvSpPr>
          <p:nvPr>
            <p:ph type="pic" idx="1" hasCustomPrompt="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a:t>Щелкните значок, чтобы добавить изображение</a:t>
            </a:r>
          </a:p>
        </p:txBody>
      </p:sp>
      <p:sp>
        <p:nvSpPr>
          <p:cNvPr id="4" name="Текст 3">
            <a:extLst>
              <a:ext uri="{FF2B5EF4-FFF2-40B4-BE49-F238E27FC236}">
                <a16:creationId xmlns:a16="http://schemas.microsoft.com/office/drawing/2014/main" xmlns="" id="{D10B4041-0F17-42D8-AF16-AB099A39FFBD}"/>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a:t>Образец текста</a:t>
            </a:r>
          </a:p>
        </p:txBody>
      </p:sp>
      <p:sp>
        <p:nvSpPr>
          <p:cNvPr id="5" name="Дата 4">
            <a:extLst>
              <a:ext uri="{FF2B5EF4-FFF2-40B4-BE49-F238E27FC236}">
                <a16:creationId xmlns:a16="http://schemas.microsoft.com/office/drawing/2014/main" xmlns="" id="{8BAF67FF-F8F1-4B22-A471-9317ED3A25F0}"/>
              </a:ext>
            </a:extLst>
          </p:cNvPr>
          <p:cNvSpPr>
            <a:spLocks noGrp="1"/>
          </p:cNvSpPr>
          <p:nvPr>
            <p:ph type="dt" sz="half" idx="10"/>
          </p:nvPr>
        </p:nvSpPr>
        <p:spPr/>
        <p:txBody>
          <a:bodyPr rtlCol="0"/>
          <a:lstStyle/>
          <a:p>
            <a:pPr rtl="0"/>
            <a:fld id="{CAF74D90-62EE-4F5D-AF8C-290CE60B55CD}" type="datetime1">
              <a:rPr lang="ru-RU" noProof="0" smtClean="0"/>
              <a:pPr rtl="0"/>
              <a:t>02.06.2025</a:t>
            </a:fld>
            <a:endParaRPr lang="ru-RU" noProof="0"/>
          </a:p>
        </p:txBody>
      </p:sp>
      <p:sp>
        <p:nvSpPr>
          <p:cNvPr id="6" name="Нижний колонтитул 5">
            <a:extLst>
              <a:ext uri="{FF2B5EF4-FFF2-40B4-BE49-F238E27FC236}">
                <a16:creationId xmlns:a16="http://schemas.microsoft.com/office/drawing/2014/main" xmlns="" id="{A73D6993-98F8-4234-B24A-02D4DB41CE93}"/>
              </a:ext>
            </a:extLst>
          </p:cNvPr>
          <p:cNvSpPr>
            <a:spLocks noGrp="1"/>
          </p:cNvSpPr>
          <p:nvPr>
            <p:ph type="ftr" sz="quarter" idx="11"/>
          </p:nvPr>
        </p:nvSpPr>
        <p:spPr/>
        <p:txBody>
          <a:bodyPr rtlCol="0"/>
          <a:lstStyle/>
          <a:p>
            <a:pPr rtl="0"/>
            <a:endParaRPr lang="ru-RU" noProof="0"/>
          </a:p>
        </p:txBody>
      </p:sp>
      <p:sp>
        <p:nvSpPr>
          <p:cNvPr id="7" name="Номер слайда 6">
            <a:extLst>
              <a:ext uri="{FF2B5EF4-FFF2-40B4-BE49-F238E27FC236}">
                <a16:creationId xmlns:a16="http://schemas.microsoft.com/office/drawing/2014/main" xmlns="" id="{F2A34037-0E7D-4379-ACA0-98611B2F76ED}"/>
              </a:ext>
            </a:extLst>
          </p:cNvPr>
          <p:cNvSpPr>
            <a:spLocks noGrp="1"/>
          </p:cNvSpPr>
          <p:nvPr>
            <p:ph type="sldNum" sz="quarter" idx="12"/>
          </p:nvPr>
        </p:nvSpPr>
        <p:spPr/>
        <p:txBody>
          <a:bodyPr rtlCol="0"/>
          <a:lstStyle/>
          <a:p>
            <a:pPr rtl="0"/>
            <a:fld id="{ACEC5C30-0B3A-4B13-ADDD-7C63C8AA921B}" type="slidenum">
              <a:rPr lang="ru-RU" noProof="0" smtClean="0"/>
              <a:pPr rtl="0"/>
              <a:t>‹#›</a:t>
            </a:fld>
            <a:endParaRPr lang="ru-RU" noProof="0"/>
          </a:p>
        </p:txBody>
      </p:sp>
    </p:spTree>
    <p:extLst>
      <p:ext uri="{BB962C8B-B14F-4D97-AF65-F5344CB8AC3E}">
        <p14:creationId xmlns:p14="http://schemas.microsoft.com/office/powerpoint/2010/main" xmlns=""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ru-RU" noProof="0"/>
              <a:t>Образец заголовка</a:t>
            </a:r>
          </a:p>
        </p:txBody>
      </p:sp>
      <p:sp>
        <p:nvSpPr>
          <p:cNvPr id="3" name="Текст 2">
            <a:extLst>
              <a:ext uri="{FF2B5EF4-FFF2-40B4-BE49-F238E27FC236}">
                <a16:creationId xmlns:a16="http://schemas.microsoft.com/office/drawing/2014/main" xmlns=""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a:extLst>
              <a:ext uri="{FF2B5EF4-FFF2-40B4-BE49-F238E27FC236}">
                <a16:creationId xmlns:a16="http://schemas.microsoft.com/office/drawing/2014/main" xmlns=""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88CD3594-B616-473E-93EE-E0A728E55AB1}" type="datetime1">
              <a:rPr lang="ru-RU" noProof="0" smtClean="0"/>
              <a:pPr rtl="0"/>
              <a:t>02.06.2025</a:t>
            </a:fld>
            <a:endParaRPr lang="ru-RU" noProof="0"/>
          </a:p>
        </p:txBody>
      </p:sp>
      <p:sp>
        <p:nvSpPr>
          <p:cNvPr id="5" name="Нижний колонтитул 4">
            <a:extLst>
              <a:ext uri="{FF2B5EF4-FFF2-40B4-BE49-F238E27FC236}">
                <a16:creationId xmlns:a16="http://schemas.microsoft.com/office/drawing/2014/main" xmlns=""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ru-RU" noProof="0"/>
          </a:p>
        </p:txBody>
      </p:sp>
      <p:sp>
        <p:nvSpPr>
          <p:cNvPr id="6" name="Номер слайда 5">
            <a:extLst>
              <a:ext uri="{FF2B5EF4-FFF2-40B4-BE49-F238E27FC236}">
                <a16:creationId xmlns:a16="http://schemas.microsoft.com/office/drawing/2014/main" xmlns=""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ACEC5C30-0B3A-4B13-ADDD-7C63C8AA921B}" type="slidenum">
              <a:rPr lang="ru-RU" noProof="0" smtClean="0"/>
              <a:pPr rtl="0"/>
              <a:t>‹#›</a:t>
            </a:fld>
            <a:endParaRPr lang="ru-RU" noProof="0"/>
          </a:p>
        </p:txBody>
      </p:sp>
    </p:spTree>
    <p:extLst>
      <p:ext uri="{BB962C8B-B14F-4D97-AF65-F5344CB8AC3E}">
        <p14:creationId xmlns:p14="http://schemas.microsoft.com/office/powerpoint/2010/main" xmlns=""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10.svg"/><Relationship Id="rId2" Type="http://schemas.openxmlformats.org/officeDocument/2006/relationships/notesSlide" Target="../notesSlides/notesSlide1.xml"/><Relationship Id="rId16" Type="http://schemas.openxmlformats.org/officeDocument/2006/relationships/image" Target="../media/image14.sv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7.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4.png"/><Relationship Id="rId14" Type="http://schemas.openxmlformats.org/officeDocument/2006/relationships/image" Target="../media/image12.sv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puzzlemaker.discoveryeducation.com/" TargetMode="Externa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vk.com/away.php?to=https://www.festisite.com/text-layout/banner/&amp;post=70479934_1224&amp;cc_key=&amp;track_code=" TargetMode="External"/><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photoaid.com/ru/tools/remove-background?srsltid=AfmBOorHIbvhyU6odYg08fnCcsulK1igrQj3cCd59WjOnQM11ahL_JAJ"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shedevrum.ai/" TargetMode="External"/><Relationship Id="rId5" Type="http://schemas.openxmlformats.org/officeDocument/2006/relationships/image" Target="../media/image25.png"/><Relationship Id="rId4" Type="http://schemas.openxmlformats.org/officeDocument/2006/relationships/image" Target="../media/image8.svg"/></Relationships>
</file>

<file path=ppt/slides/_rels/slide14.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10.svg"/><Relationship Id="rId2" Type="http://schemas.openxmlformats.org/officeDocument/2006/relationships/notesSlide" Target="../notesSlides/notesSlide14.xml"/><Relationship Id="rId16" Type="http://schemas.openxmlformats.org/officeDocument/2006/relationships/image" Target="../media/image14.sv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7.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4.png"/><Relationship Id="rId14" Type="http://schemas.openxmlformats.org/officeDocument/2006/relationships/image" Target="../media/image12.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get.plickers.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kvestodel.r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kvestodel.ru/generator-rebusov" TargetMode="External"/><Relationship Id="rId5" Type="http://schemas.openxmlformats.org/officeDocument/2006/relationships/image" Target="../media/image13.pn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vk.com/away.php?to=http://kvestodel.ru&amp;post=70479934_1365&amp;cc_key=&amp;track_code=" TargetMode="External"/><Relationship Id="rId5" Type="http://schemas.openxmlformats.org/officeDocument/2006/relationships/image" Target="../media/image14.pn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vk.com/away.php?to=https://code-qr.ru/&amp;post=70479934_1427&amp;cc_key=&amp;track_code=" TargetMode="Externa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vk.com/away.php?to=https://plottersvg.ru/generator-puzzle&amp;post=70479934_1407&amp;cc_key=&amp;track_code=" TargetMode="External"/><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15" name="Графический объект 14" descr="Буфер обмена">
            <a:extLst>
              <a:ext uri="{FF2B5EF4-FFF2-40B4-BE49-F238E27FC236}">
                <a16:creationId xmlns:a16="http://schemas.microsoft.com/office/drawing/2014/main" xmlns="" id="{2A123BD8-A09C-49C0-98E8-54B55610A928}"/>
              </a:ext>
            </a:extLst>
          </p:cNvPr>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rot="631394">
            <a:off x="3594767" y="4482751"/>
            <a:ext cx="3194131" cy="3194131"/>
          </a:xfrm>
          <a:prstGeom prst="rect">
            <a:avLst/>
          </a:prstGeom>
        </p:spPr>
      </p:pic>
      <p:pic>
        <p:nvPicPr>
          <p:cNvPr id="11" name="Графический объект 10" descr="Микроскоп">
            <a:extLst>
              <a:ext uri="{FF2B5EF4-FFF2-40B4-BE49-F238E27FC236}">
                <a16:creationId xmlns:a16="http://schemas.microsoft.com/office/drawing/2014/main" xmlns="" id="{3CB00449-E308-4DF3-9CFD-9A7D30B672DE}"/>
              </a:ext>
            </a:extLst>
          </p:cNvPr>
          <p:cNvPicPr>
            <a:picLocks noChangeAspect="1"/>
          </p:cNvPicPr>
          <p:nvPr/>
        </p:nvPicPr>
        <p:blipFill>
          <a:blip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p:blipFill>
        <p:spPr>
          <a:xfrm rot="1338607" flipH="1">
            <a:off x="-587261" y="1663257"/>
            <a:ext cx="2684499" cy="2684499"/>
          </a:xfrm>
          <a:prstGeom prst="rect">
            <a:avLst/>
          </a:prstGeom>
        </p:spPr>
      </p:pic>
      <p:sp>
        <p:nvSpPr>
          <p:cNvPr id="2" name="Заголовок 1">
            <a:extLst>
              <a:ext uri="{FF2B5EF4-FFF2-40B4-BE49-F238E27FC236}">
                <a16:creationId xmlns:a16="http://schemas.microsoft.com/office/drawing/2014/main" xmlns="" id="{F4B5F415-7490-4054-85B4-10F7AE6D3385}"/>
              </a:ext>
            </a:extLst>
          </p:cNvPr>
          <p:cNvSpPr>
            <a:spLocks noGrp="1"/>
          </p:cNvSpPr>
          <p:nvPr>
            <p:ph type="ctrTitle"/>
          </p:nvPr>
        </p:nvSpPr>
        <p:spPr>
          <a:xfrm>
            <a:off x="1524000" y="852208"/>
            <a:ext cx="7941733" cy="1256292"/>
          </a:xfrm>
        </p:spPr>
        <p:txBody>
          <a:bodyPr rtlCol="0">
            <a:normAutofit fontScale="90000"/>
          </a:bodyPr>
          <a:lstStyle/>
          <a:p>
            <a:pPr rtl="0"/>
            <a:r>
              <a:rPr lang="ru-RU" dirty="0">
                <a:solidFill>
                  <a:schemeClr val="bg1"/>
                </a:solidFill>
                <a:latin typeface="Rockwell" panose="02060603020205020403" pitchFamily="18" charset="0"/>
              </a:rPr>
              <a:t>В помощь </a:t>
            </a:r>
            <a:r>
              <a:rPr lang="ru-RU" dirty="0" smtClean="0">
                <a:solidFill>
                  <a:schemeClr val="bg1"/>
                </a:solidFill>
                <a:latin typeface="Rockwell" panose="02060603020205020403" pitchFamily="18" charset="0"/>
              </a:rPr>
              <a:t>учителю</a:t>
            </a:r>
            <a:br>
              <a:rPr lang="ru-RU" dirty="0" smtClean="0">
                <a:solidFill>
                  <a:schemeClr val="bg1"/>
                </a:solidFill>
                <a:latin typeface="Rockwell" panose="02060603020205020403" pitchFamily="18" charset="0"/>
              </a:rPr>
            </a:br>
            <a:r>
              <a:rPr lang="ru-RU" sz="3100" dirty="0" smtClean="0">
                <a:solidFill>
                  <a:schemeClr val="bg1"/>
                </a:solidFill>
                <a:latin typeface="Rockwell" panose="02060603020205020403" pitchFamily="18" charset="0"/>
              </a:rPr>
              <a:t>материалы ММО учителей химии на базе </a:t>
            </a:r>
            <a:br>
              <a:rPr lang="ru-RU" sz="3100" dirty="0" smtClean="0">
                <a:solidFill>
                  <a:schemeClr val="bg1"/>
                </a:solidFill>
                <a:latin typeface="Rockwell" panose="02060603020205020403" pitchFamily="18" charset="0"/>
              </a:rPr>
            </a:br>
            <a:r>
              <a:rPr lang="ru-RU" sz="3100" dirty="0" smtClean="0">
                <a:solidFill>
                  <a:schemeClr val="bg1"/>
                </a:solidFill>
                <a:latin typeface="Rockwell" panose="02060603020205020403" pitchFamily="18" charset="0"/>
              </a:rPr>
              <a:t>МОУ «</a:t>
            </a:r>
            <a:r>
              <a:rPr lang="ru-RU" sz="3100" dirty="0" err="1" smtClean="0">
                <a:solidFill>
                  <a:schemeClr val="bg1"/>
                </a:solidFill>
                <a:latin typeface="Rockwell" panose="02060603020205020403" pitchFamily="18" charset="0"/>
              </a:rPr>
              <a:t>Вольновская</a:t>
            </a:r>
            <a:r>
              <a:rPr lang="ru-RU" sz="3100" dirty="0" smtClean="0">
                <a:solidFill>
                  <a:schemeClr val="bg1"/>
                </a:solidFill>
                <a:latin typeface="Rockwell" panose="02060603020205020403" pitchFamily="18" charset="0"/>
              </a:rPr>
              <a:t> школа» 13.02.2025г.</a:t>
            </a:r>
            <a:endParaRPr lang="ru-RU" dirty="0">
              <a:solidFill>
                <a:schemeClr val="bg1"/>
              </a:solidFill>
              <a:latin typeface="Rockwell" panose="02060603020205020403" pitchFamily="18" charset="0"/>
            </a:endParaRPr>
          </a:p>
        </p:txBody>
      </p:sp>
      <p:sp>
        <p:nvSpPr>
          <p:cNvPr id="3" name="Подзаголовок 2">
            <a:extLst>
              <a:ext uri="{FF2B5EF4-FFF2-40B4-BE49-F238E27FC236}">
                <a16:creationId xmlns:a16="http://schemas.microsoft.com/office/drawing/2014/main" xmlns="" id="{D05F6415-1E7C-453D-B6B7-DBF76BDA691B}"/>
              </a:ext>
            </a:extLst>
          </p:cNvPr>
          <p:cNvSpPr>
            <a:spLocks noGrp="1"/>
          </p:cNvSpPr>
          <p:nvPr>
            <p:ph type="subTitle" idx="1"/>
          </p:nvPr>
        </p:nvSpPr>
        <p:spPr>
          <a:xfrm>
            <a:off x="6680499" y="4098663"/>
            <a:ext cx="5227415" cy="1613647"/>
          </a:xfrm>
        </p:spPr>
        <p:txBody>
          <a:bodyPr rtlCol="0">
            <a:normAutofit fontScale="62500" lnSpcReduction="20000"/>
          </a:bodyPr>
          <a:lstStyle/>
          <a:p>
            <a:pPr rtl="0">
              <a:lnSpc>
                <a:spcPct val="100000"/>
              </a:lnSpc>
            </a:pPr>
            <a:r>
              <a:rPr lang="ru-RU" dirty="0">
                <a:solidFill>
                  <a:schemeClr val="bg1"/>
                </a:solidFill>
                <a:latin typeface="Tahoma" panose="020B0604030504040204" pitchFamily="34" charset="0"/>
                <a:ea typeface="Tahoma" panose="020B0604030504040204" pitchFamily="34" charset="0"/>
                <a:cs typeface="Tahoma" panose="020B0604030504040204" pitchFamily="34" charset="0"/>
              </a:rPr>
              <a:t>Алимова </a:t>
            </a:r>
            <a:r>
              <a:rPr lang="ru-RU" dirty="0" err="1">
                <a:solidFill>
                  <a:schemeClr val="bg1"/>
                </a:solidFill>
                <a:latin typeface="Tahoma" panose="020B0604030504040204" pitchFamily="34" charset="0"/>
                <a:ea typeface="Tahoma" panose="020B0604030504040204" pitchFamily="34" charset="0"/>
                <a:cs typeface="Tahoma" panose="020B0604030504040204" pitchFamily="34" charset="0"/>
              </a:rPr>
              <a:t>Эльвие</a:t>
            </a:r>
            <a:r>
              <a:rPr lang="ru-RU"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ru-RU" dirty="0" err="1">
                <a:solidFill>
                  <a:schemeClr val="bg1"/>
                </a:solidFill>
                <a:latin typeface="Tahoma" panose="020B0604030504040204" pitchFamily="34" charset="0"/>
                <a:ea typeface="Tahoma" panose="020B0604030504040204" pitchFamily="34" charset="0"/>
                <a:cs typeface="Tahoma" panose="020B0604030504040204" pitchFamily="34" charset="0"/>
              </a:rPr>
              <a:t>Назимовна</a:t>
            </a:r>
            <a:endParaRPr lang="ru-RU"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rtl="0">
              <a:lnSpc>
                <a:spcPct val="100000"/>
              </a:lnSpc>
            </a:pPr>
            <a:r>
              <a:rPr lang="ru-RU" dirty="0">
                <a:solidFill>
                  <a:schemeClr val="bg1"/>
                </a:solidFill>
                <a:latin typeface="Tahoma" panose="020B0604030504040204" pitchFamily="34" charset="0"/>
                <a:ea typeface="Tahoma" panose="020B0604030504040204" pitchFamily="34" charset="0"/>
                <a:cs typeface="Tahoma" panose="020B0604030504040204" pitchFamily="34" charset="0"/>
              </a:rPr>
              <a:t>учитель химии</a:t>
            </a:r>
          </a:p>
          <a:p>
            <a:pPr rtl="0">
              <a:lnSpc>
                <a:spcPct val="100000"/>
              </a:lnSpc>
            </a:pPr>
            <a:r>
              <a:rPr lang="ru-RU" dirty="0">
                <a:solidFill>
                  <a:schemeClr val="bg1"/>
                </a:solidFill>
                <a:latin typeface="Tahoma" panose="020B0604030504040204" pitchFamily="34" charset="0"/>
                <a:ea typeface="Tahoma" panose="020B0604030504040204" pitchFamily="34" charset="0"/>
                <a:cs typeface="Tahoma" panose="020B0604030504040204" pitchFamily="34" charset="0"/>
              </a:rPr>
              <a:t>     МОУ «</a:t>
            </a:r>
            <a:r>
              <a:rPr lang="ru-RU" dirty="0" err="1">
                <a:solidFill>
                  <a:schemeClr val="bg1"/>
                </a:solidFill>
                <a:latin typeface="Tahoma" panose="020B0604030504040204" pitchFamily="34" charset="0"/>
                <a:ea typeface="Tahoma" panose="020B0604030504040204" pitchFamily="34" charset="0"/>
                <a:cs typeface="Tahoma" panose="020B0604030504040204" pitchFamily="34" charset="0"/>
              </a:rPr>
              <a:t>Вольновская</a:t>
            </a:r>
            <a:r>
              <a:rPr lang="ru-RU" dirty="0">
                <a:solidFill>
                  <a:schemeClr val="bg1"/>
                </a:solidFill>
                <a:latin typeface="Tahoma" panose="020B0604030504040204" pitchFamily="34" charset="0"/>
                <a:ea typeface="Tahoma" panose="020B0604030504040204" pitchFamily="34" charset="0"/>
                <a:cs typeface="Tahoma" panose="020B0604030504040204" pitchFamily="34" charset="0"/>
              </a:rPr>
              <a:t> школа»</a:t>
            </a:r>
          </a:p>
          <a:p>
            <a:pPr rtl="0">
              <a:lnSpc>
                <a:spcPct val="100000"/>
              </a:lnSpc>
            </a:pPr>
            <a:r>
              <a:rPr lang="ru-RU" dirty="0" err="1">
                <a:solidFill>
                  <a:schemeClr val="bg1"/>
                </a:solidFill>
                <a:latin typeface="Tahoma" panose="020B0604030504040204" pitchFamily="34" charset="0"/>
                <a:ea typeface="Tahoma" panose="020B0604030504040204" pitchFamily="34" charset="0"/>
                <a:cs typeface="Tahoma" panose="020B0604030504040204" pitchFamily="34" charset="0"/>
              </a:rPr>
              <a:t>Джанкойского</a:t>
            </a:r>
            <a:r>
              <a:rPr lang="ru-RU" dirty="0">
                <a:solidFill>
                  <a:schemeClr val="bg1"/>
                </a:solidFill>
                <a:latin typeface="Tahoma" panose="020B0604030504040204" pitchFamily="34" charset="0"/>
                <a:ea typeface="Tahoma" panose="020B0604030504040204" pitchFamily="34" charset="0"/>
                <a:cs typeface="Tahoma" panose="020B0604030504040204" pitchFamily="34" charset="0"/>
              </a:rPr>
              <a:t> района</a:t>
            </a:r>
          </a:p>
          <a:p>
            <a:pPr rtl="0">
              <a:lnSpc>
                <a:spcPct val="100000"/>
              </a:lnSpc>
            </a:pPr>
            <a:r>
              <a:rPr lang="ru-RU" dirty="0">
                <a:solidFill>
                  <a:schemeClr val="bg1"/>
                </a:solidFill>
                <a:latin typeface="Tahoma" panose="020B0604030504040204" pitchFamily="34" charset="0"/>
                <a:ea typeface="Tahoma" panose="020B0604030504040204" pitchFamily="34" charset="0"/>
                <a:cs typeface="Tahoma" panose="020B0604030504040204" pitchFamily="34" charset="0"/>
              </a:rPr>
              <a:t>Республики Крым</a:t>
            </a:r>
          </a:p>
        </p:txBody>
      </p:sp>
      <p:cxnSp>
        <p:nvCxnSpPr>
          <p:cNvPr id="5" name="Прямая соединительная линия 4">
            <a:extLst>
              <a:ext uri="{FF2B5EF4-FFF2-40B4-BE49-F238E27FC236}">
                <a16:creationId xmlns:a16="http://schemas.microsoft.com/office/drawing/2014/main" xmlns="" id="{AA65E432-C1E6-4C36-BF8E-2DA25E65DC32}"/>
              </a:ext>
              <a:ext uri="{C183D7F6-B498-43B3-948B-1728B52AA6E4}">
                <adec:decorative xmlns:adec="http://schemas.microsoft.com/office/drawing/2017/decorative" xmlns=""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Графический объект 6" descr="Лабораторный стакан">
            <a:extLst>
              <a:ext uri="{FF2B5EF4-FFF2-40B4-BE49-F238E27FC236}">
                <a16:creationId xmlns:a16="http://schemas.microsoft.com/office/drawing/2014/main" xmlns="" id="{88D22565-F42F-439B-A6A4-CF161165E6B6}"/>
              </a:ext>
            </a:extLst>
          </p:cNvPr>
          <p:cNvPicPr>
            <a:picLocks noChangeAspect="1"/>
          </p:cNvPicPr>
          <p:nvPr/>
        </p:nvPicPr>
        <p:blipFill>
          <a:blip r:embed="rId7">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p:blipFill>
        <p:spPr>
          <a:xfrm rot="1213697">
            <a:off x="-491837" y="3688628"/>
            <a:ext cx="3245427" cy="3245427"/>
          </a:xfrm>
          <a:prstGeom prst="rect">
            <a:avLst/>
          </a:prstGeom>
        </p:spPr>
      </p:pic>
      <p:pic>
        <p:nvPicPr>
          <p:cNvPr id="9" name="Графический объект 8" descr="Колба">
            <a:extLst>
              <a:ext uri="{FF2B5EF4-FFF2-40B4-BE49-F238E27FC236}">
                <a16:creationId xmlns:a16="http://schemas.microsoft.com/office/drawing/2014/main" xmlns="" id="{B46E3E84-D1E6-4422-AA93-3EE98A821B98}"/>
              </a:ext>
            </a:extLst>
          </p:cNvPr>
          <p:cNvPicPr>
            <a:picLocks noChangeAspect="1"/>
          </p:cNvPicPr>
          <p:nvPr/>
        </p:nvPicPr>
        <p:blipFill>
          <a:blip r:embed="rId9">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tretch>
            <a:fillRect/>
          </a:stretch>
        </p:blipFill>
        <p:spPr>
          <a:xfrm rot="20451125">
            <a:off x="8514237" y="-118161"/>
            <a:ext cx="3005286" cy="3005286"/>
          </a:xfrm>
          <a:prstGeom prst="rect">
            <a:avLst/>
          </a:prstGeom>
        </p:spPr>
      </p:pic>
      <p:pic>
        <p:nvPicPr>
          <p:cNvPr id="13" name="Графический объект 12" descr="Пробирки">
            <a:extLst>
              <a:ext uri="{FF2B5EF4-FFF2-40B4-BE49-F238E27FC236}">
                <a16:creationId xmlns:a16="http://schemas.microsoft.com/office/drawing/2014/main" xmlns="" id="{6A56DF0C-1331-406E-AEE6-06E0E59FB9A8}"/>
              </a:ext>
            </a:extLst>
          </p:cNvPr>
          <p:cNvPicPr>
            <a:picLocks noChangeAspect="1"/>
          </p:cNvPicPr>
          <p:nvPr/>
        </p:nvPicPr>
        <p:blipFill>
          <a:blip r:embed="rId11">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tretch>
            <a:fillRect/>
          </a:stretch>
        </p:blipFill>
        <p:spPr>
          <a:xfrm rot="21078969">
            <a:off x="1887651" y="4797205"/>
            <a:ext cx="2453456" cy="2453456"/>
          </a:xfrm>
          <a:prstGeom prst="rect">
            <a:avLst/>
          </a:prstGeom>
        </p:spPr>
      </p:pic>
      <p:pic>
        <p:nvPicPr>
          <p:cNvPr id="19" name="Графический объект 18" descr="Линейка">
            <a:extLst>
              <a:ext uri="{FF2B5EF4-FFF2-40B4-BE49-F238E27FC236}">
                <a16:creationId xmlns:a16="http://schemas.microsoft.com/office/drawing/2014/main" xmlns="" id="{39130E3C-1E93-4315-AE76-13C55147DCF2}"/>
              </a:ext>
            </a:extLst>
          </p:cNvPr>
          <p:cNvPicPr>
            <a:picLocks noChangeAspect="1"/>
          </p:cNvPicPr>
          <p:nvPr/>
        </p:nvPicPr>
        <p:blipFill>
          <a:blip r:embed="rId13" cstate="print">
            <a:extLst>
              <a:ext uri="{28A0092B-C50C-407E-A947-70E740481C1C}">
                <a14:useLocalDpi xmlns:a14="http://schemas.microsoft.com/office/drawing/2010/main" xmlns="" val="0"/>
              </a:ext>
              <a:ext uri="{96DAC541-7B7A-43D3-8B79-37D633B846F1}">
                <asvg:svgBlip xmlns:asvg="http://schemas.microsoft.com/office/drawing/2016/SVG/main" xmlns="" r:embed="rId14"/>
              </a:ext>
            </a:extLst>
          </a:blip>
          <a:stretch>
            <a:fillRect/>
          </a:stretch>
        </p:blipFill>
        <p:spPr>
          <a:xfrm rot="18889495">
            <a:off x="10171718" y="145767"/>
            <a:ext cx="1574403" cy="1574403"/>
          </a:xfrm>
          <a:prstGeom prst="rect">
            <a:avLst/>
          </a:prstGeom>
        </p:spPr>
      </p:pic>
      <p:pic>
        <p:nvPicPr>
          <p:cNvPr id="21" name="Графический объект 20" descr="Карандаш">
            <a:extLst>
              <a:ext uri="{FF2B5EF4-FFF2-40B4-BE49-F238E27FC236}">
                <a16:creationId xmlns:a16="http://schemas.microsoft.com/office/drawing/2014/main" xmlns="" id="{FFEC1660-205F-490E-800A-0D57D250BAE4}"/>
              </a:ext>
            </a:extLst>
          </p:cNvPr>
          <p:cNvPicPr>
            <a:picLocks noChangeAspect="1"/>
          </p:cNvPicPr>
          <p:nvPr/>
        </p:nvPicPr>
        <p:blipFill>
          <a:blip r:embed="rId15" cstate="print">
            <a:extLst>
              <a:ext uri="{28A0092B-C50C-407E-A947-70E740481C1C}">
                <a14:useLocalDpi xmlns:a14="http://schemas.microsoft.com/office/drawing/2010/main" xmlns="" val="0"/>
              </a:ext>
              <a:ext uri="{96DAC541-7B7A-43D3-8B79-37D633B846F1}">
                <asvg:svgBlip xmlns:asvg="http://schemas.microsoft.com/office/drawing/2016/SVG/main" xmlns="" r:embed="rId16"/>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xmlns="" val="2906397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84A801E-8BAF-AE79-8D80-3C967DAE019E}"/>
            </a:ext>
          </a:extLst>
        </p:cNvPr>
        <p:cNvGrpSpPr/>
        <p:nvPr/>
      </p:nvGrpSpPr>
      <p:grpSpPr>
        <a:xfrm>
          <a:off x="0" y="0"/>
          <a:ext cx="0" cy="0"/>
          <a:chOff x="0" y="0"/>
          <a:chExt cx="0" cy="0"/>
        </a:xfrm>
      </p:grpSpPr>
      <p:grpSp>
        <p:nvGrpSpPr>
          <p:cNvPr id="9" name="Группа 8">
            <a:extLst>
              <a:ext uri="{FF2B5EF4-FFF2-40B4-BE49-F238E27FC236}">
                <a16:creationId xmlns:a16="http://schemas.microsoft.com/office/drawing/2014/main" xmlns="" id="{C655AB55-7E5D-4CFE-9D2C-591F98DA22DC}"/>
              </a:ext>
              <a:ext uri="{C183D7F6-B498-43B3-948B-1728B52AA6E4}">
                <adec:decorative xmlns:adec="http://schemas.microsoft.com/office/drawing/2017/decorative" xmlns="" val="1"/>
              </a:ext>
            </a:extLst>
          </p:cNvPr>
          <p:cNvGrpSpPr/>
          <p:nvPr/>
        </p:nvGrpSpPr>
        <p:grpSpPr>
          <a:xfrm>
            <a:off x="9273885" y="0"/>
            <a:ext cx="3690873" cy="6858000"/>
            <a:chOff x="9055676" y="0"/>
            <a:chExt cx="3690873" cy="6858000"/>
          </a:xfrm>
        </p:grpSpPr>
        <p:grpSp>
          <p:nvGrpSpPr>
            <p:cNvPr id="10" name="Группа 9">
              <a:extLst>
                <a:ext uri="{FF2B5EF4-FFF2-40B4-BE49-F238E27FC236}">
                  <a16:creationId xmlns:a16="http://schemas.microsoft.com/office/drawing/2014/main" xmlns="" id="{F7DA0138-DE38-F2E2-9269-6DEACAFA6588}"/>
                </a:ext>
              </a:extLst>
            </p:cNvPr>
            <p:cNvGrpSpPr/>
            <p:nvPr/>
          </p:nvGrpSpPr>
          <p:grpSpPr>
            <a:xfrm>
              <a:off x="9055676" y="0"/>
              <a:ext cx="3136324" cy="6858000"/>
              <a:chOff x="9055676" y="0"/>
              <a:chExt cx="3136324" cy="6858000"/>
            </a:xfrm>
          </p:grpSpPr>
          <p:sp>
            <p:nvSpPr>
              <p:cNvPr id="4" name="Прямоугольник 3">
                <a:extLst>
                  <a:ext uri="{FF2B5EF4-FFF2-40B4-BE49-F238E27FC236}">
                    <a16:creationId xmlns:a16="http://schemas.microsoft.com/office/drawing/2014/main" xmlns="" id="{F3A731D5-ADAB-EAC5-C140-00A0C8CAC15D}"/>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5" name="Прямоугольник 4">
                <a:extLst>
                  <a:ext uri="{FF2B5EF4-FFF2-40B4-BE49-F238E27FC236}">
                    <a16:creationId xmlns:a16="http://schemas.microsoft.com/office/drawing/2014/main" xmlns="" id="{61B12118-2C23-FF29-E61F-C8DE11C43096}"/>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6" name="Прямоугольник 5">
                <a:extLst>
                  <a:ext uri="{FF2B5EF4-FFF2-40B4-BE49-F238E27FC236}">
                    <a16:creationId xmlns:a16="http://schemas.microsoft.com/office/drawing/2014/main" xmlns="" id="{1758EEEF-EA8E-BBF5-4AF2-02ADB5F3F40E}"/>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7" name="Прямоугольник 6">
                <a:extLst>
                  <a:ext uri="{FF2B5EF4-FFF2-40B4-BE49-F238E27FC236}">
                    <a16:creationId xmlns:a16="http://schemas.microsoft.com/office/drawing/2014/main" xmlns="" id="{C340B9FD-2660-A9A4-CB6A-CD36EE54D3B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8" name="Прямоугольник 7">
                <a:extLst>
                  <a:ext uri="{FF2B5EF4-FFF2-40B4-BE49-F238E27FC236}">
                    <a16:creationId xmlns:a16="http://schemas.microsoft.com/office/drawing/2014/main" xmlns="" id="{BEA330D8-E572-282F-D07F-E86F92AB4626}"/>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pic>
          <p:nvPicPr>
            <p:cNvPr id="11" name="Графический объект 10" descr="Колба">
              <a:extLst>
                <a:ext uri="{FF2B5EF4-FFF2-40B4-BE49-F238E27FC236}">
                  <a16:creationId xmlns:a16="http://schemas.microsoft.com/office/drawing/2014/main" xmlns="" id="{845B5DFD-E232-169D-A140-9291F3B91AE2}"/>
                </a:ext>
              </a:extLst>
            </p:cNvPr>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9401072" y="3126330"/>
              <a:ext cx="3345477" cy="3345477"/>
            </a:xfrm>
            <a:prstGeom prst="rect">
              <a:avLst/>
            </a:prstGeom>
          </p:spPr>
        </p:pic>
      </p:grpSp>
      <p:sp>
        <p:nvSpPr>
          <p:cNvPr id="12" name="TextBox 11">
            <a:extLst>
              <a:ext uri="{FF2B5EF4-FFF2-40B4-BE49-F238E27FC236}">
                <a16:creationId xmlns:a16="http://schemas.microsoft.com/office/drawing/2014/main" xmlns="" id="{3437D44E-130B-5C59-8775-9E78F9941B1E}"/>
              </a:ext>
            </a:extLst>
          </p:cNvPr>
          <p:cNvSpPr txBox="1"/>
          <p:nvPr/>
        </p:nvSpPr>
        <p:spPr>
          <a:xfrm>
            <a:off x="589006" y="356456"/>
            <a:ext cx="6483178" cy="646331"/>
          </a:xfrm>
          <a:prstGeom prst="rect">
            <a:avLst/>
          </a:prstGeom>
          <a:noFill/>
        </p:spPr>
        <p:txBody>
          <a:bodyPr wrap="square">
            <a:spAutoFit/>
          </a:bodyPr>
          <a:lstStyle/>
          <a:p>
            <a:r>
              <a:rPr lang="ru-RU" sz="1800" b="1" dirty="0" err="1">
                <a:solidFill>
                  <a:srgbClr val="002060"/>
                </a:solidFill>
                <a:effectLst/>
                <a:latin typeface="Times New Roman" panose="02020603050405020304" pitchFamily="18" charset="0"/>
                <a:ea typeface="Calibri" panose="020F0502020204030204" pitchFamily="34" charset="0"/>
              </a:rPr>
              <a:t>Puzzlemaker</a:t>
            </a:r>
            <a:r>
              <a:rPr lang="ru-RU" sz="1800" b="1" dirty="0">
                <a:solidFill>
                  <a:srgbClr val="002060"/>
                </a:solidFill>
                <a:effectLst/>
                <a:latin typeface="Times New Roman" panose="02020603050405020304" pitchFamily="18" charset="0"/>
                <a:ea typeface="Calibri" panose="020F0502020204030204" pitchFamily="34" charset="0"/>
              </a:rPr>
              <a:t> — это инструмент для создания головоломок, лабиринтов, кроссвордов</a:t>
            </a:r>
            <a:endParaRPr lang="ru-RU" b="1" dirty="0">
              <a:solidFill>
                <a:srgbClr val="002060"/>
              </a:solidFill>
            </a:endParaRPr>
          </a:p>
        </p:txBody>
      </p:sp>
      <p:sp>
        <p:nvSpPr>
          <p:cNvPr id="14" name="TextBox 13">
            <a:extLst>
              <a:ext uri="{FF2B5EF4-FFF2-40B4-BE49-F238E27FC236}">
                <a16:creationId xmlns:a16="http://schemas.microsoft.com/office/drawing/2014/main" xmlns="" id="{F221E929-CD1B-3AE3-9B70-A6ED6029A952}"/>
              </a:ext>
            </a:extLst>
          </p:cNvPr>
          <p:cNvSpPr txBox="1"/>
          <p:nvPr/>
        </p:nvSpPr>
        <p:spPr>
          <a:xfrm>
            <a:off x="3919155" y="1481048"/>
            <a:ext cx="6483178" cy="369332"/>
          </a:xfrm>
          <a:prstGeom prst="rect">
            <a:avLst/>
          </a:prstGeom>
          <a:noFill/>
        </p:spPr>
        <p:txBody>
          <a:bodyPr wrap="square">
            <a:spAutoFit/>
          </a:bodyPr>
          <a:lstStyle/>
          <a:p>
            <a:r>
              <a:rPr lang="ru-RU" sz="1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5"/>
              </a:rPr>
              <a:t>https://puzzlemaker.discoveryeducation.com/</a:t>
            </a:r>
            <a:endParaRPr lang="ru-RU" dirty="0"/>
          </a:p>
        </p:txBody>
      </p:sp>
      <p:pic>
        <p:nvPicPr>
          <p:cNvPr id="17" name="Рисунок 16">
            <a:extLst>
              <a:ext uri="{FF2B5EF4-FFF2-40B4-BE49-F238E27FC236}">
                <a16:creationId xmlns:a16="http://schemas.microsoft.com/office/drawing/2014/main" xmlns="" id="{9B5A8C11-2F17-D60E-6BD9-5ADB604C49B3}"/>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311075" y="1191587"/>
            <a:ext cx="3550930" cy="3550930"/>
          </a:xfrm>
          <a:prstGeom prst="rect">
            <a:avLst/>
          </a:prstGeom>
        </p:spPr>
      </p:pic>
    </p:spTree>
    <p:extLst>
      <p:ext uri="{BB962C8B-B14F-4D97-AF65-F5344CB8AC3E}">
        <p14:creationId xmlns:p14="http://schemas.microsoft.com/office/powerpoint/2010/main" xmlns="" val="2835477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DBED9D7-76DC-1028-2605-A695F0194CCA}"/>
            </a:ext>
          </a:extLst>
        </p:cNvPr>
        <p:cNvGrpSpPr/>
        <p:nvPr/>
      </p:nvGrpSpPr>
      <p:grpSpPr>
        <a:xfrm>
          <a:off x="0" y="0"/>
          <a:ext cx="0" cy="0"/>
          <a:chOff x="0" y="0"/>
          <a:chExt cx="0" cy="0"/>
        </a:xfrm>
      </p:grpSpPr>
      <p:grpSp>
        <p:nvGrpSpPr>
          <p:cNvPr id="9" name="Группа 8">
            <a:extLst>
              <a:ext uri="{FF2B5EF4-FFF2-40B4-BE49-F238E27FC236}">
                <a16:creationId xmlns:a16="http://schemas.microsoft.com/office/drawing/2014/main" xmlns="" id="{710E0558-D46C-86B7-A1BF-BA57C2BE26DB}"/>
              </a:ext>
              <a:ext uri="{C183D7F6-B498-43B3-948B-1728B52AA6E4}">
                <adec:decorative xmlns:adec="http://schemas.microsoft.com/office/drawing/2017/decorative" xmlns="" val="1"/>
              </a:ext>
            </a:extLst>
          </p:cNvPr>
          <p:cNvGrpSpPr/>
          <p:nvPr/>
        </p:nvGrpSpPr>
        <p:grpSpPr>
          <a:xfrm>
            <a:off x="9273885" y="0"/>
            <a:ext cx="3690873" cy="6858000"/>
            <a:chOff x="9055676" y="0"/>
            <a:chExt cx="3690873" cy="6858000"/>
          </a:xfrm>
        </p:grpSpPr>
        <p:grpSp>
          <p:nvGrpSpPr>
            <p:cNvPr id="10" name="Группа 9">
              <a:extLst>
                <a:ext uri="{FF2B5EF4-FFF2-40B4-BE49-F238E27FC236}">
                  <a16:creationId xmlns:a16="http://schemas.microsoft.com/office/drawing/2014/main" xmlns="" id="{8EB3128A-C620-87B5-10BA-B6D4D891E86A}"/>
                </a:ext>
              </a:extLst>
            </p:cNvPr>
            <p:cNvGrpSpPr/>
            <p:nvPr/>
          </p:nvGrpSpPr>
          <p:grpSpPr>
            <a:xfrm>
              <a:off x="9055676" y="0"/>
              <a:ext cx="3136324" cy="6858000"/>
              <a:chOff x="9055676" y="0"/>
              <a:chExt cx="3136324" cy="6858000"/>
            </a:xfrm>
          </p:grpSpPr>
          <p:sp>
            <p:nvSpPr>
              <p:cNvPr id="4" name="Прямоугольник 3">
                <a:extLst>
                  <a:ext uri="{FF2B5EF4-FFF2-40B4-BE49-F238E27FC236}">
                    <a16:creationId xmlns:a16="http://schemas.microsoft.com/office/drawing/2014/main" xmlns="" id="{258C5BFB-F285-C118-E898-0BF6574D4093}"/>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5" name="Прямоугольник 4">
                <a:extLst>
                  <a:ext uri="{FF2B5EF4-FFF2-40B4-BE49-F238E27FC236}">
                    <a16:creationId xmlns:a16="http://schemas.microsoft.com/office/drawing/2014/main" xmlns="" id="{9EBC6387-2A57-C67B-FEED-36B744454781}"/>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6" name="Прямоугольник 5">
                <a:extLst>
                  <a:ext uri="{FF2B5EF4-FFF2-40B4-BE49-F238E27FC236}">
                    <a16:creationId xmlns:a16="http://schemas.microsoft.com/office/drawing/2014/main" xmlns="" id="{EB57FE23-9A39-48DA-3F30-3A352101F162}"/>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7" name="Прямоугольник 6">
                <a:extLst>
                  <a:ext uri="{FF2B5EF4-FFF2-40B4-BE49-F238E27FC236}">
                    <a16:creationId xmlns:a16="http://schemas.microsoft.com/office/drawing/2014/main" xmlns="" id="{C60404E3-6E0A-A5A1-8321-9F73D15E237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8" name="Прямоугольник 7">
                <a:extLst>
                  <a:ext uri="{FF2B5EF4-FFF2-40B4-BE49-F238E27FC236}">
                    <a16:creationId xmlns:a16="http://schemas.microsoft.com/office/drawing/2014/main" xmlns="" id="{105B2A1A-383F-8807-8CB0-8957D14EDEEC}"/>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pic>
          <p:nvPicPr>
            <p:cNvPr id="11" name="Графический объект 10" descr="Колба">
              <a:extLst>
                <a:ext uri="{FF2B5EF4-FFF2-40B4-BE49-F238E27FC236}">
                  <a16:creationId xmlns:a16="http://schemas.microsoft.com/office/drawing/2014/main" xmlns="" id="{737593A2-1A20-0F98-7604-9635D7A75F32}"/>
                </a:ext>
              </a:extLst>
            </p:cNvPr>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9401072" y="3126330"/>
              <a:ext cx="3345477" cy="3345477"/>
            </a:xfrm>
            <a:prstGeom prst="rect">
              <a:avLst/>
            </a:prstGeom>
          </p:spPr>
        </p:pic>
      </p:grpSp>
      <p:sp>
        <p:nvSpPr>
          <p:cNvPr id="3" name="TextBox 2">
            <a:extLst>
              <a:ext uri="{FF2B5EF4-FFF2-40B4-BE49-F238E27FC236}">
                <a16:creationId xmlns:a16="http://schemas.microsoft.com/office/drawing/2014/main" xmlns="" id="{745027E6-482D-C7E6-7C6C-C1DF54024BC7}"/>
              </a:ext>
            </a:extLst>
          </p:cNvPr>
          <p:cNvSpPr txBox="1"/>
          <p:nvPr/>
        </p:nvSpPr>
        <p:spPr>
          <a:xfrm>
            <a:off x="712571" y="657539"/>
            <a:ext cx="7368747" cy="966803"/>
          </a:xfrm>
          <a:prstGeom prst="rect">
            <a:avLst/>
          </a:prstGeom>
          <a:noFill/>
        </p:spPr>
        <p:txBody>
          <a:bodyPr wrap="square">
            <a:spAutoFit/>
          </a:bodyPr>
          <a:lstStyle/>
          <a:p>
            <a:pPr lvl="0">
              <a:lnSpc>
                <a:spcPct val="107000"/>
              </a:lnSpc>
              <a:spcAft>
                <a:spcPts val="800"/>
              </a:spcAft>
            </a:pPr>
            <a:r>
              <a:rPr lang="ru-RU"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 </a:t>
            </a:r>
            <a:r>
              <a:rPr lang="ru-RU"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помощью данного ресурса </a:t>
            </a:r>
            <a:r>
              <a:rPr lang="ru-RU" sz="1800" u="sng" kern="1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5"/>
              </a:rPr>
              <a:t>https://www.festisite.com/text-layout/banner/</a:t>
            </a:r>
            <a:r>
              <a:rPr lang="ru-RU"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можно спрятать тему в облако слов, лабиринт, спираль, волну, ребус</a:t>
            </a:r>
            <a:endParaRPr lang="ru-RU"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Рисунок 13">
            <a:extLst>
              <a:ext uri="{FF2B5EF4-FFF2-40B4-BE49-F238E27FC236}">
                <a16:creationId xmlns:a16="http://schemas.microsoft.com/office/drawing/2014/main" xmlns="" id="{E3E7584E-27C6-1A80-233B-2ACD0B5438F9}"/>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275662" y="1693676"/>
            <a:ext cx="3398414" cy="3191194"/>
          </a:xfrm>
          <a:prstGeom prst="rect">
            <a:avLst/>
          </a:prstGeom>
        </p:spPr>
      </p:pic>
      <p:pic>
        <p:nvPicPr>
          <p:cNvPr id="19" name="Рисунок 18">
            <a:extLst>
              <a:ext uri="{FF2B5EF4-FFF2-40B4-BE49-F238E27FC236}">
                <a16:creationId xmlns:a16="http://schemas.microsoft.com/office/drawing/2014/main" xmlns="" id="{17C91130-06AA-8A5A-3273-CDD7580FCEA4}"/>
              </a:ext>
            </a:extLst>
          </p:cNvPr>
          <p:cNvPicPr>
            <a:picLocks noChangeAspect="1"/>
          </p:cNvPicPr>
          <p:nvPr/>
        </p:nvPicPr>
        <p:blipFill>
          <a:blip r:embed="rId7" cstate="print"/>
          <a:stretch>
            <a:fillRect/>
          </a:stretch>
        </p:blipFill>
        <p:spPr>
          <a:xfrm>
            <a:off x="4019805" y="1824752"/>
            <a:ext cx="1693676" cy="1693676"/>
          </a:xfrm>
          <a:prstGeom prst="rect">
            <a:avLst/>
          </a:prstGeom>
        </p:spPr>
      </p:pic>
      <p:pic>
        <p:nvPicPr>
          <p:cNvPr id="21" name="Рисунок 20">
            <a:extLst>
              <a:ext uri="{FF2B5EF4-FFF2-40B4-BE49-F238E27FC236}">
                <a16:creationId xmlns:a16="http://schemas.microsoft.com/office/drawing/2014/main" xmlns="" id="{1E25B449-2740-A005-D5FD-F756F0E6B326}"/>
              </a:ext>
            </a:extLst>
          </p:cNvPr>
          <p:cNvPicPr>
            <a:picLocks noChangeAspect="1"/>
          </p:cNvPicPr>
          <p:nvPr/>
        </p:nvPicPr>
        <p:blipFill>
          <a:blip r:embed="rId8" cstate="print"/>
          <a:stretch>
            <a:fillRect/>
          </a:stretch>
        </p:blipFill>
        <p:spPr>
          <a:xfrm>
            <a:off x="5646411" y="3522476"/>
            <a:ext cx="3058297" cy="3058297"/>
          </a:xfrm>
          <a:prstGeom prst="rect">
            <a:avLst/>
          </a:prstGeom>
        </p:spPr>
      </p:pic>
    </p:spTree>
    <p:extLst>
      <p:ext uri="{BB962C8B-B14F-4D97-AF65-F5344CB8AC3E}">
        <p14:creationId xmlns:p14="http://schemas.microsoft.com/office/powerpoint/2010/main" xmlns="" val="185576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9FE7F67-F622-2BF3-0E1B-B2189E75D2FA}"/>
            </a:ext>
          </a:extLst>
        </p:cNvPr>
        <p:cNvGrpSpPr/>
        <p:nvPr/>
      </p:nvGrpSpPr>
      <p:grpSpPr>
        <a:xfrm>
          <a:off x="0" y="0"/>
          <a:ext cx="0" cy="0"/>
          <a:chOff x="0" y="0"/>
          <a:chExt cx="0" cy="0"/>
        </a:xfrm>
      </p:grpSpPr>
      <p:grpSp>
        <p:nvGrpSpPr>
          <p:cNvPr id="9" name="Группа 8">
            <a:extLst>
              <a:ext uri="{FF2B5EF4-FFF2-40B4-BE49-F238E27FC236}">
                <a16:creationId xmlns:a16="http://schemas.microsoft.com/office/drawing/2014/main" xmlns="" id="{8B911C27-7918-5FCC-B8A6-D23FBC765747}"/>
              </a:ext>
              <a:ext uri="{C183D7F6-B498-43B3-948B-1728B52AA6E4}">
                <adec:decorative xmlns:adec="http://schemas.microsoft.com/office/drawing/2017/decorative" xmlns="" val="1"/>
              </a:ext>
            </a:extLst>
          </p:cNvPr>
          <p:cNvGrpSpPr/>
          <p:nvPr/>
        </p:nvGrpSpPr>
        <p:grpSpPr>
          <a:xfrm>
            <a:off x="9273885" y="0"/>
            <a:ext cx="3690873" cy="6858000"/>
            <a:chOff x="9055676" y="0"/>
            <a:chExt cx="3690873" cy="6858000"/>
          </a:xfrm>
        </p:grpSpPr>
        <p:grpSp>
          <p:nvGrpSpPr>
            <p:cNvPr id="10" name="Группа 9">
              <a:extLst>
                <a:ext uri="{FF2B5EF4-FFF2-40B4-BE49-F238E27FC236}">
                  <a16:creationId xmlns:a16="http://schemas.microsoft.com/office/drawing/2014/main" xmlns="" id="{0D3FC2C9-9A83-0CB5-C625-F75B3DCD59A7}"/>
                </a:ext>
              </a:extLst>
            </p:cNvPr>
            <p:cNvGrpSpPr/>
            <p:nvPr/>
          </p:nvGrpSpPr>
          <p:grpSpPr>
            <a:xfrm>
              <a:off x="9055676" y="0"/>
              <a:ext cx="3136324" cy="6858000"/>
              <a:chOff x="9055676" y="0"/>
              <a:chExt cx="3136324" cy="6858000"/>
            </a:xfrm>
          </p:grpSpPr>
          <p:sp>
            <p:nvSpPr>
              <p:cNvPr id="4" name="Прямоугольник 3">
                <a:extLst>
                  <a:ext uri="{FF2B5EF4-FFF2-40B4-BE49-F238E27FC236}">
                    <a16:creationId xmlns:a16="http://schemas.microsoft.com/office/drawing/2014/main" xmlns="" id="{436DEA26-D986-4635-BB08-FB44A8C1F20E}"/>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5" name="Прямоугольник 4">
                <a:extLst>
                  <a:ext uri="{FF2B5EF4-FFF2-40B4-BE49-F238E27FC236}">
                    <a16:creationId xmlns:a16="http://schemas.microsoft.com/office/drawing/2014/main" xmlns="" id="{FCE7411D-F387-0143-4D54-35164445B6AC}"/>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6" name="Прямоугольник 5">
                <a:extLst>
                  <a:ext uri="{FF2B5EF4-FFF2-40B4-BE49-F238E27FC236}">
                    <a16:creationId xmlns:a16="http://schemas.microsoft.com/office/drawing/2014/main" xmlns="" id="{145D06EF-A150-02A3-3EB4-503E0B22ACF8}"/>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7" name="Прямоугольник 6">
                <a:extLst>
                  <a:ext uri="{FF2B5EF4-FFF2-40B4-BE49-F238E27FC236}">
                    <a16:creationId xmlns:a16="http://schemas.microsoft.com/office/drawing/2014/main" xmlns="" id="{BD852A2D-5AA6-1FCE-3ABA-BC3ECBAD975C}"/>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8" name="Прямоугольник 7">
                <a:extLst>
                  <a:ext uri="{FF2B5EF4-FFF2-40B4-BE49-F238E27FC236}">
                    <a16:creationId xmlns:a16="http://schemas.microsoft.com/office/drawing/2014/main" xmlns="" id="{9EB8B671-1D8B-3DA7-8632-6A5C2C0A61C5}"/>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pic>
          <p:nvPicPr>
            <p:cNvPr id="11" name="Графический объект 10" descr="Колба">
              <a:extLst>
                <a:ext uri="{FF2B5EF4-FFF2-40B4-BE49-F238E27FC236}">
                  <a16:creationId xmlns:a16="http://schemas.microsoft.com/office/drawing/2014/main" xmlns="" id="{701D9E0B-DE4D-9128-2443-4C2BA58F7BD3}"/>
                </a:ext>
              </a:extLst>
            </p:cNvPr>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9401072" y="3126330"/>
              <a:ext cx="3345477" cy="3345477"/>
            </a:xfrm>
            <a:prstGeom prst="rect">
              <a:avLst/>
            </a:prstGeom>
          </p:spPr>
        </p:pic>
      </p:grpSp>
      <p:pic>
        <p:nvPicPr>
          <p:cNvPr id="15" name="Рисунок 14">
            <a:extLst>
              <a:ext uri="{FF2B5EF4-FFF2-40B4-BE49-F238E27FC236}">
                <a16:creationId xmlns:a16="http://schemas.microsoft.com/office/drawing/2014/main" xmlns="" id="{093DA192-1FA9-E306-E8B2-94EBCA5E6797}"/>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3780" y="3551592"/>
            <a:ext cx="5133256" cy="2860075"/>
          </a:xfrm>
          <a:prstGeom prst="rect">
            <a:avLst/>
          </a:prstGeom>
        </p:spPr>
      </p:pic>
      <p:pic>
        <p:nvPicPr>
          <p:cNvPr id="17" name="Рисунок 16">
            <a:extLst>
              <a:ext uri="{FF2B5EF4-FFF2-40B4-BE49-F238E27FC236}">
                <a16:creationId xmlns:a16="http://schemas.microsoft.com/office/drawing/2014/main" xmlns="" id="{4C7EEEF5-9CBA-D0CA-AE85-FB491F7E8F41}"/>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5043253" y="2713152"/>
            <a:ext cx="4009604" cy="3758655"/>
          </a:xfrm>
          <a:prstGeom prst="rect">
            <a:avLst/>
          </a:prstGeom>
        </p:spPr>
      </p:pic>
      <p:sp>
        <p:nvSpPr>
          <p:cNvPr id="20" name="TextBox 19">
            <a:extLst>
              <a:ext uri="{FF2B5EF4-FFF2-40B4-BE49-F238E27FC236}">
                <a16:creationId xmlns:a16="http://schemas.microsoft.com/office/drawing/2014/main" xmlns="" id="{4BDB43F5-3974-A4EC-BEAD-815908F7B894}"/>
              </a:ext>
            </a:extLst>
          </p:cNvPr>
          <p:cNvSpPr txBox="1"/>
          <p:nvPr/>
        </p:nvSpPr>
        <p:spPr>
          <a:xfrm>
            <a:off x="465438" y="1436520"/>
            <a:ext cx="6483178" cy="966803"/>
          </a:xfrm>
          <a:prstGeom prst="rect">
            <a:avLst/>
          </a:prstGeom>
          <a:noFill/>
        </p:spPr>
        <p:txBody>
          <a:bodyPr wrap="square">
            <a:spAutoFit/>
          </a:bodyPr>
          <a:lstStyle/>
          <a:p>
            <a:pPr lvl="0">
              <a:lnSpc>
                <a:spcPct val="107000"/>
              </a:lnSpc>
              <a:spcAft>
                <a:spcPts val="800"/>
              </a:spcAft>
            </a:pPr>
            <a:r>
              <a:rPr lang="ru-RU" sz="1800" u="sng" kern="1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7"/>
              </a:rPr>
              <a:t>https://photoaid.com/ru/tools/remove-background?srsltid=AfmBOorHIbvhyU6odYg08fnCcsulK1igrQj3cCd59WjOnQM11ahL_JAJ</a:t>
            </a:r>
            <a:endParaRPr lang="ru-RU"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xmlns="" id="{39A144BF-191E-6916-A390-AB977550B188}"/>
              </a:ext>
            </a:extLst>
          </p:cNvPr>
          <p:cNvSpPr txBox="1"/>
          <p:nvPr/>
        </p:nvSpPr>
        <p:spPr>
          <a:xfrm>
            <a:off x="663146" y="647968"/>
            <a:ext cx="6483178" cy="369332"/>
          </a:xfrm>
          <a:prstGeom prst="rect">
            <a:avLst/>
          </a:prstGeom>
          <a:noFill/>
        </p:spPr>
        <p:txBody>
          <a:bodyPr wrap="square">
            <a:spAutoFit/>
          </a:bodyPr>
          <a:lstStyle/>
          <a:p>
            <a:r>
              <a:rPr lang="ru-RU" sz="1800" b="1" dirty="0">
                <a:solidFill>
                  <a:srgbClr val="002060"/>
                </a:solidFill>
                <a:effectLst/>
                <a:latin typeface="Times New Roman" panose="02020603050405020304" pitchFamily="18" charset="0"/>
                <a:ea typeface="Calibri" panose="020F0502020204030204" pitchFamily="34" charset="0"/>
              </a:rPr>
              <a:t>Убрать фон из картинки </a:t>
            </a:r>
            <a:endParaRPr lang="ru-RU" b="1" dirty="0">
              <a:solidFill>
                <a:srgbClr val="002060"/>
              </a:solidFill>
            </a:endParaRPr>
          </a:p>
        </p:txBody>
      </p:sp>
    </p:spTree>
    <p:extLst>
      <p:ext uri="{BB962C8B-B14F-4D97-AF65-F5344CB8AC3E}">
        <p14:creationId xmlns:p14="http://schemas.microsoft.com/office/powerpoint/2010/main" xmlns="" val="870632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4ED1F6C-0624-4C79-E19B-4FB6BFF56C74}"/>
            </a:ext>
          </a:extLst>
        </p:cNvPr>
        <p:cNvGrpSpPr/>
        <p:nvPr/>
      </p:nvGrpSpPr>
      <p:grpSpPr>
        <a:xfrm>
          <a:off x="0" y="0"/>
          <a:ext cx="0" cy="0"/>
          <a:chOff x="0" y="0"/>
          <a:chExt cx="0" cy="0"/>
        </a:xfrm>
      </p:grpSpPr>
      <p:grpSp>
        <p:nvGrpSpPr>
          <p:cNvPr id="9" name="Группа 8">
            <a:extLst>
              <a:ext uri="{FF2B5EF4-FFF2-40B4-BE49-F238E27FC236}">
                <a16:creationId xmlns:a16="http://schemas.microsoft.com/office/drawing/2014/main" xmlns="" id="{3473BC3A-60D6-8646-00AD-A2986AD85893}"/>
              </a:ext>
              <a:ext uri="{C183D7F6-B498-43B3-948B-1728B52AA6E4}">
                <adec:decorative xmlns:adec="http://schemas.microsoft.com/office/drawing/2017/decorative" xmlns="" val="1"/>
              </a:ext>
            </a:extLst>
          </p:cNvPr>
          <p:cNvGrpSpPr/>
          <p:nvPr/>
        </p:nvGrpSpPr>
        <p:grpSpPr>
          <a:xfrm>
            <a:off x="9273885" y="0"/>
            <a:ext cx="3690873" cy="6858000"/>
            <a:chOff x="9055676" y="0"/>
            <a:chExt cx="3690873" cy="6858000"/>
          </a:xfrm>
        </p:grpSpPr>
        <p:grpSp>
          <p:nvGrpSpPr>
            <p:cNvPr id="10" name="Группа 9">
              <a:extLst>
                <a:ext uri="{FF2B5EF4-FFF2-40B4-BE49-F238E27FC236}">
                  <a16:creationId xmlns:a16="http://schemas.microsoft.com/office/drawing/2014/main" xmlns="" id="{1895422D-F482-250B-2160-038705158E12}"/>
                </a:ext>
              </a:extLst>
            </p:cNvPr>
            <p:cNvGrpSpPr/>
            <p:nvPr/>
          </p:nvGrpSpPr>
          <p:grpSpPr>
            <a:xfrm>
              <a:off x="9055676" y="0"/>
              <a:ext cx="3136324" cy="6858000"/>
              <a:chOff x="9055676" y="0"/>
              <a:chExt cx="3136324" cy="6858000"/>
            </a:xfrm>
          </p:grpSpPr>
          <p:sp>
            <p:nvSpPr>
              <p:cNvPr id="4" name="Прямоугольник 3">
                <a:extLst>
                  <a:ext uri="{FF2B5EF4-FFF2-40B4-BE49-F238E27FC236}">
                    <a16:creationId xmlns:a16="http://schemas.microsoft.com/office/drawing/2014/main" xmlns="" id="{231CA752-5E18-8E0C-4C7C-5B4864F25D57}"/>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5" name="Прямоугольник 4">
                <a:extLst>
                  <a:ext uri="{FF2B5EF4-FFF2-40B4-BE49-F238E27FC236}">
                    <a16:creationId xmlns:a16="http://schemas.microsoft.com/office/drawing/2014/main" xmlns="" id="{2EEF53AB-D8BE-A329-7190-E0638FE88F2A}"/>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6" name="Прямоугольник 5">
                <a:extLst>
                  <a:ext uri="{FF2B5EF4-FFF2-40B4-BE49-F238E27FC236}">
                    <a16:creationId xmlns:a16="http://schemas.microsoft.com/office/drawing/2014/main" xmlns="" id="{04A34283-0099-297B-CFA9-EFE044664E6A}"/>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7" name="Прямоугольник 6">
                <a:extLst>
                  <a:ext uri="{FF2B5EF4-FFF2-40B4-BE49-F238E27FC236}">
                    <a16:creationId xmlns:a16="http://schemas.microsoft.com/office/drawing/2014/main" xmlns="" id="{D16C1A2B-0224-A246-FF16-D41ABA38086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8" name="Прямоугольник 7">
                <a:extLst>
                  <a:ext uri="{FF2B5EF4-FFF2-40B4-BE49-F238E27FC236}">
                    <a16:creationId xmlns:a16="http://schemas.microsoft.com/office/drawing/2014/main" xmlns="" id="{4E1836EC-8195-5E9A-27C7-4FC4B225DE5D}"/>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pic>
          <p:nvPicPr>
            <p:cNvPr id="11" name="Графический объект 10" descr="Колба">
              <a:extLst>
                <a:ext uri="{FF2B5EF4-FFF2-40B4-BE49-F238E27FC236}">
                  <a16:creationId xmlns:a16="http://schemas.microsoft.com/office/drawing/2014/main" xmlns="" id="{FC459E6F-7CF6-2679-81AF-DE8A0470AA76}"/>
                </a:ext>
              </a:extLst>
            </p:cNvPr>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9401072" y="3126330"/>
              <a:ext cx="3345477" cy="3345477"/>
            </a:xfrm>
            <a:prstGeom prst="rect">
              <a:avLst/>
            </a:prstGeom>
          </p:spPr>
        </p:pic>
      </p:grpSp>
      <p:sp>
        <p:nvSpPr>
          <p:cNvPr id="3" name="TextBox 2">
            <a:extLst>
              <a:ext uri="{FF2B5EF4-FFF2-40B4-BE49-F238E27FC236}">
                <a16:creationId xmlns:a16="http://schemas.microsoft.com/office/drawing/2014/main" xmlns="" id="{5007D521-F917-A11A-32CC-10E600FCD227}"/>
              </a:ext>
            </a:extLst>
          </p:cNvPr>
          <p:cNvSpPr txBox="1"/>
          <p:nvPr/>
        </p:nvSpPr>
        <p:spPr>
          <a:xfrm>
            <a:off x="366164" y="935873"/>
            <a:ext cx="8353172" cy="923330"/>
          </a:xfrm>
          <a:prstGeom prst="rect">
            <a:avLst/>
          </a:prstGeom>
          <a:noFill/>
        </p:spPr>
        <p:txBody>
          <a:bodyPr wrap="square">
            <a:spAutoFit/>
          </a:bodyPr>
          <a:lstStyle/>
          <a:p>
            <a:r>
              <a:rPr lang="ru-RU" b="1" i="0" dirty="0" err="1">
                <a:solidFill>
                  <a:srgbClr val="1F1F1F"/>
                </a:solidFill>
                <a:effectLst/>
                <a:latin typeface="Times New Roman" panose="02020603050405020304" pitchFamily="18" charset="0"/>
                <a:cs typeface="Times New Roman" panose="02020603050405020304" pitchFamily="18" charset="0"/>
              </a:rPr>
              <a:t>Шедеврум</a:t>
            </a:r>
            <a:r>
              <a:rPr lang="ru-RU" b="0" i="0" dirty="0">
                <a:solidFill>
                  <a:srgbClr val="1F1F1F"/>
                </a:solidFill>
                <a:effectLst/>
                <a:latin typeface="Times New Roman" panose="02020603050405020304" pitchFamily="18" charset="0"/>
                <a:cs typeface="Times New Roman" panose="02020603050405020304" pitchFamily="18" charset="0"/>
              </a:rPr>
              <a:t> — проект, сервис и приложение компании «Яндекс», с помощью которого пользователи могут генерировать изображения и видео по текстовому описанию с помощью нейросетей.</a:t>
            </a:r>
            <a:endParaRPr lang="ru-RU"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98805C2C-B827-5813-68BE-6BA17A796769}"/>
              </a:ext>
            </a:extLst>
          </p:cNvPr>
          <p:cNvSpPr txBox="1"/>
          <p:nvPr/>
        </p:nvSpPr>
        <p:spPr>
          <a:xfrm>
            <a:off x="2751860" y="436606"/>
            <a:ext cx="1575881" cy="461665"/>
          </a:xfrm>
          <a:prstGeom prst="rect">
            <a:avLst/>
          </a:prstGeom>
          <a:noFill/>
        </p:spPr>
        <p:txBody>
          <a:bodyPr wrap="none" rtlCol="0">
            <a:spAutoFit/>
          </a:bodyPr>
          <a:lstStyle/>
          <a:p>
            <a:r>
              <a:rPr lang="ru-RU" sz="2400" b="1" i="1" dirty="0" err="1">
                <a:latin typeface="Times New Roman" panose="02020603050405020304" pitchFamily="18" charset="0"/>
                <a:cs typeface="Times New Roman" panose="02020603050405020304" pitchFamily="18" charset="0"/>
              </a:rPr>
              <a:t>Шедеврум</a:t>
            </a:r>
            <a:endParaRPr lang="ru-RU" sz="2400" b="1" i="1" dirty="0">
              <a:latin typeface="Times New Roman" panose="02020603050405020304" pitchFamily="18" charset="0"/>
              <a:cs typeface="Times New Roman" panose="02020603050405020304" pitchFamily="18" charset="0"/>
            </a:endParaRPr>
          </a:p>
        </p:txBody>
      </p:sp>
      <p:pic>
        <p:nvPicPr>
          <p:cNvPr id="13" name="Рисунок 12">
            <a:extLst>
              <a:ext uri="{FF2B5EF4-FFF2-40B4-BE49-F238E27FC236}">
                <a16:creationId xmlns:a16="http://schemas.microsoft.com/office/drawing/2014/main" xmlns="" id="{F6CB0B98-10CD-B57B-28A5-7685230BD78A}"/>
              </a:ext>
            </a:extLst>
          </p:cNvPr>
          <p:cNvPicPr>
            <a:picLocks noChangeAspect="1"/>
          </p:cNvPicPr>
          <p:nvPr/>
        </p:nvPicPr>
        <p:blipFill>
          <a:blip r:embed="rId5" cstate="print"/>
          <a:stretch>
            <a:fillRect/>
          </a:stretch>
        </p:blipFill>
        <p:spPr>
          <a:xfrm>
            <a:off x="754183" y="2463115"/>
            <a:ext cx="3377586" cy="3377586"/>
          </a:xfrm>
          <a:prstGeom prst="rect">
            <a:avLst/>
          </a:prstGeom>
        </p:spPr>
      </p:pic>
      <p:sp>
        <p:nvSpPr>
          <p:cNvPr id="16" name="TextBox 15">
            <a:extLst>
              <a:ext uri="{FF2B5EF4-FFF2-40B4-BE49-F238E27FC236}">
                <a16:creationId xmlns:a16="http://schemas.microsoft.com/office/drawing/2014/main" xmlns="" id="{BF334819-329C-FB5E-7B01-24D24E7665DE}"/>
              </a:ext>
            </a:extLst>
          </p:cNvPr>
          <p:cNvSpPr txBox="1"/>
          <p:nvPr/>
        </p:nvSpPr>
        <p:spPr>
          <a:xfrm>
            <a:off x="4808841" y="2740137"/>
            <a:ext cx="6483178" cy="954107"/>
          </a:xfrm>
          <a:prstGeom prst="rect">
            <a:avLst/>
          </a:prstGeom>
          <a:noFill/>
        </p:spPr>
        <p:txBody>
          <a:bodyPr wrap="square">
            <a:spAutoFit/>
          </a:bodyPr>
          <a:lstStyle/>
          <a:p>
            <a:r>
              <a:rPr lang="en-US" sz="2800" dirty="0">
                <a:hlinkClick r:id="rId6"/>
              </a:rPr>
              <a:t>https://shedevrum.ai/</a:t>
            </a:r>
            <a:endParaRPr lang="ru-RU" sz="2800" dirty="0"/>
          </a:p>
          <a:p>
            <a:endParaRPr lang="ru-RU" sz="2800" dirty="0"/>
          </a:p>
        </p:txBody>
      </p:sp>
    </p:spTree>
    <p:extLst>
      <p:ext uri="{BB962C8B-B14F-4D97-AF65-F5344CB8AC3E}">
        <p14:creationId xmlns:p14="http://schemas.microsoft.com/office/powerpoint/2010/main" xmlns="" val="757570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15" name="Графический объект 14" descr="Буфер обмена">
            <a:extLst>
              <a:ext uri="{FF2B5EF4-FFF2-40B4-BE49-F238E27FC236}">
                <a16:creationId xmlns:a16="http://schemas.microsoft.com/office/drawing/2014/main" xmlns="" id="{2A123BD8-A09C-49C0-98E8-54B55610A928}"/>
              </a:ext>
            </a:extLst>
          </p:cNvPr>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rot="631394">
            <a:off x="3790715" y="4482751"/>
            <a:ext cx="3194131" cy="3194131"/>
          </a:xfrm>
          <a:prstGeom prst="rect">
            <a:avLst/>
          </a:prstGeom>
        </p:spPr>
      </p:pic>
      <p:pic>
        <p:nvPicPr>
          <p:cNvPr id="11" name="Графический объект 10" descr="Микроскоп">
            <a:extLst>
              <a:ext uri="{FF2B5EF4-FFF2-40B4-BE49-F238E27FC236}">
                <a16:creationId xmlns:a16="http://schemas.microsoft.com/office/drawing/2014/main" xmlns="" id="{3CB00449-E308-4DF3-9CFD-9A7D30B672DE}"/>
              </a:ext>
            </a:extLst>
          </p:cNvPr>
          <p:cNvPicPr>
            <a:picLocks noChangeAspect="1"/>
          </p:cNvPicPr>
          <p:nvPr/>
        </p:nvPicPr>
        <p:blipFill>
          <a:blip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p:blipFill>
        <p:spPr>
          <a:xfrm rot="1338607" flipH="1">
            <a:off x="-587261" y="1663257"/>
            <a:ext cx="2684499" cy="2684499"/>
          </a:xfrm>
          <a:prstGeom prst="rect">
            <a:avLst/>
          </a:prstGeom>
        </p:spPr>
      </p:pic>
      <p:sp>
        <p:nvSpPr>
          <p:cNvPr id="2" name="Заголовок 1">
            <a:extLst>
              <a:ext uri="{FF2B5EF4-FFF2-40B4-BE49-F238E27FC236}">
                <a16:creationId xmlns:a16="http://schemas.microsoft.com/office/drawing/2014/main" xmlns="" id="{F4B5F415-7490-4054-85B4-10F7AE6D3385}"/>
              </a:ext>
            </a:extLst>
          </p:cNvPr>
          <p:cNvSpPr>
            <a:spLocks noGrp="1"/>
          </p:cNvSpPr>
          <p:nvPr>
            <p:ph type="ctrTitle"/>
          </p:nvPr>
        </p:nvSpPr>
        <p:spPr>
          <a:xfrm>
            <a:off x="1465127" y="1384482"/>
            <a:ext cx="9144000" cy="2982631"/>
          </a:xfrm>
        </p:spPr>
        <p:txBody>
          <a:bodyPr rtlCol="0">
            <a:normAutofit fontScale="90000"/>
          </a:bodyPr>
          <a:lstStyle/>
          <a:p>
            <a:pPr rtl="0"/>
            <a:r>
              <a:rPr lang="ru-RU" sz="8000" dirty="0">
                <a:solidFill>
                  <a:schemeClr val="bg1"/>
                </a:solidFill>
                <a:latin typeface="Rockwell" panose="02060603020205020403" pitchFamily="18" charset="0"/>
              </a:rPr>
              <a:t>Спасибо </a:t>
            </a:r>
            <a:br>
              <a:rPr lang="ru-RU" sz="8000" dirty="0">
                <a:solidFill>
                  <a:schemeClr val="bg1"/>
                </a:solidFill>
                <a:latin typeface="Rockwell" panose="02060603020205020403" pitchFamily="18" charset="0"/>
              </a:rPr>
            </a:br>
            <a:r>
              <a:rPr lang="ru-RU" sz="8000" dirty="0">
                <a:solidFill>
                  <a:schemeClr val="bg1"/>
                </a:solidFill>
                <a:latin typeface="Rockwell" panose="02060603020205020403" pitchFamily="18" charset="0"/>
              </a:rPr>
              <a:t>за </a:t>
            </a:r>
            <a:br>
              <a:rPr lang="ru-RU" sz="8000" dirty="0">
                <a:solidFill>
                  <a:schemeClr val="bg1"/>
                </a:solidFill>
                <a:latin typeface="Rockwell" panose="02060603020205020403" pitchFamily="18" charset="0"/>
              </a:rPr>
            </a:br>
            <a:r>
              <a:rPr lang="ru-RU" sz="8000" dirty="0">
                <a:solidFill>
                  <a:schemeClr val="bg1"/>
                </a:solidFill>
                <a:latin typeface="Rockwell" panose="02060603020205020403" pitchFamily="18" charset="0"/>
              </a:rPr>
              <a:t>внимание!</a:t>
            </a:r>
          </a:p>
        </p:txBody>
      </p:sp>
      <p:pic>
        <p:nvPicPr>
          <p:cNvPr id="7" name="Графический объект 6" descr="Лабораторный стакан">
            <a:extLst>
              <a:ext uri="{FF2B5EF4-FFF2-40B4-BE49-F238E27FC236}">
                <a16:creationId xmlns:a16="http://schemas.microsoft.com/office/drawing/2014/main" xmlns="" id="{88D22565-F42F-439B-A6A4-CF161165E6B6}"/>
              </a:ext>
            </a:extLst>
          </p:cNvPr>
          <p:cNvPicPr>
            <a:picLocks noChangeAspect="1"/>
          </p:cNvPicPr>
          <p:nvPr/>
        </p:nvPicPr>
        <p:blipFill>
          <a:blip r:embed="rId7">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p:blipFill>
        <p:spPr>
          <a:xfrm rot="1213697">
            <a:off x="-491837" y="3688628"/>
            <a:ext cx="3245427" cy="3245427"/>
          </a:xfrm>
          <a:prstGeom prst="rect">
            <a:avLst/>
          </a:prstGeom>
        </p:spPr>
      </p:pic>
      <p:pic>
        <p:nvPicPr>
          <p:cNvPr id="9" name="Графический объект 8" descr="Колба">
            <a:extLst>
              <a:ext uri="{FF2B5EF4-FFF2-40B4-BE49-F238E27FC236}">
                <a16:creationId xmlns:a16="http://schemas.microsoft.com/office/drawing/2014/main" xmlns="" id="{B46E3E84-D1E6-4422-AA93-3EE98A821B98}"/>
              </a:ext>
            </a:extLst>
          </p:cNvPr>
          <p:cNvPicPr>
            <a:picLocks noChangeAspect="1"/>
          </p:cNvPicPr>
          <p:nvPr/>
        </p:nvPicPr>
        <p:blipFill>
          <a:blip r:embed="rId9">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tretch>
            <a:fillRect/>
          </a:stretch>
        </p:blipFill>
        <p:spPr>
          <a:xfrm rot="20451125">
            <a:off x="8514237" y="-118161"/>
            <a:ext cx="3005286" cy="3005286"/>
          </a:xfrm>
          <a:prstGeom prst="rect">
            <a:avLst/>
          </a:prstGeom>
        </p:spPr>
      </p:pic>
      <p:pic>
        <p:nvPicPr>
          <p:cNvPr id="13" name="Графический объект 12" descr="Пробирки">
            <a:extLst>
              <a:ext uri="{FF2B5EF4-FFF2-40B4-BE49-F238E27FC236}">
                <a16:creationId xmlns:a16="http://schemas.microsoft.com/office/drawing/2014/main" xmlns="" id="{6A56DF0C-1331-406E-AEE6-06E0E59FB9A8}"/>
              </a:ext>
            </a:extLst>
          </p:cNvPr>
          <p:cNvPicPr>
            <a:picLocks noChangeAspect="1"/>
          </p:cNvPicPr>
          <p:nvPr/>
        </p:nvPicPr>
        <p:blipFill>
          <a:blip r:embed="rId11">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tretch>
            <a:fillRect/>
          </a:stretch>
        </p:blipFill>
        <p:spPr>
          <a:xfrm rot="21078969">
            <a:off x="1920309" y="4797205"/>
            <a:ext cx="2453456" cy="2453456"/>
          </a:xfrm>
          <a:prstGeom prst="rect">
            <a:avLst/>
          </a:prstGeom>
        </p:spPr>
      </p:pic>
      <p:pic>
        <p:nvPicPr>
          <p:cNvPr id="19" name="Графический объект 18" descr="Линейка">
            <a:extLst>
              <a:ext uri="{FF2B5EF4-FFF2-40B4-BE49-F238E27FC236}">
                <a16:creationId xmlns:a16="http://schemas.microsoft.com/office/drawing/2014/main" xmlns="" id="{39130E3C-1E93-4315-AE76-13C55147DCF2}"/>
              </a:ext>
            </a:extLst>
          </p:cNvPr>
          <p:cNvPicPr>
            <a:picLocks noChangeAspect="1"/>
          </p:cNvPicPr>
          <p:nvPr/>
        </p:nvPicPr>
        <p:blipFill>
          <a:blip r:embed="rId13" cstate="print">
            <a:extLst>
              <a:ext uri="{28A0092B-C50C-407E-A947-70E740481C1C}">
                <a14:useLocalDpi xmlns:a14="http://schemas.microsoft.com/office/drawing/2010/main" xmlns="" val="0"/>
              </a:ext>
              <a:ext uri="{96DAC541-7B7A-43D3-8B79-37D633B846F1}">
                <asvg:svgBlip xmlns:asvg="http://schemas.microsoft.com/office/drawing/2016/SVG/main" xmlns="" r:embed="rId14"/>
              </a:ext>
            </a:extLst>
          </a:blip>
          <a:stretch>
            <a:fillRect/>
          </a:stretch>
        </p:blipFill>
        <p:spPr>
          <a:xfrm rot="18889495">
            <a:off x="10171718" y="145767"/>
            <a:ext cx="1574403" cy="1574403"/>
          </a:xfrm>
          <a:prstGeom prst="rect">
            <a:avLst/>
          </a:prstGeom>
        </p:spPr>
      </p:pic>
      <p:pic>
        <p:nvPicPr>
          <p:cNvPr id="21" name="Графический объект 20" descr="Карандаш">
            <a:extLst>
              <a:ext uri="{FF2B5EF4-FFF2-40B4-BE49-F238E27FC236}">
                <a16:creationId xmlns:a16="http://schemas.microsoft.com/office/drawing/2014/main" xmlns="" id="{FFEC1660-205F-490E-800A-0D57D250BAE4}"/>
              </a:ext>
            </a:extLst>
          </p:cNvPr>
          <p:cNvPicPr>
            <a:picLocks noChangeAspect="1"/>
          </p:cNvPicPr>
          <p:nvPr/>
        </p:nvPicPr>
        <p:blipFill>
          <a:blip r:embed="rId15" cstate="print">
            <a:extLst>
              <a:ext uri="{28A0092B-C50C-407E-A947-70E740481C1C}">
                <a14:useLocalDpi xmlns:a14="http://schemas.microsoft.com/office/drawing/2010/main" xmlns="" val="0"/>
              </a:ext>
              <a:ext uri="{96DAC541-7B7A-43D3-8B79-37D633B846F1}">
                <asvg:svgBlip xmlns:asvg="http://schemas.microsoft.com/office/drawing/2016/SVG/main" xmlns="" r:embed="rId16"/>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xmlns="" val="3889313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B57E0B0F-4D29-4786-B2AB-B84D9F8B5429}"/>
              </a:ext>
            </a:extLst>
          </p:cNvPr>
          <p:cNvSpPr>
            <a:spLocks noGrp="1"/>
          </p:cNvSpPr>
          <p:nvPr>
            <p:ph idx="1"/>
          </p:nvPr>
        </p:nvSpPr>
        <p:spPr>
          <a:xfrm>
            <a:off x="135468" y="538056"/>
            <a:ext cx="8873718" cy="3926367"/>
          </a:xfrm>
        </p:spPr>
        <p:txBody>
          <a:bodyPr vert="horz" lIns="91440" tIns="45720" rIns="91440" bIns="45720" rtlCol="0" anchor="t">
            <a:normAutofit/>
          </a:bodyPr>
          <a:lstStyle/>
          <a:p>
            <a:pPr marL="0" indent="0" algn="just">
              <a:spcAft>
                <a:spcPts val="675"/>
              </a:spcAft>
              <a:buNone/>
            </a:pPr>
            <a:r>
              <a:rPr lang="ru-RU" sz="2400" b="1" dirty="0">
                <a:solidFill>
                  <a:srgbClr val="333333"/>
                </a:solidFill>
                <a:effectLst/>
                <a:latin typeface="Times New Roman" panose="02020603050405020304" pitchFamily="18" charset="0"/>
                <a:ea typeface="Times New Roman" panose="02020603050405020304" pitchFamily="18" charset="0"/>
              </a:rPr>
              <a:t>По характеру педагогического процесса выделяют следующие группы дидактических игр:</a:t>
            </a:r>
            <a:endParaRPr lang="ru-RU" sz="2400" b="1" dirty="0">
              <a:effectLst/>
              <a:latin typeface="Times New Roman" panose="02020603050405020304" pitchFamily="18" charset="0"/>
              <a:ea typeface="Times New Roman" panose="02020603050405020304" pitchFamily="18" charset="0"/>
            </a:endParaRPr>
          </a:p>
          <a:p>
            <a:pPr algn="l">
              <a:spcAft>
                <a:spcPts val="675"/>
              </a:spcAft>
            </a:pPr>
            <a:r>
              <a:rPr lang="ru-RU" sz="2400" dirty="0">
                <a:solidFill>
                  <a:srgbClr val="333333"/>
                </a:solidFill>
                <a:effectLst/>
                <a:latin typeface="Times New Roman" panose="02020603050405020304" pitchFamily="18" charset="0"/>
                <a:ea typeface="Times New Roman" panose="02020603050405020304" pitchFamily="18" charset="0"/>
              </a:rPr>
              <a:t>а) обучающие, тренировочные, контролирующие и обобщающие;</a:t>
            </a:r>
            <a:endParaRPr lang="ru-RU" sz="2400" dirty="0">
              <a:effectLst/>
              <a:latin typeface="Times New Roman" panose="02020603050405020304" pitchFamily="18" charset="0"/>
              <a:ea typeface="Times New Roman" panose="02020603050405020304" pitchFamily="18" charset="0"/>
            </a:endParaRPr>
          </a:p>
          <a:p>
            <a:pPr algn="l">
              <a:spcAft>
                <a:spcPts val="675"/>
              </a:spcAft>
            </a:pPr>
            <a:r>
              <a:rPr lang="ru-RU" sz="2400" dirty="0">
                <a:solidFill>
                  <a:srgbClr val="333333"/>
                </a:solidFill>
                <a:effectLst/>
                <a:latin typeface="Times New Roman" panose="02020603050405020304" pitchFamily="18" charset="0"/>
                <a:ea typeface="Times New Roman" panose="02020603050405020304" pitchFamily="18" charset="0"/>
              </a:rPr>
              <a:t>б) познавательные, воспитательные и развивающие;</a:t>
            </a:r>
            <a:endParaRPr lang="ru-RU" sz="2400" dirty="0">
              <a:effectLst/>
              <a:latin typeface="Times New Roman" panose="02020603050405020304" pitchFamily="18" charset="0"/>
              <a:ea typeface="Times New Roman" panose="02020603050405020304" pitchFamily="18" charset="0"/>
            </a:endParaRPr>
          </a:p>
          <a:p>
            <a:pPr algn="l">
              <a:spcAft>
                <a:spcPts val="675"/>
              </a:spcAft>
            </a:pPr>
            <a:r>
              <a:rPr lang="ru-RU" sz="2400" dirty="0">
                <a:solidFill>
                  <a:srgbClr val="333333"/>
                </a:solidFill>
                <a:effectLst/>
                <a:latin typeface="Times New Roman" panose="02020603050405020304" pitchFamily="18" charset="0"/>
                <a:ea typeface="Times New Roman" panose="02020603050405020304" pitchFamily="18" charset="0"/>
              </a:rPr>
              <a:t>в) репродуктивные, продуктивные, творческие;</a:t>
            </a:r>
            <a:endParaRPr lang="ru-RU" sz="2400" dirty="0">
              <a:effectLst/>
              <a:latin typeface="Times New Roman" panose="02020603050405020304" pitchFamily="18" charset="0"/>
              <a:ea typeface="Times New Roman" panose="02020603050405020304" pitchFamily="18" charset="0"/>
            </a:endParaRPr>
          </a:p>
          <a:p>
            <a:pPr algn="l">
              <a:spcAft>
                <a:spcPts val="675"/>
              </a:spcAft>
            </a:pPr>
            <a:r>
              <a:rPr lang="ru-RU" sz="2400" dirty="0">
                <a:solidFill>
                  <a:srgbClr val="333333"/>
                </a:solidFill>
                <a:effectLst/>
                <a:latin typeface="Times New Roman" panose="02020603050405020304" pitchFamily="18" charset="0"/>
                <a:ea typeface="Times New Roman" panose="02020603050405020304" pitchFamily="18" charset="0"/>
              </a:rPr>
              <a:t>г) коммуникативные, профориентационные, диагностические психологические и др.</a:t>
            </a:r>
            <a:endParaRPr lang="ru-RU" sz="2400" dirty="0">
              <a:effectLst/>
              <a:latin typeface="Times New Roman" panose="02020603050405020304" pitchFamily="18" charset="0"/>
              <a:ea typeface="Times New Roman" panose="02020603050405020304" pitchFamily="18" charset="0"/>
            </a:endParaRPr>
          </a:p>
          <a:p>
            <a:pPr marL="0" indent="0">
              <a:buNone/>
            </a:pPr>
            <a:endParaRPr lang="ru-RU" b="1" i="1" u="sng" dirty="0">
              <a:latin typeface="Times New Roman" panose="02020603050405020304" pitchFamily="18" charset="0"/>
              <a:cs typeface="Times New Roman" panose="02020603050405020304" pitchFamily="18" charset="0"/>
            </a:endParaRPr>
          </a:p>
        </p:txBody>
      </p:sp>
      <p:grpSp>
        <p:nvGrpSpPr>
          <p:cNvPr id="9" name="Группа 8">
            <a:extLst>
              <a:ext uri="{FF2B5EF4-FFF2-40B4-BE49-F238E27FC236}">
                <a16:creationId xmlns:a16="http://schemas.microsoft.com/office/drawing/2014/main" xmlns="" id="{798EA88B-C439-4F17-9585-820972CE0BA5}"/>
              </a:ext>
              <a:ext uri="{C183D7F6-B498-43B3-948B-1728B52AA6E4}">
                <adec:decorative xmlns:adec="http://schemas.microsoft.com/office/drawing/2017/decorative" xmlns="" val="1"/>
              </a:ext>
            </a:extLst>
          </p:cNvPr>
          <p:cNvGrpSpPr/>
          <p:nvPr/>
        </p:nvGrpSpPr>
        <p:grpSpPr>
          <a:xfrm>
            <a:off x="9055676" y="0"/>
            <a:ext cx="4069958" cy="7459326"/>
            <a:chOff x="9055676" y="0"/>
            <a:chExt cx="4069958" cy="7459326"/>
          </a:xfrm>
        </p:grpSpPr>
        <p:grpSp>
          <p:nvGrpSpPr>
            <p:cNvPr id="10" name="Группа 9">
              <a:extLst>
                <a:ext uri="{FF2B5EF4-FFF2-40B4-BE49-F238E27FC236}">
                  <a16:creationId xmlns:a16="http://schemas.microsoft.com/office/drawing/2014/main" xmlns="" id="{D4EF09CF-3362-453A-9463-F6669A9D3E01}"/>
                </a:ext>
              </a:extLst>
            </p:cNvPr>
            <p:cNvGrpSpPr/>
            <p:nvPr/>
          </p:nvGrpSpPr>
          <p:grpSpPr>
            <a:xfrm>
              <a:off x="9055676" y="0"/>
              <a:ext cx="3136324" cy="6858000"/>
              <a:chOff x="9055676" y="0"/>
              <a:chExt cx="3136324" cy="6858000"/>
            </a:xfrm>
          </p:grpSpPr>
          <p:sp>
            <p:nvSpPr>
              <p:cNvPr id="4" name="Прямоугольник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
            <p:nvSpPr>
              <p:cNvPr id="5" name="Прямоугольник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
            <p:nvSpPr>
              <p:cNvPr id="6" name="Прямоугольник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
            <p:nvSpPr>
              <p:cNvPr id="7" name="Прямоугольник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
            <p:nvSpPr>
              <p:cNvPr id="8" name="Прямоугольник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grpSp>
        <p:pic>
          <p:nvPicPr>
            <p:cNvPr id="11" name="Графический объект 10" descr="Буфер обмена">
              <a:extLst>
                <a:ext uri="{FF2B5EF4-FFF2-40B4-BE49-F238E27FC236}">
                  <a16:creationId xmlns:a16="http://schemas.microsoft.com/office/drawing/2014/main" xmlns="" id="{4F58D0C9-D25F-4044-8F1B-4190E5A1BD57}"/>
                </a:ext>
              </a:extLst>
            </p:cNvPr>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rot="20718301">
              <a:off x="9713240" y="4046932"/>
              <a:ext cx="3412394" cy="3412394"/>
            </a:xfrm>
            <a:prstGeom prst="rect">
              <a:avLst/>
            </a:prstGeom>
          </p:spPr>
        </p:pic>
      </p:grpSp>
    </p:spTree>
    <p:extLst>
      <p:ext uri="{BB962C8B-B14F-4D97-AF65-F5344CB8AC3E}">
        <p14:creationId xmlns:p14="http://schemas.microsoft.com/office/powerpoint/2010/main" xmlns="" val="198608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Группа 9">
            <a:extLst>
              <a:ext uri="{FF2B5EF4-FFF2-40B4-BE49-F238E27FC236}">
                <a16:creationId xmlns:a16="http://schemas.microsoft.com/office/drawing/2014/main" xmlns="" id="{D4EF09CF-3362-453A-9463-F6669A9D3E01}"/>
              </a:ext>
            </a:extLst>
          </p:cNvPr>
          <p:cNvGrpSpPr/>
          <p:nvPr/>
        </p:nvGrpSpPr>
        <p:grpSpPr>
          <a:xfrm>
            <a:off x="9055676" y="0"/>
            <a:ext cx="3136324" cy="6858000"/>
            <a:chOff x="9055676" y="0"/>
            <a:chExt cx="3136324" cy="6858000"/>
          </a:xfrm>
        </p:grpSpPr>
        <p:sp>
          <p:nvSpPr>
            <p:cNvPr id="4" name="Прямоугольник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
          <p:nvSpPr>
            <p:cNvPr id="5" name="Прямоугольник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
          <p:nvSpPr>
            <p:cNvPr id="6" name="Прямоугольник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
          <p:nvSpPr>
            <p:cNvPr id="7" name="Прямоугольник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
          <p:nvSpPr>
            <p:cNvPr id="8" name="Прямоугольник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grpSp>
      <p:pic>
        <p:nvPicPr>
          <p:cNvPr id="3" name="Рисунок 2">
            <a:extLst>
              <a:ext uri="{FF2B5EF4-FFF2-40B4-BE49-F238E27FC236}">
                <a16:creationId xmlns:a16="http://schemas.microsoft.com/office/drawing/2014/main" xmlns="" id="{AF5C6175-5AA4-E5B2-9EE4-01A2A0CF2D49}"/>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46566" y="3090040"/>
            <a:ext cx="4117067" cy="3237188"/>
          </a:xfrm>
          <a:prstGeom prst="rect">
            <a:avLst/>
          </a:prstGeom>
        </p:spPr>
      </p:pic>
      <p:sp>
        <p:nvSpPr>
          <p:cNvPr id="11" name="TextBox 10">
            <a:extLst>
              <a:ext uri="{FF2B5EF4-FFF2-40B4-BE49-F238E27FC236}">
                <a16:creationId xmlns:a16="http://schemas.microsoft.com/office/drawing/2014/main" xmlns="" id="{37E3F5A1-4234-03CE-F67B-C33295762305}"/>
              </a:ext>
            </a:extLst>
          </p:cNvPr>
          <p:cNvSpPr txBox="1"/>
          <p:nvPr/>
        </p:nvSpPr>
        <p:spPr>
          <a:xfrm>
            <a:off x="5172676" y="4106563"/>
            <a:ext cx="5207000" cy="407035"/>
          </a:xfrm>
          <a:prstGeom prst="rect">
            <a:avLst/>
          </a:prstGeom>
          <a:noFill/>
        </p:spPr>
        <p:txBody>
          <a:bodyPr wrap="square">
            <a:spAutoFit/>
          </a:bodyPr>
          <a:lstStyle/>
          <a:p>
            <a:pPr lvl="0">
              <a:lnSpc>
                <a:spcPct val="107000"/>
              </a:lnSpc>
              <a:spcAft>
                <a:spcPts val="800"/>
              </a:spcAf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https://learningapps.org/index.php</a:t>
            </a:r>
            <a:endParaRPr lang="ru-RU" sz="2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Рисунок 12">
            <a:extLst>
              <a:ext uri="{FF2B5EF4-FFF2-40B4-BE49-F238E27FC236}">
                <a16:creationId xmlns:a16="http://schemas.microsoft.com/office/drawing/2014/main" xmlns="" id="{AB995F7B-9FAA-2A56-F0D5-4F7859B9F99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68571" y="294858"/>
            <a:ext cx="3198782" cy="16716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xmlns="" id="{9696F957-2E37-F3A7-1FD9-40199DB53D61}"/>
              </a:ext>
            </a:extLst>
          </p:cNvPr>
          <p:cNvSpPr txBox="1"/>
          <p:nvPr/>
        </p:nvSpPr>
        <p:spPr>
          <a:xfrm>
            <a:off x="538838" y="553628"/>
            <a:ext cx="4633837" cy="2246769"/>
          </a:xfrm>
          <a:prstGeom prst="rect">
            <a:avLst/>
          </a:prstGeom>
          <a:noFill/>
        </p:spPr>
        <p:txBody>
          <a:bodyPr wrap="square">
            <a:spAutoFit/>
          </a:bodyPr>
          <a:lstStyle/>
          <a:p>
            <a:r>
              <a:rPr lang="ru-RU" sz="2000" b="1" i="0" dirty="0" err="1">
                <a:solidFill>
                  <a:srgbClr val="1F1F1F"/>
                </a:solidFill>
                <a:effectLst/>
                <a:latin typeface="Times New Roman" panose="02020603050405020304" pitchFamily="18" charset="0"/>
                <a:cs typeface="Times New Roman" panose="02020603050405020304" pitchFamily="18" charset="0"/>
              </a:rPr>
              <a:t>LearningApps</a:t>
            </a:r>
            <a:r>
              <a:rPr lang="ru-RU" sz="2000" b="1" i="0" dirty="0">
                <a:solidFill>
                  <a:srgbClr val="1F1F1F"/>
                </a:solidFill>
                <a:effectLst/>
                <a:latin typeface="Times New Roman" panose="02020603050405020304" pitchFamily="18" charset="0"/>
                <a:cs typeface="Times New Roman" panose="02020603050405020304" pitchFamily="18" charset="0"/>
              </a:rPr>
              <a:t> </a:t>
            </a:r>
            <a:r>
              <a:rPr lang="ru-RU" sz="2000" b="0" i="0" dirty="0">
                <a:solidFill>
                  <a:srgbClr val="1F1F1F"/>
                </a:solidFill>
                <a:effectLst/>
                <a:latin typeface="Times New Roman" panose="02020603050405020304" pitchFamily="18" charset="0"/>
                <a:cs typeface="Times New Roman" panose="02020603050405020304" pitchFamily="18" charset="0"/>
              </a:rPr>
              <a:t>– </a:t>
            </a:r>
            <a:r>
              <a:rPr lang="ru-RU" sz="2000" b="0" i="0" dirty="0">
                <a:solidFill>
                  <a:srgbClr val="040C28"/>
                </a:solidFill>
                <a:effectLst/>
                <a:latin typeface="Times New Roman" panose="02020603050405020304" pitchFamily="18" charset="0"/>
                <a:cs typeface="Times New Roman" panose="02020603050405020304" pitchFamily="18" charset="0"/>
              </a:rPr>
              <a:t>бесплатный онлайн-сервис, где можно создавать собственные задания, редактировать уже опубликованные и выполнять чужие</a:t>
            </a:r>
            <a:r>
              <a:rPr lang="ru-RU" sz="2000" b="0" i="0" dirty="0">
                <a:solidFill>
                  <a:srgbClr val="1F1F1F"/>
                </a:solidFill>
                <a:effectLst/>
                <a:latin typeface="Times New Roman" panose="02020603050405020304" pitchFamily="18" charset="0"/>
                <a:cs typeface="Times New Roman" panose="02020603050405020304" pitchFamily="18" charset="0"/>
              </a:rPr>
              <a:t>. Будет полезен для педагогов и учеников с целью проведения занятий в интерактивном режиме</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78372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C0591BD-3A8B-C0CF-2628-9FE998411552}"/>
            </a:ext>
          </a:extLst>
        </p:cNvPr>
        <p:cNvGrpSpPr/>
        <p:nvPr/>
      </p:nvGrpSpPr>
      <p:grpSpPr>
        <a:xfrm>
          <a:off x="0" y="0"/>
          <a:ext cx="0" cy="0"/>
          <a:chOff x="0" y="0"/>
          <a:chExt cx="0" cy="0"/>
        </a:xfrm>
      </p:grpSpPr>
      <p:grpSp>
        <p:nvGrpSpPr>
          <p:cNvPr id="10" name="Группа 9">
            <a:extLst>
              <a:ext uri="{FF2B5EF4-FFF2-40B4-BE49-F238E27FC236}">
                <a16:creationId xmlns:a16="http://schemas.microsoft.com/office/drawing/2014/main" xmlns="" id="{C426ACE5-BAD5-BAE6-2CA0-A5D2653E234E}"/>
              </a:ext>
            </a:extLst>
          </p:cNvPr>
          <p:cNvGrpSpPr/>
          <p:nvPr/>
        </p:nvGrpSpPr>
        <p:grpSpPr>
          <a:xfrm>
            <a:off x="9055676" y="0"/>
            <a:ext cx="3136324" cy="6858000"/>
            <a:chOff x="9055676" y="0"/>
            <a:chExt cx="3136324" cy="6858000"/>
          </a:xfrm>
        </p:grpSpPr>
        <p:sp>
          <p:nvSpPr>
            <p:cNvPr id="4" name="Прямоугольник 3">
              <a:extLst>
                <a:ext uri="{FF2B5EF4-FFF2-40B4-BE49-F238E27FC236}">
                  <a16:creationId xmlns:a16="http://schemas.microsoft.com/office/drawing/2014/main" xmlns="" id="{C3894C62-957F-64EF-51F5-54343F9727A4}"/>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
          <p:nvSpPr>
            <p:cNvPr id="5" name="Прямоугольник 4">
              <a:extLst>
                <a:ext uri="{FF2B5EF4-FFF2-40B4-BE49-F238E27FC236}">
                  <a16:creationId xmlns:a16="http://schemas.microsoft.com/office/drawing/2014/main" xmlns="" id="{5996FDF9-6EA6-8650-2382-AB81631AC8FA}"/>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
          <p:nvSpPr>
            <p:cNvPr id="6" name="Прямоугольник 5">
              <a:extLst>
                <a:ext uri="{FF2B5EF4-FFF2-40B4-BE49-F238E27FC236}">
                  <a16:creationId xmlns:a16="http://schemas.microsoft.com/office/drawing/2014/main" xmlns="" id="{9914EAF5-1B45-209F-2089-8B3F76EC8657}"/>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
          <p:nvSpPr>
            <p:cNvPr id="7" name="Прямоугольник 6">
              <a:extLst>
                <a:ext uri="{FF2B5EF4-FFF2-40B4-BE49-F238E27FC236}">
                  <a16:creationId xmlns:a16="http://schemas.microsoft.com/office/drawing/2014/main" xmlns="" id="{E406ACD0-BC02-5C44-DD25-DBA31CCF5C1C}"/>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
          <p:nvSpPr>
            <p:cNvPr id="8" name="Прямоугольник 7">
              <a:extLst>
                <a:ext uri="{FF2B5EF4-FFF2-40B4-BE49-F238E27FC236}">
                  <a16:creationId xmlns:a16="http://schemas.microsoft.com/office/drawing/2014/main" xmlns="" id="{B885DC30-994D-F5E8-A70B-2C5A26DF4372}"/>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grpSp>
      <p:sp>
        <p:nvSpPr>
          <p:cNvPr id="11" name="TextBox 10">
            <a:extLst>
              <a:ext uri="{FF2B5EF4-FFF2-40B4-BE49-F238E27FC236}">
                <a16:creationId xmlns:a16="http://schemas.microsoft.com/office/drawing/2014/main" xmlns="" id="{C007EA92-2100-023E-2A36-DD82823E3095}"/>
              </a:ext>
            </a:extLst>
          </p:cNvPr>
          <p:cNvSpPr txBox="1"/>
          <p:nvPr/>
        </p:nvSpPr>
        <p:spPr>
          <a:xfrm>
            <a:off x="6432331" y="3053448"/>
            <a:ext cx="2680138" cy="388696"/>
          </a:xfrm>
          <a:prstGeom prst="rect">
            <a:avLst/>
          </a:prstGeom>
          <a:noFill/>
        </p:spPr>
        <p:txBody>
          <a:bodyPr wrap="square">
            <a:spAutoFit/>
          </a:bodyPr>
          <a:lstStyle/>
          <a:p>
            <a:pPr lvl="0">
              <a:lnSpc>
                <a:spcPct val="107000"/>
              </a:lnSpc>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https://get.plickers.com/</a:t>
            </a:r>
            <a:endParaRPr lang="ru-RU"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Рисунок 17">
            <a:extLst>
              <a:ext uri="{FF2B5EF4-FFF2-40B4-BE49-F238E27FC236}">
                <a16:creationId xmlns:a16="http://schemas.microsoft.com/office/drawing/2014/main" xmlns="" id="{95ED26B0-225F-51CF-31F3-4997BE585BA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46080" y="3241224"/>
            <a:ext cx="5745801" cy="32922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xmlns="" id="{6180869B-AABE-18D5-5707-2E7F36F26EC8}"/>
              </a:ext>
            </a:extLst>
          </p:cNvPr>
          <p:cNvSpPr txBox="1"/>
          <p:nvPr/>
        </p:nvSpPr>
        <p:spPr>
          <a:xfrm>
            <a:off x="2855767" y="457710"/>
            <a:ext cx="1868525" cy="523220"/>
          </a:xfrm>
          <a:prstGeom prst="rect">
            <a:avLst/>
          </a:prstGeom>
          <a:noFill/>
        </p:spPr>
        <p:txBody>
          <a:bodyPr wrap="none" rtlCol="0">
            <a:spAutoFit/>
          </a:bodyPr>
          <a:lstStyle/>
          <a:p>
            <a:r>
              <a:rPr lang="ru-RU" sz="2800" b="1" dirty="0" err="1">
                <a:latin typeface="Times New Roman" panose="02020603050405020304" pitchFamily="18" charset="0"/>
                <a:cs typeface="Times New Roman" panose="02020603050405020304" pitchFamily="18" charset="0"/>
              </a:rPr>
              <a:t>Пликерсы</a:t>
            </a:r>
            <a:endParaRPr lang="ru-RU" sz="28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F97D5307-3AE4-21B2-4009-F222F77AD6C5}"/>
              </a:ext>
            </a:extLst>
          </p:cNvPr>
          <p:cNvSpPr txBox="1"/>
          <p:nvPr/>
        </p:nvSpPr>
        <p:spPr>
          <a:xfrm>
            <a:off x="299027" y="1105119"/>
            <a:ext cx="8756649" cy="1477328"/>
          </a:xfrm>
          <a:prstGeom prst="rect">
            <a:avLst/>
          </a:prstGeom>
          <a:noFill/>
        </p:spPr>
        <p:txBody>
          <a:bodyPr wrap="square">
            <a:spAutoFit/>
          </a:bodyPr>
          <a:lstStyle/>
          <a:p>
            <a:r>
              <a:rPr lang="ru-RU" b="1" i="0" u="none" strike="noStrike" dirty="0">
                <a:solidFill>
                  <a:srgbClr val="1946BA"/>
                </a:solidFill>
                <a:effectLst/>
                <a:latin typeface="Times New Roman" panose="02020603050405020304" pitchFamily="18" charset="0"/>
                <a:cs typeface="Times New Roman" panose="02020603050405020304" pitchFamily="18" charset="0"/>
                <a:hlinkClick r:id="rId4"/>
              </a:rPr>
              <a:t>Plickers</a:t>
            </a:r>
            <a:r>
              <a:rPr lang="ru-RU" b="0" i="0" u="none" strike="noStrike" dirty="0">
                <a:solidFill>
                  <a:srgbClr val="1946BA"/>
                </a:solidFill>
                <a:effectLst/>
                <a:latin typeface="Times New Roman" panose="02020603050405020304" pitchFamily="18" charset="0"/>
                <a:cs typeface="Times New Roman" panose="02020603050405020304" pitchFamily="18" charset="0"/>
                <a:hlinkClick r:id="rId4"/>
              </a:rPr>
              <a:t> </a:t>
            </a:r>
            <a:r>
              <a:rPr lang="ru-RU" b="0" i="0" dirty="0">
                <a:solidFill>
                  <a:srgbClr val="000000"/>
                </a:solidFill>
                <a:effectLst/>
                <a:latin typeface="Times New Roman" panose="02020603050405020304" pitchFamily="18" charset="0"/>
                <a:cs typeface="Times New Roman" panose="02020603050405020304" pitchFamily="18" charset="0"/>
              </a:rPr>
              <a:t>— это бесплатное удобное приложение для молниеносной оценки знаний студентов прямо на занятии, оно на английском языке, но предусмотрена версия на русском языке. Провести опрос целой учебной группы можно буквально за полминуты. Все что вам нужно — это распечатанные листочки для каждого обучающегося и свой телефон или планшет (обучающимся он не нужен).</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81167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0742257-3980-4551-868A-26DC3CB821EE}"/>
              </a:ext>
            </a:extLst>
          </p:cNvPr>
          <p:cNvSpPr>
            <a:spLocks noGrp="1"/>
          </p:cNvSpPr>
          <p:nvPr>
            <p:ph type="title"/>
          </p:nvPr>
        </p:nvSpPr>
        <p:spPr>
          <a:xfrm>
            <a:off x="521284" y="355599"/>
            <a:ext cx="8030049" cy="892961"/>
          </a:xfrm>
        </p:spPr>
        <p:txBody>
          <a:bodyPr rtlCol="0">
            <a:normAutofit/>
          </a:bodyPr>
          <a:lstStyle/>
          <a:p>
            <a:pPr algn="ctr"/>
            <a:r>
              <a:rPr lang="ru-RU" b="1" dirty="0" err="1">
                <a:solidFill>
                  <a:srgbClr val="002060"/>
                </a:solidFill>
                <a:latin typeface="Times New Roman" panose="02020603050405020304" pitchFamily="18" charset="0"/>
                <a:cs typeface="Times New Roman" panose="02020603050405020304" pitchFamily="18" charset="0"/>
              </a:rPr>
              <a:t>Тримино</a:t>
            </a:r>
            <a:endParaRPr lang="ru-RU" b="1" dirty="0">
              <a:solidFill>
                <a:srgbClr val="002060"/>
              </a:solidFill>
              <a:latin typeface="Times New Roman" panose="02020603050405020304" pitchFamily="18" charset="0"/>
              <a:cs typeface="Times New Roman" panose="02020603050405020304" pitchFamily="18" charset="0"/>
            </a:endParaRPr>
          </a:p>
        </p:txBody>
      </p:sp>
      <p:grpSp>
        <p:nvGrpSpPr>
          <p:cNvPr id="9" name="Группа 8">
            <a:extLst>
              <a:ext uri="{FF2B5EF4-FFF2-40B4-BE49-F238E27FC236}">
                <a16:creationId xmlns:a16="http://schemas.microsoft.com/office/drawing/2014/main" xmlns="" id="{DBBB712D-326E-462C-A8F9-C3C7398258D4}"/>
              </a:ext>
              <a:ext uri="{C183D7F6-B498-43B3-948B-1728B52AA6E4}">
                <adec:decorative xmlns:adec="http://schemas.microsoft.com/office/drawing/2017/decorative" xmlns="" val="1"/>
              </a:ext>
            </a:extLst>
          </p:cNvPr>
          <p:cNvGrpSpPr/>
          <p:nvPr/>
        </p:nvGrpSpPr>
        <p:grpSpPr>
          <a:xfrm>
            <a:off x="9273885" y="0"/>
            <a:ext cx="3690873" cy="6858000"/>
            <a:chOff x="9055676" y="0"/>
            <a:chExt cx="3690873" cy="6858000"/>
          </a:xfrm>
        </p:grpSpPr>
        <p:grpSp>
          <p:nvGrpSpPr>
            <p:cNvPr id="10" name="Группа 9">
              <a:extLst>
                <a:ext uri="{FF2B5EF4-FFF2-40B4-BE49-F238E27FC236}">
                  <a16:creationId xmlns:a16="http://schemas.microsoft.com/office/drawing/2014/main" xmlns="" id="{D4EF09CF-3362-453A-9463-F6669A9D3E01}"/>
                </a:ext>
              </a:extLst>
            </p:cNvPr>
            <p:cNvGrpSpPr/>
            <p:nvPr/>
          </p:nvGrpSpPr>
          <p:grpSpPr>
            <a:xfrm>
              <a:off x="9055676" y="0"/>
              <a:ext cx="3136324" cy="6858000"/>
              <a:chOff x="9055676" y="0"/>
              <a:chExt cx="3136324" cy="6858000"/>
            </a:xfrm>
          </p:grpSpPr>
          <p:sp>
            <p:nvSpPr>
              <p:cNvPr id="4" name="Прямоугольник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5" name="Прямоугольник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6" name="Прямоугольник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7" name="Прямоугольник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8" name="Прямоугольник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pic>
          <p:nvPicPr>
            <p:cNvPr id="11" name="Графический объект 10" descr="Колба">
              <a:extLst>
                <a:ext uri="{FF2B5EF4-FFF2-40B4-BE49-F238E27FC236}">
                  <a16:creationId xmlns:a16="http://schemas.microsoft.com/office/drawing/2014/main" xmlns="" id="{C1AB70EC-6FF8-4DB3-A7E7-E489257F8592}"/>
                </a:ext>
              </a:extLst>
            </p:cNvPr>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9401072" y="3126330"/>
              <a:ext cx="3345477" cy="3345477"/>
            </a:xfrm>
            <a:prstGeom prst="rect">
              <a:avLst/>
            </a:prstGeom>
          </p:spPr>
        </p:pic>
      </p:grpSp>
      <p:sp>
        <p:nvSpPr>
          <p:cNvPr id="12" name="TextBox 11">
            <a:extLst>
              <a:ext uri="{FF2B5EF4-FFF2-40B4-BE49-F238E27FC236}">
                <a16:creationId xmlns:a16="http://schemas.microsoft.com/office/drawing/2014/main" xmlns="" id="{58217CA5-990E-94DA-3035-0A725221167A}"/>
              </a:ext>
            </a:extLst>
          </p:cNvPr>
          <p:cNvSpPr txBox="1"/>
          <p:nvPr/>
        </p:nvSpPr>
        <p:spPr>
          <a:xfrm>
            <a:off x="513595" y="1248560"/>
            <a:ext cx="6483178" cy="374077"/>
          </a:xfrm>
          <a:prstGeom prst="rect">
            <a:avLst/>
          </a:prstGeom>
          <a:noFill/>
        </p:spPr>
        <p:txBody>
          <a:bodyPr wrap="square">
            <a:spAutoFit/>
          </a:bodyPr>
          <a:lstStyle/>
          <a:p>
            <a:pPr lvl="0">
              <a:lnSpc>
                <a:spcPct val="107000"/>
              </a:lnSpc>
              <a:spcAft>
                <a:spcPts val="800"/>
              </a:spcAft>
            </a:pPr>
            <a:r>
              <a:rPr lang="ru-RU"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800" u="sng" kern="100" dirty="0">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https://schule.paul-matthies.de/Trimino.php#prettyPhoto</a:t>
            </a:r>
            <a:r>
              <a:rPr lang="ru-RU" sz="1800" kern="100" dirty="0">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Рисунок 14">
            <a:extLst>
              <a:ext uri="{FF2B5EF4-FFF2-40B4-BE49-F238E27FC236}">
                <a16:creationId xmlns:a16="http://schemas.microsoft.com/office/drawing/2014/main" xmlns="" id="{678F8404-94A4-4341-3A47-33DC3DF13FDE}"/>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96188" y="1865835"/>
            <a:ext cx="3663139" cy="2747354"/>
          </a:xfrm>
          <a:prstGeom prst="rect">
            <a:avLst/>
          </a:prstGeom>
        </p:spPr>
      </p:pic>
      <p:pic>
        <p:nvPicPr>
          <p:cNvPr id="17" name="Рисунок 16">
            <a:extLst>
              <a:ext uri="{FF2B5EF4-FFF2-40B4-BE49-F238E27FC236}">
                <a16:creationId xmlns:a16="http://schemas.microsoft.com/office/drawing/2014/main" xmlns="" id="{D3EEB23B-2BD7-E107-3750-FBF8A4FDE851}"/>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273628" y="1865835"/>
            <a:ext cx="3663139" cy="2747354"/>
          </a:xfrm>
          <a:prstGeom prst="rect">
            <a:avLst/>
          </a:prstGeom>
        </p:spPr>
      </p:pic>
      <p:sp>
        <p:nvSpPr>
          <p:cNvPr id="13" name="TextBox 12">
            <a:extLst>
              <a:ext uri="{FF2B5EF4-FFF2-40B4-BE49-F238E27FC236}">
                <a16:creationId xmlns:a16="http://schemas.microsoft.com/office/drawing/2014/main" xmlns="" id="{081A68DA-4849-6312-F39E-4F798FABA7AB}"/>
              </a:ext>
            </a:extLst>
          </p:cNvPr>
          <p:cNvSpPr txBox="1"/>
          <p:nvPr/>
        </p:nvSpPr>
        <p:spPr>
          <a:xfrm>
            <a:off x="251862" y="4799068"/>
            <a:ext cx="8467473" cy="923330"/>
          </a:xfrm>
          <a:prstGeom prst="rect">
            <a:avLst/>
          </a:prstGeom>
          <a:noFill/>
        </p:spPr>
        <p:txBody>
          <a:bodyPr wrap="square">
            <a:spAutoFit/>
          </a:bodyPr>
          <a:lstStyle/>
          <a:p>
            <a:r>
              <a:rPr lang="ru-RU" b="0" i="0" dirty="0">
                <a:solidFill>
                  <a:srgbClr val="000000"/>
                </a:solidFill>
                <a:effectLst/>
                <a:latin typeface="Times New Roman" panose="02020603050405020304" pitchFamily="18" charset="0"/>
                <a:cs typeface="Times New Roman" panose="02020603050405020304" pitchFamily="18" charset="0"/>
              </a:rPr>
              <a:t>Всем нам знакомо домино: игра, в которой костяшки соприкасаются друг с другом одинаковыми сторонами. </a:t>
            </a:r>
            <a:r>
              <a:rPr lang="ru-RU" b="0" i="0" dirty="0" err="1">
                <a:solidFill>
                  <a:srgbClr val="000000"/>
                </a:solidFill>
                <a:effectLst/>
                <a:latin typeface="Times New Roman" panose="02020603050405020304" pitchFamily="18" charset="0"/>
                <a:cs typeface="Times New Roman" panose="02020603050405020304" pitchFamily="18" charset="0"/>
              </a:rPr>
              <a:t>Тримино</a:t>
            </a:r>
            <a:r>
              <a:rPr lang="ru-RU" b="0" i="0" dirty="0">
                <a:solidFill>
                  <a:srgbClr val="000000"/>
                </a:solidFill>
                <a:effectLst/>
                <a:latin typeface="Times New Roman" panose="02020603050405020304" pitchFamily="18" charset="0"/>
                <a:cs typeface="Times New Roman" panose="02020603050405020304" pitchFamily="18" charset="0"/>
              </a:rPr>
              <a:t> создано по такому же принципу, но в игре используют треугольники.</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21282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194B1EA-EE9B-365A-8EFD-174664B1F93A}"/>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8F6229C-132E-6AD4-3298-E503D37C9A3C}"/>
              </a:ext>
            </a:extLst>
          </p:cNvPr>
          <p:cNvSpPr>
            <a:spLocks noGrp="1"/>
          </p:cNvSpPr>
          <p:nvPr>
            <p:ph type="title"/>
          </p:nvPr>
        </p:nvSpPr>
        <p:spPr>
          <a:xfrm>
            <a:off x="521284" y="355599"/>
            <a:ext cx="8378529" cy="1080000"/>
          </a:xfrm>
        </p:spPr>
        <p:txBody>
          <a:bodyPr rtlCol="0">
            <a:normAutofit/>
          </a:bodyPr>
          <a:lstStyle/>
          <a:p>
            <a:pPr algn="ctr"/>
            <a:r>
              <a:rPr lang="ru-RU" b="1" dirty="0">
                <a:solidFill>
                  <a:srgbClr val="002060"/>
                </a:solidFill>
                <a:latin typeface="Times New Roman" panose="02020603050405020304" pitchFamily="18" charset="0"/>
                <a:cs typeface="Times New Roman" panose="02020603050405020304" pitchFamily="18" charset="0"/>
              </a:rPr>
              <a:t>Ребусы</a:t>
            </a:r>
          </a:p>
        </p:txBody>
      </p:sp>
      <p:grpSp>
        <p:nvGrpSpPr>
          <p:cNvPr id="9" name="Группа 8">
            <a:extLst>
              <a:ext uri="{FF2B5EF4-FFF2-40B4-BE49-F238E27FC236}">
                <a16:creationId xmlns:a16="http://schemas.microsoft.com/office/drawing/2014/main" xmlns="" id="{8F7DC213-728E-0A84-5EAB-113D116834C9}"/>
              </a:ext>
              <a:ext uri="{C183D7F6-B498-43B3-948B-1728B52AA6E4}">
                <adec:decorative xmlns:adec="http://schemas.microsoft.com/office/drawing/2017/decorative" xmlns="" val="1"/>
              </a:ext>
            </a:extLst>
          </p:cNvPr>
          <p:cNvGrpSpPr/>
          <p:nvPr/>
        </p:nvGrpSpPr>
        <p:grpSpPr>
          <a:xfrm>
            <a:off x="9273885" y="0"/>
            <a:ext cx="3690873" cy="6858000"/>
            <a:chOff x="9055676" y="0"/>
            <a:chExt cx="3690873" cy="6858000"/>
          </a:xfrm>
        </p:grpSpPr>
        <p:grpSp>
          <p:nvGrpSpPr>
            <p:cNvPr id="10" name="Группа 9">
              <a:extLst>
                <a:ext uri="{FF2B5EF4-FFF2-40B4-BE49-F238E27FC236}">
                  <a16:creationId xmlns:a16="http://schemas.microsoft.com/office/drawing/2014/main" xmlns="" id="{17CC404F-A3AF-726E-52C5-CA007495BBAB}"/>
                </a:ext>
              </a:extLst>
            </p:cNvPr>
            <p:cNvGrpSpPr/>
            <p:nvPr/>
          </p:nvGrpSpPr>
          <p:grpSpPr>
            <a:xfrm>
              <a:off x="9055676" y="0"/>
              <a:ext cx="3136324" cy="6858000"/>
              <a:chOff x="9055676" y="0"/>
              <a:chExt cx="3136324" cy="6858000"/>
            </a:xfrm>
          </p:grpSpPr>
          <p:sp>
            <p:nvSpPr>
              <p:cNvPr id="4" name="Прямоугольник 3">
                <a:extLst>
                  <a:ext uri="{FF2B5EF4-FFF2-40B4-BE49-F238E27FC236}">
                    <a16:creationId xmlns:a16="http://schemas.microsoft.com/office/drawing/2014/main" xmlns="" id="{599028EF-34F5-9132-B88D-EDC09428C23D}"/>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5" name="Прямоугольник 4">
                <a:extLst>
                  <a:ext uri="{FF2B5EF4-FFF2-40B4-BE49-F238E27FC236}">
                    <a16:creationId xmlns:a16="http://schemas.microsoft.com/office/drawing/2014/main" xmlns="" id="{76B9431C-8F7D-1825-84FE-4F781705059D}"/>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6" name="Прямоугольник 5">
                <a:extLst>
                  <a:ext uri="{FF2B5EF4-FFF2-40B4-BE49-F238E27FC236}">
                    <a16:creationId xmlns:a16="http://schemas.microsoft.com/office/drawing/2014/main" xmlns="" id="{98B100A8-EA90-AB19-4EFC-A805DC8C7B0C}"/>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7" name="Прямоугольник 6">
                <a:extLst>
                  <a:ext uri="{FF2B5EF4-FFF2-40B4-BE49-F238E27FC236}">
                    <a16:creationId xmlns:a16="http://schemas.microsoft.com/office/drawing/2014/main" xmlns="" id="{CDE05108-3662-5875-F32A-B1583D96D31A}"/>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8" name="Прямоугольник 7">
                <a:extLst>
                  <a:ext uri="{FF2B5EF4-FFF2-40B4-BE49-F238E27FC236}">
                    <a16:creationId xmlns:a16="http://schemas.microsoft.com/office/drawing/2014/main" xmlns="" id="{14CD1821-52D5-8625-ADB6-64E67BBDEC3A}"/>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pic>
          <p:nvPicPr>
            <p:cNvPr id="11" name="Графический объект 10" descr="Колба">
              <a:extLst>
                <a:ext uri="{FF2B5EF4-FFF2-40B4-BE49-F238E27FC236}">
                  <a16:creationId xmlns:a16="http://schemas.microsoft.com/office/drawing/2014/main" xmlns="" id="{618AFC5B-985F-C4CA-54E5-4471962EB127}"/>
                </a:ext>
              </a:extLst>
            </p:cNvPr>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9401072" y="3126330"/>
              <a:ext cx="3345477" cy="3345477"/>
            </a:xfrm>
            <a:prstGeom prst="rect">
              <a:avLst/>
            </a:prstGeom>
          </p:spPr>
        </p:pic>
      </p:grpSp>
      <p:pic>
        <p:nvPicPr>
          <p:cNvPr id="3" name="Рисунок 2">
            <a:extLst>
              <a:ext uri="{FF2B5EF4-FFF2-40B4-BE49-F238E27FC236}">
                <a16:creationId xmlns:a16="http://schemas.microsoft.com/office/drawing/2014/main" xmlns="" id="{6AB87787-F718-1964-300A-0C0E37DAF86B}"/>
              </a:ext>
            </a:extLst>
          </p:cNvPr>
          <p:cNvPicPr>
            <a:picLocks noChangeAspect="1"/>
          </p:cNvPicPr>
          <p:nvPr/>
        </p:nvPicPr>
        <p:blipFill>
          <a:blip r:embed="rId5"/>
          <a:stretch>
            <a:fillRect/>
          </a:stretch>
        </p:blipFill>
        <p:spPr>
          <a:xfrm>
            <a:off x="121215" y="2607790"/>
            <a:ext cx="5432966" cy="2812707"/>
          </a:xfrm>
          <a:prstGeom prst="rect">
            <a:avLst/>
          </a:prstGeom>
        </p:spPr>
      </p:pic>
      <p:sp>
        <p:nvSpPr>
          <p:cNvPr id="14" name="TextBox 13">
            <a:extLst>
              <a:ext uri="{FF2B5EF4-FFF2-40B4-BE49-F238E27FC236}">
                <a16:creationId xmlns:a16="http://schemas.microsoft.com/office/drawing/2014/main" xmlns="" id="{482B3523-6151-6C23-3532-2228F2A268C5}"/>
              </a:ext>
            </a:extLst>
          </p:cNvPr>
          <p:cNvSpPr txBox="1"/>
          <p:nvPr/>
        </p:nvSpPr>
        <p:spPr>
          <a:xfrm>
            <a:off x="6115423" y="4902371"/>
            <a:ext cx="6483178" cy="369332"/>
          </a:xfrm>
          <a:prstGeom prst="rect">
            <a:avLst/>
          </a:prstGeom>
          <a:noFill/>
        </p:spPr>
        <p:txBody>
          <a:bodyPr wrap="square">
            <a:spAutoFit/>
          </a:bodyPr>
          <a:lstStyle/>
          <a:p>
            <a:r>
              <a:rPr lang="ru-RU" sz="1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6"/>
              </a:rPr>
              <a:t>http://kvestodel.ru/generator-rebusov</a:t>
            </a:r>
            <a:endParaRPr lang="ru-RU" dirty="0"/>
          </a:p>
        </p:txBody>
      </p:sp>
      <p:sp>
        <p:nvSpPr>
          <p:cNvPr id="13" name="TextBox 12">
            <a:extLst>
              <a:ext uri="{FF2B5EF4-FFF2-40B4-BE49-F238E27FC236}">
                <a16:creationId xmlns:a16="http://schemas.microsoft.com/office/drawing/2014/main" xmlns="" id="{4313616C-FC16-6BDC-A154-6AD9CB7EF029}"/>
              </a:ext>
            </a:extLst>
          </p:cNvPr>
          <p:cNvSpPr txBox="1"/>
          <p:nvPr/>
        </p:nvSpPr>
        <p:spPr>
          <a:xfrm>
            <a:off x="531270" y="1258105"/>
            <a:ext cx="7982090" cy="923330"/>
          </a:xfrm>
          <a:prstGeom prst="rect">
            <a:avLst/>
          </a:prstGeom>
          <a:noFill/>
        </p:spPr>
        <p:txBody>
          <a:bodyPr wrap="square">
            <a:spAutoFit/>
          </a:bodyPr>
          <a:lstStyle/>
          <a:p>
            <a:r>
              <a:rPr lang="ru-RU" b="1" i="0" u="sng">
                <a:effectLst/>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xmlns="" val="tx"/>
                    </a:ext>
                  </a:extLst>
                </a:hlinkClick>
              </a:rPr>
              <a:t>Квестоде</a:t>
            </a:r>
            <a:r>
              <a:rPr lang="ru-RU" b="1" i="0" u="sng">
                <a:effectLst/>
                <a:latin typeface="Times New Roman" panose="02020603050405020304" pitchFamily="18" charset="0"/>
                <a:cs typeface="Times New Roman" panose="02020603050405020304" pitchFamily="18" charset="0"/>
              </a:rPr>
              <a:t>л</a:t>
            </a:r>
            <a:r>
              <a:rPr lang="ru-RU" b="0" i="0">
                <a:effectLst/>
                <a:latin typeface="Times New Roman" panose="02020603050405020304" pitchFamily="18" charset="0"/>
                <a:cs typeface="Times New Roman" panose="02020603050405020304" pitchFamily="18" charset="0"/>
              </a:rPr>
              <a:t> </a:t>
            </a:r>
            <a:r>
              <a:rPr lang="ru-RU" b="0" i="0" dirty="0">
                <a:effectLst/>
                <a:latin typeface="Times New Roman" panose="02020603050405020304" pitchFamily="18" charset="0"/>
                <a:cs typeface="Times New Roman" panose="02020603050405020304" pitchFamily="18" charset="0"/>
              </a:rPr>
              <a:t>— российское приложение, которое максимально облегчает создание квеста как многоступенчатой и </a:t>
            </a:r>
            <a:r>
              <a:rPr lang="ru-RU" b="0" i="0" dirty="0" err="1">
                <a:effectLst/>
                <a:latin typeface="Times New Roman" panose="02020603050405020304" pitchFamily="18" charset="0"/>
                <a:cs typeface="Times New Roman" panose="02020603050405020304" pitchFamily="18" charset="0"/>
              </a:rPr>
              <a:t>многоформатной</a:t>
            </a:r>
            <a:r>
              <a:rPr lang="ru-RU" b="0" i="0" dirty="0">
                <a:effectLst/>
                <a:latin typeface="Times New Roman" panose="02020603050405020304" pitchFamily="18" charset="0"/>
                <a:cs typeface="Times New Roman" panose="02020603050405020304" pitchFamily="18" charset="0"/>
              </a:rPr>
              <a:t> головоломки. Сервис полностью бесплатный и даже не требует регистрации</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97154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8381068-6676-3B67-9195-C47108D81C6D}"/>
            </a:ext>
          </a:extLst>
        </p:cNvPr>
        <p:cNvGrpSpPr/>
        <p:nvPr/>
      </p:nvGrpSpPr>
      <p:grpSpPr>
        <a:xfrm>
          <a:off x="0" y="0"/>
          <a:ext cx="0" cy="0"/>
          <a:chOff x="0" y="0"/>
          <a:chExt cx="0" cy="0"/>
        </a:xfrm>
      </p:grpSpPr>
      <p:grpSp>
        <p:nvGrpSpPr>
          <p:cNvPr id="9" name="Группа 8">
            <a:extLst>
              <a:ext uri="{FF2B5EF4-FFF2-40B4-BE49-F238E27FC236}">
                <a16:creationId xmlns:a16="http://schemas.microsoft.com/office/drawing/2014/main" xmlns="" id="{4A3DEDAF-CFF0-85E7-B790-086541387831}"/>
              </a:ext>
              <a:ext uri="{C183D7F6-B498-43B3-948B-1728B52AA6E4}">
                <adec:decorative xmlns:adec="http://schemas.microsoft.com/office/drawing/2017/decorative" xmlns="" val="1"/>
              </a:ext>
            </a:extLst>
          </p:cNvPr>
          <p:cNvGrpSpPr/>
          <p:nvPr/>
        </p:nvGrpSpPr>
        <p:grpSpPr>
          <a:xfrm>
            <a:off x="9273885" y="0"/>
            <a:ext cx="3690873" cy="6858000"/>
            <a:chOff x="9055676" y="0"/>
            <a:chExt cx="3690873" cy="6858000"/>
          </a:xfrm>
        </p:grpSpPr>
        <p:grpSp>
          <p:nvGrpSpPr>
            <p:cNvPr id="10" name="Группа 9">
              <a:extLst>
                <a:ext uri="{FF2B5EF4-FFF2-40B4-BE49-F238E27FC236}">
                  <a16:creationId xmlns:a16="http://schemas.microsoft.com/office/drawing/2014/main" xmlns="" id="{AABA53C0-D312-0F43-6055-2E5B8C12A490}"/>
                </a:ext>
              </a:extLst>
            </p:cNvPr>
            <p:cNvGrpSpPr/>
            <p:nvPr/>
          </p:nvGrpSpPr>
          <p:grpSpPr>
            <a:xfrm>
              <a:off x="9055676" y="0"/>
              <a:ext cx="3136324" cy="6858000"/>
              <a:chOff x="9055676" y="0"/>
              <a:chExt cx="3136324" cy="6858000"/>
            </a:xfrm>
          </p:grpSpPr>
          <p:sp>
            <p:nvSpPr>
              <p:cNvPr id="4" name="Прямоугольник 3">
                <a:extLst>
                  <a:ext uri="{FF2B5EF4-FFF2-40B4-BE49-F238E27FC236}">
                    <a16:creationId xmlns:a16="http://schemas.microsoft.com/office/drawing/2014/main" xmlns="" id="{35DA6895-CB4B-56F5-74FC-A9CB6E4F3DDE}"/>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5" name="Прямоугольник 4">
                <a:extLst>
                  <a:ext uri="{FF2B5EF4-FFF2-40B4-BE49-F238E27FC236}">
                    <a16:creationId xmlns:a16="http://schemas.microsoft.com/office/drawing/2014/main" xmlns="" id="{7D478300-E0F5-CC83-A2BF-C39B634E092E}"/>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6" name="Прямоугольник 5">
                <a:extLst>
                  <a:ext uri="{FF2B5EF4-FFF2-40B4-BE49-F238E27FC236}">
                    <a16:creationId xmlns:a16="http://schemas.microsoft.com/office/drawing/2014/main" xmlns="" id="{04A491EE-0E35-10EC-1812-554D1B77753C}"/>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7" name="Прямоугольник 6">
                <a:extLst>
                  <a:ext uri="{FF2B5EF4-FFF2-40B4-BE49-F238E27FC236}">
                    <a16:creationId xmlns:a16="http://schemas.microsoft.com/office/drawing/2014/main" xmlns="" id="{2688F6CE-971C-8365-823E-21AEF8674E4E}"/>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8" name="Прямоугольник 7">
                <a:extLst>
                  <a:ext uri="{FF2B5EF4-FFF2-40B4-BE49-F238E27FC236}">
                    <a16:creationId xmlns:a16="http://schemas.microsoft.com/office/drawing/2014/main" xmlns="" id="{92A881AA-A528-4397-D888-083B8F8754B6}"/>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pic>
          <p:nvPicPr>
            <p:cNvPr id="11" name="Графический объект 10" descr="Колба">
              <a:extLst>
                <a:ext uri="{FF2B5EF4-FFF2-40B4-BE49-F238E27FC236}">
                  <a16:creationId xmlns:a16="http://schemas.microsoft.com/office/drawing/2014/main" xmlns="" id="{2F902626-4096-65B7-D16A-DCDB0468A130}"/>
                </a:ext>
              </a:extLst>
            </p:cNvPr>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9401072" y="3126330"/>
              <a:ext cx="3345477" cy="3345477"/>
            </a:xfrm>
            <a:prstGeom prst="rect">
              <a:avLst/>
            </a:prstGeom>
          </p:spPr>
        </p:pic>
      </p:grpSp>
      <p:sp>
        <p:nvSpPr>
          <p:cNvPr id="15" name="TextBox 14">
            <a:extLst>
              <a:ext uri="{FF2B5EF4-FFF2-40B4-BE49-F238E27FC236}">
                <a16:creationId xmlns:a16="http://schemas.microsoft.com/office/drawing/2014/main" xmlns="" id="{F3D6CE0F-F954-10EB-3521-E50E2BF7D422}"/>
              </a:ext>
            </a:extLst>
          </p:cNvPr>
          <p:cNvSpPr txBox="1"/>
          <p:nvPr/>
        </p:nvSpPr>
        <p:spPr>
          <a:xfrm>
            <a:off x="1618735" y="437290"/>
            <a:ext cx="3826476" cy="523220"/>
          </a:xfrm>
          <a:prstGeom prst="rect">
            <a:avLst/>
          </a:prstGeom>
          <a:noFill/>
        </p:spPr>
        <p:txBody>
          <a:bodyPr wrap="square">
            <a:spAutoFit/>
          </a:bodyPr>
          <a:lstStyle/>
          <a:p>
            <a:r>
              <a:rPr lang="ru-RU" sz="2800" b="1" dirty="0">
                <a:solidFill>
                  <a:srgbClr val="002060"/>
                </a:solidFill>
                <a:latin typeface="Times New Roman" panose="02020603050405020304" pitchFamily="18" charset="0"/>
                <a:cs typeface="Times New Roman" panose="02020603050405020304" pitchFamily="18" charset="0"/>
              </a:rPr>
              <a:t>Конструктор квестов</a:t>
            </a:r>
          </a:p>
        </p:txBody>
      </p:sp>
      <p:pic>
        <p:nvPicPr>
          <p:cNvPr id="18" name="Рисунок 17">
            <a:extLst>
              <a:ext uri="{FF2B5EF4-FFF2-40B4-BE49-F238E27FC236}">
                <a16:creationId xmlns:a16="http://schemas.microsoft.com/office/drawing/2014/main" xmlns="" id="{360C6B23-DC01-6D86-2327-FCDAFD4A855A}"/>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26074" y="1219377"/>
            <a:ext cx="7681476" cy="3023297"/>
          </a:xfrm>
          <a:prstGeom prst="rect">
            <a:avLst/>
          </a:prstGeom>
        </p:spPr>
      </p:pic>
      <p:sp>
        <p:nvSpPr>
          <p:cNvPr id="20" name="TextBox 19">
            <a:extLst>
              <a:ext uri="{FF2B5EF4-FFF2-40B4-BE49-F238E27FC236}">
                <a16:creationId xmlns:a16="http://schemas.microsoft.com/office/drawing/2014/main" xmlns="" id="{BE864443-9A08-3E6F-4D25-D167CBB46C47}"/>
              </a:ext>
            </a:extLst>
          </p:cNvPr>
          <p:cNvSpPr txBox="1"/>
          <p:nvPr/>
        </p:nvSpPr>
        <p:spPr>
          <a:xfrm>
            <a:off x="4576119" y="4799068"/>
            <a:ext cx="6483178" cy="369332"/>
          </a:xfrm>
          <a:prstGeom prst="rect">
            <a:avLst/>
          </a:prstGeom>
          <a:noFill/>
        </p:spPr>
        <p:txBody>
          <a:bodyPr wrap="square">
            <a:spAutoFit/>
          </a:bodyPr>
          <a:lstStyle/>
          <a:p>
            <a:r>
              <a:rPr lang="ru-RU" sz="1800" dirty="0">
                <a:solidFill>
                  <a:srgbClr val="000000"/>
                </a:solidFill>
                <a:effectLst/>
                <a:latin typeface="Times New Roman" panose="02020603050405020304" pitchFamily="18" charset="0"/>
                <a:ea typeface="Calibri" panose="020F0502020204030204" pitchFamily="34" charset="0"/>
              </a:rPr>
              <a:t> </a:t>
            </a:r>
            <a:r>
              <a:rPr lang="ru-RU" sz="1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6"/>
              </a:rPr>
              <a:t>kvestodel.ru</a:t>
            </a:r>
            <a:endParaRPr lang="ru-RU" dirty="0"/>
          </a:p>
        </p:txBody>
      </p:sp>
    </p:spTree>
    <p:extLst>
      <p:ext uri="{BB962C8B-B14F-4D97-AF65-F5344CB8AC3E}">
        <p14:creationId xmlns:p14="http://schemas.microsoft.com/office/powerpoint/2010/main" xmlns="" val="3476437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0F09617-5B2A-E36C-8672-4FB33801937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8E66CB0-6DEE-D978-5F69-23C699CC2539}"/>
              </a:ext>
            </a:extLst>
          </p:cNvPr>
          <p:cNvSpPr>
            <a:spLocks noGrp="1"/>
          </p:cNvSpPr>
          <p:nvPr>
            <p:ph type="title"/>
          </p:nvPr>
        </p:nvSpPr>
        <p:spPr>
          <a:xfrm>
            <a:off x="521284" y="355599"/>
            <a:ext cx="8378529" cy="1080000"/>
          </a:xfrm>
        </p:spPr>
        <p:txBody>
          <a:bodyPr rtlCol="0">
            <a:normAutofit/>
          </a:bodyPr>
          <a:lstStyle/>
          <a:p>
            <a:pPr algn="ctr"/>
            <a:r>
              <a:rPr lang="ru-RU" b="1" dirty="0">
                <a:solidFill>
                  <a:srgbClr val="002060"/>
                </a:solidFill>
                <a:latin typeface="Times New Roman" panose="02020603050405020304" pitchFamily="18" charset="0"/>
                <a:cs typeface="Times New Roman" panose="02020603050405020304" pitchFamily="18" charset="0"/>
              </a:rPr>
              <a:t>Генератор </a:t>
            </a:r>
            <a:r>
              <a:rPr lang="en-US" b="1" dirty="0" err="1">
                <a:solidFill>
                  <a:srgbClr val="002060"/>
                </a:solidFill>
                <a:latin typeface="Times New Roman" panose="02020603050405020304" pitchFamily="18" charset="0"/>
                <a:cs typeface="Times New Roman" panose="02020603050405020304" pitchFamily="18" charset="0"/>
              </a:rPr>
              <a:t>Qr</a:t>
            </a:r>
            <a:r>
              <a:rPr lang="en-US" b="1" dirty="0">
                <a:solidFill>
                  <a:srgbClr val="002060"/>
                </a:solidFill>
                <a:latin typeface="Times New Roman" panose="02020603050405020304" pitchFamily="18" charset="0"/>
                <a:cs typeface="Times New Roman" panose="02020603050405020304" pitchFamily="18" charset="0"/>
              </a:rPr>
              <a:t>-</a:t>
            </a:r>
            <a:r>
              <a:rPr lang="ru-RU" b="1" dirty="0">
                <a:solidFill>
                  <a:srgbClr val="002060"/>
                </a:solidFill>
                <a:latin typeface="Times New Roman" panose="02020603050405020304" pitchFamily="18" charset="0"/>
                <a:cs typeface="Times New Roman" panose="02020603050405020304" pitchFamily="18" charset="0"/>
              </a:rPr>
              <a:t>кодов</a:t>
            </a:r>
          </a:p>
        </p:txBody>
      </p:sp>
      <p:grpSp>
        <p:nvGrpSpPr>
          <p:cNvPr id="9" name="Группа 8">
            <a:extLst>
              <a:ext uri="{FF2B5EF4-FFF2-40B4-BE49-F238E27FC236}">
                <a16:creationId xmlns:a16="http://schemas.microsoft.com/office/drawing/2014/main" xmlns="" id="{BB4F536F-3975-F10D-8627-7500417E2AE5}"/>
              </a:ext>
              <a:ext uri="{C183D7F6-B498-43B3-948B-1728B52AA6E4}">
                <adec:decorative xmlns:adec="http://schemas.microsoft.com/office/drawing/2017/decorative" xmlns="" val="1"/>
              </a:ext>
            </a:extLst>
          </p:cNvPr>
          <p:cNvGrpSpPr/>
          <p:nvPr/>
        </p:nvGrpSpPr>
        <p:grpSpPr>
          <a:xfrm>
            <a:off x="9273885" y="0"/>
            <a:ext cx="3690873" cy="6858000"/>
            <a:chOff x="9055676" y="0"/>
            <a:chExt cx="3690873" cy="6858000"/>
          </a:xfrm>
        </p:grpSpPr>
        <p:grpSp>
          <p:nvGrpSpPr>
            <p:cNvPr id="10" name="Группа 9">
              <a:extLst>
                <a:ext uri="{FF2B5EF4-FFF2-40B4-BE49-F238E27FC236}">
                  <a16:creationId xmlns:a16="http://schemas.microsoft.com/office/drawing/2014/main" xmlns="" id="{02B53709-5D44-0561-3F6C-3BDA73D9ED0A}"/>
                </a:ext>
              </a:extLst>
            </p:cNvPr>
            <p:cNvGrpSpPr/>
            <p:nvPr/>
          </p:nvGrpSpPr>
          <p:grpSpPr>
            <a:xfrm>
              <a:off x="9055676" y="0"/>
              <a:ext cx="3136324" cy="6858000"/>
              <a:chOff x="9055676" y="0"/>
              <a:chExt cx="3136324" cy="6858000"/>
            </a:xfrm>
          </p:grpSpPr>
          <p:sp>
            <p:nvSpPr>
              <p:cNvPr id="4" name="Прямоугольник 3">
                <a:extLst>
                  <a:ext uri="{FF2B5EF4-FFF2-40B4-BE49-F238E27FC236}">
                    <a16:creationId xmlns:a16="http://schemas.microsoft.com/office/drawing/2014/main" xmlns="" id="{68AB82D8-6CA1-6AF9-27ED-ADCB39AA2152}"/>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5" name="Прямоугольник 4">
                <a:extLst>
                  <a:ext uri="{FF2B5EF4-FFF2-40B4-BE49-F238E27FC236}">
                    <a16:creationId xmlns:a16="http://schemas.microsoft.com/office/drawing/2014/main" xmlns="" id="{42E96B48-445A-F801-86A5-16D87603FE39}"/>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6" name="Прямоугольник 5">
                <a:extLst>
                  <a:ext uri="{FF2B5EF4-FFF2-40B4-BE49-F238E27FC236}">
                    <a16:creationId xmlns:a16="http://schemas.microsoft.com/office/drawing/2014/main" xmlns="" id="{72562C2C-8D22-CA80-DE29-BD822FD9C22D}"/>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7" name="Прямоугольник 6">
                <a:extLst>
                  <a:ext uri="{FF2B5EF4-FFF2-40B4-BE49-F238E27FC236}">
                    <a16:creationId xmlns:a16="http://schemas.microsoft.com/office/drawing/2014/main" xmlns="" id="{4F8A1EED-C2C9-F5A1-DBBB-7B69F72B7EDA}"/>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8" name="Прямоугольник 7">
                <a:extLst>
                  <a:ext uri="{FF2B5EF4-FFF2-40B4-BE49-F238E27FC236}">
                    <a16:creationId xmlns:a16="http://schemas.microsoft.com/office/drawing/2014/main" xmlns="" id="{D75B8F84-6C8A-7633-5E38-62B58A3213B1}"/>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pic>
          <p:nvPicPr>
            <p:cNvPr id="11" name="Графический объект 10" descr="Колба">
              <a:extLst>
                <a:ext uri="{FF2B5EF4-FFF2-40B4-BE49-F238E27FC236}">
                  <a16:creationId xmlns:a16="http://schemas.microsoft.com/office/drawing/2014/main" xmlns="" id="{E03C7380-B08E-F9DC-274B-F60480B5F95B}"/>
                </a:ext>
              </a:extLst>
            </p:cNvPr>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9401072" y="3126330"/>
              <a:ext cx="3345477" cy="3345477"/>
            </a:xfrm>
            <a:prstGeom prst="rect">
              <a:avLst/>
            </a:prstGeom>
          </p:spPr>
        </p:pic>
      </p:grpSp>
      <p:sp>
        <p:nvSpPr>
          <p:cNvPr id="13" name="TextBox 12">
            <a:extLst>
              <a:ext uri="{FF2B5EF4-FFF2-40B4-BE49-F238E27FC236}">
                <a16:creationId xmlns:a16="http://schemas.microsoft.com/office/drawing/2014/main" xmlns="" id="{1F69D807-820D-09D0-E8DA-9FBF018B9D8D}"/>
              </a:ext>
            </a:extLst>
          </p:cNvPr>
          <p:cNvSpPr txBox="1"/>
          <p:nvPr/>
        </p:nvSpPr>
        <p:spPr>
          <a:xfrm>
            <a:off x="5708822" y="4935149"/>
            <a:ext cx="6483178" cy="584775"/>
          </a:xfrm>
          <a:prstGeom prst="rect">
            <a:avLst/>
          </a:prstGeom>
          <a:noFill/>
        </p:spPr>
        <p:txBody>
          <a:bodyPr wrap="square">
            <a:spAutoFit/>
          </a:bodyPr>
          <a:lstStyle/>
          <a:p>
            <a:r>
              <a:rPr lang="ru-RU" sz="32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5"/>
              </a:rPr>
              <a:t>https://code-qr.ru/</a:t>
            </a:r>
            <a:endParaRPr lang="ru-RU" sz="3200" dirty="0"/>
          </a:p>
        </p:txBody>
      </p:sp>
      <p:pic>
        <p:nvPicPr>
          <p:cNvPr id="16" name="Рисунок 15">
            <a:extLst>
              <a:ext uri="{FF2B5EF4-FFF2-40B4-BE49-F238E27FC236}">
                <a16:creationId xmlns:a16="http://schemas.microsoft.com/office/drawing/2014/main" xmlns="" id="{6DD3AD90-BC6E-0BE7-5AEE-3FC2F3464B00}"/>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03364" y="1708912"/>
            <a:ext cx="4147619" cy="20310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Рисунок 19">
            <a:extLst>
              <a:ext uri="{FF2B5EF4-FFF2-40B4-BE49-F238E27FC236}">
                <a16:creationId xmlns:a16="http://schemas.microsoft.com/office/drawing/2014/main" xmlns="" id="{506E7BBE-2586-2588-2C8D-21C532680471}"/>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5541372" y="1435599"/>
            <a:ext cx="3177964" cy="3177964"/>
          </a:xfrm>
          <a:prstGeom prst="rect">
            <a:avLst/>
          </a:prstGeom>
        </p:spPr>
      </p:pic>
    </p:spTree>
    <p:extLst>
      <p:ext uri="{BB962C8B-B14F-4D97-AF65-F5344CB8AC3E}">
        <p14:creationId xmlns:p14="http://schemas.microsoft.com/office/powerpoint/2010/main" xmlns="" val="1488822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BC88CAF-897D-6AD7-99CC-18E2B6748069}"/>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58AB12E-B433-3AF4-EEB1-FF13C8B291F9}"/>
              </a:ext>
            </a:extLst>
          </p:cNvPr>
          <p:cNvSpPr>
            <a:spLocks noGrp="1"/>
          </p:cNvSpPr>
          <p:nvPr>
            <p:ph type="title"/>
          </p:nvPr>
        </p:nvSpPr>
        <p:spPr>
          <a:xfrm>
            <a:off x="521284" y="355599"/>
            <a:ext cx="8378529" cy="1080000"/>
          </a:xfrm>
        </p:spPr>
        <p:txBody>
          <a:bodyPr rtlCol="0">
            <a:normAutofit/>
          </a:bodyPr>
          <a:lstStyle/>
          <a:p>
            <a:pPr algn="ctr"/>
            <a:r>
              <a:rPr lang="ru-RU" b="1" dirty="0">
                <a:solidFill>
                  <a:srgbClr val="002060"/>
                </a:solidFill>
                <a:latin typeface="Times New Roman" panose="02020603050405020304" pitchFamily="18" charset="0"/>
                <a:cs typeface="Times New Roman" panose="02020603050405020304" pitchFamily="18" charset="0"/>
              </a:rPr>
              <a:t>Генератор пазлов</a:t>
            </a:r>
          </a:p>
        </p:txBody>
      </p:sp>
      <p:grpSp>
        <p:nvGrpSpPr>
          <p:cNvPr id="9" name="Группа 8">
            <a:extLst>
              <a:ext uri="{FF2B5EF4-FFF2-40B4-BE49-F238E27FC236}">
                <a16:creationId xmlns:a16="http://schemas.microsoft.com/office/drawing/2014/main" xmlns="" id="{129A2260-9916-4F14-709F-00F5D618E4AD}"/>
              </a:ext>
              <a:ext uri="{C183D7F6-B498-43B3-948B-1728B52AA6E4}">
                <adec:decorative xmlns:adec="http://schemas.microsoft.com/office/drawing/2017/decorative" xmlns="" val="1"/>
              </a:ext>
            </a:extLst>
          </p:cNvPr>
          <p:cNvGrpSpPr/>
          <p:nvPr/>
        </p:nvGrpSpPr>
        <p:grpSpPr>
          <a:xfrm>
            <a:off x="9273885" y="0"/>
            <a:ext cx="3690873" cy="6858000"/>
            <a:chOff x="9055676" y="0"/>
            <a:chExt cx="3690873" cy="6858000"/>
          </a:xfrm>
        </p:grpSpPr>
        <p:grpSp>
          <p:nvGrpSpPr>
            <p:cNvPr id="10" name="Группа 9">
              <a:extLst>
                <a:ext uri="{FF2B5EF4-FFF2-40B4-BE49-F238E27FC236}">
                  <a16:creationId xmlns:a16="http://schemas.microsoft.com/office/drawing/2014/main" xmlns="" id="{6EB2417B-26BB-2DB4-407B-04A444133FD2}"/>
                </a:ext>
              </a:extLst>
            </p:cNvPr>
            <p:cNvGrpSpPr/>
            <p:nvPr/>
          </p:nvGrpSpPr>
          <p:grpSpPr>
            <a:xfrm>
              <a:off x="9055676" y="0"/>
              <a:ext cx="3136324" cy="6858000"/>
              <a:chOff x="9055676" y="0"/>
              <a:chExt cx="3136324" cy="6858000"/>
            </a:xfrm>
          </p:grpSpPr>
          <p:sp>
            <p:nvSpPr>
              <p:cNvPr id="4" name="Прямоугольник 3">
                <a:extLst>
                  <a:ext uri="{FF2B5EF4-FFF2-40B4-BE49-F238E27FC236}">
                    <a16:creationId xmlns:a16="http://schemas.microsoft.com/office/drawing/2014/main" xmlns="" id="{E1738B34-E507-AFAC-CF45-D9CAC1BF71C0}"/>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5" name="Прямоугольник 4">
                <a:extLst>
                  <a:ext uri="{FF2B5EF4-FFF2-40B4-BE49-F238E27FC236}">
                    <a16:creationId xmlns:a16="http://schemas.microsoft.com/office/drawing/2014/main" xmlns="" id="{D3849D9C-D791-B77E-7D73-356EA62921D0}"/>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6" name="Прямоугольник 5">
                <a:extLst>
                  <a:ext uri="{FF2B5EF4-FFF2-40B4-BE49-F238E27FC236}">
                    <a16:creationId xmlns:a16="http://schemas.microsoft.com/office/drawing/2014/main" xmlns="" id="{16547804-3B50-9592-475F-69E47418A273}"/>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7" name="Прямоугольник 6">
                <a:extLst>
                  <a:ext uri="{FF2B5EF4-FFF2-40B4-BE49-F238E27FC236}">
                    <a16:creationId xmlns:a16="http://schemas.microsoft.com/office/drawing/2014/main" xmlns="" id="{DA09D9A7-AC91-9673-0FA9-5CE32A869C18}"/>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8" name="Прямоугольник 7">
                <a:extLst>
                  <a:ext uri="{FF2B5EF4-FFF2-40B4-BE49-F238E27FC236}">
                    <a16:creationId xmlns:a16="http://schemas.microsoft.com/office/drawing/2014/main" xmlns="" id="{65C93FAB-789A-E237-CCD2-7C285D0FC7DC}"/>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pic>
          <p:nvPicPr>
            <p:cNvPr id="11" name="Графический объект 10" descr="Колба">
              <a:extLst>
                <a:ext uri="{FF2B5EF4-FFF2-40B4-BE49-F238E27FC236}">
                  <a16:creationId xmlns:a16="http://schemas.microsoft.com/office/drawing/2014/main" xmlns="" id="{9B3DE2CF-800E-9D99-BB8E-4B91653E73CA}"/>
                </a:ext>
              </a:extLst>
            </p:cNvPr>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9401072" y="3126330"/>
              <a:ext cx="3345477" cy="3345477"/>
            </a:xfrm>
            <a:prstGeom prst="rect">
              <a:avLst/>
            </a:prstGeom>
          </p:spPr>
        </p:pic>
      </p:grpSp>
      <p:sp>
        <p:nvSpPr>
          <p:cNvPr id="16" name="TextBox 15">
            <a:extLst>
              <a:ext uri="{FF2B5EF4-FFF2-40B4-BE49-F238E27FC236}">
                <a16:creationId xmlns:a16="http://schemas.microsoft.com/office/drawing/2014/main" xmlns="" id="{A5AFA0A8-BCAD-CA01-B4E9-C467DF8B97B5}"/>
              </a:ext>
            </a:extLst>
          </p:cNvPr>
          <p:cNvSpPr txBox="1"/>
          <p:nvPr/>
        </p:nvSpPr>
        <p:spPr>
          <a:xfrm>
            <a:off x="4808841" y="6110905"/>
            <a:ext cx="6483178" cy="369332"/>
          </a:xfrm>
          <a:prstGeom prst="rect">
            <a:avLst/>
          </a:prstGeom>
          <a:noFill/>
        </p:spPr>
        <p:txBody>
          <a:bodyPr wrap="square">
            <a:spAutoFit/>
          </a:bodyPr>
          <a:lstStyle/>
          <a:p>
            <a:r>
              <a:rPr lang="ru-RU" sz="1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5"/>
              </a:rPr>
              <a:t>https://plottersvg.ru/generator-puzzle</a:t>
            </a:r>
            <a:endParaRPr lang="ru-RU" dirty="0"/>
          </a:p>
        </p:txBody>
      </p:sp>
      <p:pic>
        <p:nvPicPr>
          <p:cNvPr id="19" name="Рисунок 18">
            <a:extLst>
              <a:ext uri="{FF2B5EF4-FFF2-40B4-BE49-F238E27FC236}">
                <a16:creationId xmlns:a16="http://schemas.microsoft.com/office/drawing/2014/main" xmlns="" id="{A53DEE3E-F6DA-2D91-6738-2FF3AC6305E4}"/>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521283" y="1375718"/>
            <a:ext cx="5022782" cy="3184569"/>
          </a:xfrm>
          <a:prstGeom prst="rect">
            <a:avLst/>
          </a:prstGeom>
        </p:spPr>
      </p:pic>
      <p:pic>
        <p:nvPicPr>
          <p:cNvPr id="25" name="Рисунок 24">
            <a:extLst>
              <a:ext uri="{FF2B5EF4-FFF2-40B4-BE49-F238E27FC236}">
                <a16:creationId xmlns:a16="http://schemas.microsoft.com/office/drawing/2014/main" xmlns="" id="{EDA3231F-7B62-1E3B-86A2-B4D2DC3CC5B4}"/>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5867368" y="1236412"/>
            <a:ext cx="2737122" cy="3779836"/>
          </a:xfrm>
          <a:prstGeom prst="rect">
            <a:avLst/>
          </a:prstGeom>
        </p:spPr>
      </p:pic>
    </p:spTree>
    <p:extLst>
      <p:ext uri="{BB962C8B-B14F-4D97-AF65-F5344CB8AC3E}">
        <p14:creationId xmlns:p14="http://schemas.microsoft.com/office/powerpoint/2010/main" xmlns="" val="1850137207"/>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30478094_TF33787325" id="{18D54F6A-308A-4375-83C4-7C47CD17DB36}" vid="{C1E13FCF-C86D-47F5-9DD1-93B3870E0AB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Лабораторная безопасность</Template>
  <TotalTime>0</TotalTime>
  <Words>201</Words>
  <Application>Microsoft Office PowerPoint</Application>
  <PresentationFormat>Произвольный</PresentationFormat>
  <Paragraphs>51</Paragraphs>
  <Slides>14</Slides>
  <Notes>14</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В помощь учителю материалы ММО учителей химии на базе  МОУ «Вольновская школа» 13.02.2025г.</vt:lpstr>
      <vt:lpstr>Слайд 2</vt:lpstr>
      <vt:lpstr>Слайд 3</vt:lpstr>
      <vt:lpstr>Слайд 4</vt:lpstr>
      <vt:lpstr>Тримино</vt:lpstr>
      <vt:lpstr>Ребусы</vt:lpstr>
      <vt:lpstr>Слайд 7</vt:lpstr>
      <vt:lpstr>Генератор Qr-кодов</vt:lpstr>
      <vt:lpstr>Генератор пазлов</vt:lpstr>
      <vt:lpstr>Слайд 10</vt:lpstr>
      <vt:lpstr>Слайд 11</vt:lpstr>
      <vt:lpstr>Слайд 12</vt:lpstr>
      <vt:lpstr>Слайд 13</vt:lpstr>
      <vt:lpstr>Спасибо  за  внимание!</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2022-04-25T15:47:39Z</dcterms:created>
  <dcterms:modified xsi:type="dcterms:W3CDTF">2025-06-02T06:06:08Z</dcterms:modified>
</cp:coreProperties>
</file>