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702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грамотность и ключевые компетенции: обзор и ключевые темы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грамотность — применение знаний в жизни, основа ключевых компетенций.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41558" y="4723201"/>
            <a:ext cx="644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</a:t>
            </a:r>
            <a:r>
              <a:rPr lang="ru-RU" dirty="0" smtClean="0"/>
              <a:t> </a:t>
            </a:r>
            <a:r>
              <a:rPr lang="ru-RU" dirty="0" smtClean="0"/>
              <a:t>подготовила ЗД по УВР Литинецкая В.Л.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4" y="952500"/>
            <a:ext cx="4121872" cy="3786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формировании функциональной грамотности
</a:t>
            </a:r>
            <a:endParaRPr lang="en-US" sz="1927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педагогические подходы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диалога, кооперации и рефлексии способствует глубокому усвоению знаний. Оценка через компетентностные методы подчеркивает актуальность навыков.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Фасилитация учебного процесса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организует активное обучение, стимулирует самостоятельное исследование и поддержку учеников. Он выступает как модератор и консультант.
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МОН РФ,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 высокими навыками функциональной грамотности показывают лучшие оценки во всех основных предметах.
Сильная положительная связь указывает на важность интеграции грамотности в образовательный процесс.
</a:t>
            </a:r>
            <a:endParaRPr lang="en-US" sz="129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функциональной грамотности на академическую успеваемость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и планы развития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2020 года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методических материалов и мотивации среди учителей затрудняет внедрение функциональной грамотности.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2021–2022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повышения квалификации и разработки цифровых ресурсов для школ по стране.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2023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иностранными экспертами для адаптации передовых методик и инструментов.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2024 и далее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системное обновление учебных планов и расширение практикоориентированных форм обучения.
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952500"/>
            <a:ext cx="7374600" cy="301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грамотность — фундамент успешного гражданина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внедрение усиливает универсальные компетенции, способствуя социализации и конкурентоспособности выпускников на рынке труда.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функциональной грамотности возникла в 1990-х годах в международном образовании. OECD PISA подчеркнули её роль для жизненного успеха. Теории Колба и компетентностный подход стали основой современных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функциональной грамотности
</a:t>
            </a:r>
            <a:endParaRPr lang="en-US" sz="2273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000" y="1137600"/>
            <a:ext cx="4773600" cy="277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400" dirty="0" smtClean="0"/>
              <a:t>Понятие «</a:t>
            </a:r>
            <a:r>
              <a:rPr lang="ru-RU" sz="1400" b="1" dirty="0" smtClean="0"/>
              <a:t>функциональная грамотность</a:t>
            </a:r>
            <a:r>
              <a:rPr lang="ru-RU" sz="1400" dirty="0" smtClean="0"/>
              <a:t>» впервые введено ЮНЕСКО (международная организация по вопросам образования, науки и культуры) в 1957 году как совокупность умений читать и писать для решения житейских проблем в повседневной жизнедеятельности . В 1965 году на Всемирном конгрессе министров просвещения в Тегеране (Иран) впервые было предложено использовать термин «функциональная грамотность», как понятие, характеризующее качество образовательного процесса школьников и студентов колледжей.</a:t>
            </a:r>
          </a:p>
          <a:p>
            <a:pPr algn="ctr"/>
            <a:r>
              <a:rPr lang="ru-RU" sz="1400" dirty="0" smtClean="0"/>
              <a:t>В 1978 году ЮНЕСКО вносит уточнения: «функционально грамотным считается только тот, кто может принимать участие во всех видах деятельности, в которых грамотность необходима для эффективного функционирования его группы и которые дают ему также возможность продолжать пользоваться чтением, письмом и счетом для своего собственного развития и для дальнейшего развития общины (социального окружения)»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187200"/>
            <a:ext cx="43662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функциональной грамотности
</a:t>
            </a:r>
            <a:endParaRPr lang="en-US" sz="2273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300" y="1165200"/>
            <a:ext cx="8013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Функциональная грамотность обучающихся </a:t>
            </a:r>
            <a:r>
              <a:rPr lang="ru-RU" dirty="0" smtClean="0"/>
              <a:t>– это 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универсальных способов деятельности</a:t>
            </a:r>
          </a:p>
          <a:p>
            <a:pPr algn="ctr"/>
            <a:r>
              <a:rPr lang="ru-RU" b="1" dirty="0" smtClean="0"/>
              <a:t>Функциональная грамотность</a:t>
            </a:r>
            <a:r>
              <a:rPr lang="ru-RU" dirty="0" smtClean="0"/>
              <a:t> включает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300" y="374401"/>
            <a:ext cx="8013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Современное определение понятия </a:t>
            </a:r>
            <a:r>
              <a:rPr lang="ru-RU" b="1" u="sng" dirty="0" smtClean="0"/>
              <a:t>«Функциональная грамотность»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Новый словарь методических терминов и понятий:</a:t>
            </a:r>
          </a:p>
          <a:p>
            <a:pPr algn="ctr"/>
            <a:r>
              <a:rPr lang="ru-RU" b="1" dirty="0" smtClean="0"/>
              <a:t>«ФУНКЦИОНАЛЬНАЯ ГРАМОТНОСТЬ. </a:t>
            </a:r>
            <a:r>
              <a:rPr lang="ru-RU" dirty="0" smtClean="0"/>
              <a:t>Способность человека</a:t>
            </a:r>
          </a:p>
          <a:p>
            <a:pPr algn="ctr"/>
            <a:r>
              <a:rPr lang="ru-RU" dirty="0" smtClean="0"/>
              <a:t>вступать в отношения с внешней средой и максимально быстро</a:t>
            </a:r>
          </a:p>
          <a:p>
            <a:pPr algn="ctr"/>
            <a:r>
              <a:rPr lang="ru-RU" dirty="0" smtClean="0"/>
              <a:t>адаптироваться и функционировать в ней. В отличие от</a:t>
            </a:r>
          </a:p>
          <a:p>
            <a:pPr algn="ctr"/>
            <a:r>
              <a:rPr lang="ru-RU" dirty="0" smtClean="0"/>
              <a:t>элементарной грамотности как способности личности читать,</a:t>
            </a:r>
          </a:p>
          <a:p>
            <a:pPr algn="ctr"/>
            <a:r>
              <a:rPr lang="ru-RU" dirty="0" smtClean="0"/>
              <a:t>понимать, составлять короткие тексты и осуществлять</a:t>
            </a:r>
          </a:p>
          <a:p>
            <a:pPr algn="ctr"/>
            <a:r>
              <a:rPr lang="ru-RU" dirty="0" smtClean="0"/>
              <a:t>простейшие арифметические действия, Ф.г. есть уровень</a:t>
            </a:r>
          </a:p>
          <a:p>
            <a:pPr algn="ctr"/>
            <a:r>
              <a:rPr lang="ru-RU" dirty="0" smtClean="0"/>
              <a:t>знаний, умений и навыков, обеспечивающий нормальное</a:t>
            </a:r>
          </a:p>
          <a:p>
            <a:pPr algn="ctr"/>
            <a:r>
              <a:rPr lang="ru-RU" dirty="0" smtClean="0"/>
              <a:t>функционирование личности в системе социальных</a:t>
            </a:r>
          </a:p>
          <a:p>
            <a:pPr algn="ctr"/>
            <a:r>
              <a:rPr lang="ru-RU" dirty="0" smtClean="0"/>
              <a:t>отношений, который считается минимально необходимым для</a:t>
            </a:r>
          </a:p>
          <a:p>
            <a:pPr algn="ctr"/>
            <a:r>
              <a:rPr lang="ru-RU" dirty="0" smtClean="0"/>
              <a:t>осуществления жизнедеятельности личности в конкретной</a:t>
            </a:r>
          </a:p>
          <a:p>
            <a:pPr algn="ctr"/>
            <a:r>
              <a:rPr lang="ru-RU" dirty="0" smtClean="0"/>
              <a:t>культурной среде» [Азимов Э. Г., Щукин А. Н. Новый словарь</a:t>
            </a:r>
          </a:p>
          <a:p>
            <a:pPr algn="ctr"/>
            <a:r>
              <a:rPr lang="ru-RU" dirty="0" smtClean="0"/>
              <a:t>методических терминов и понятий (теория и практика обучения</a:t>
            </a:r>
          </a:p>
          <a:p>
            <a:pPr algn="ctr"/>
            <a:r>
              <a:rPr lang="ru-RU" dirty="0" smtClean="0"/>
              <a:t>языкам). М.: Икар, 2009. 448 с., С. 342].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функциональной грамотности
</a:t>
            </a:r>
            <a:endParaRPr lang="en-US" sz="2184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пониманием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умение извлекать и использовать информацию из текстов различных форматов. Навык позволяет связывать теорию с реальными ситуациями и принимать обоснованные решения.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грамотность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способность применять математические концепции для решения практических задач. Это основы анализа данных, работы с измерениями и финансовыми расчетами.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Информационно-цифровая компетентность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навыки поиска, оценки и использования цифровой информации. Важна для эффективного обучения и адаптации в информационном обществе.
</a:t>
            </a:r>
            <a:endParaRPr lang="en-US" sz="102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PISA, 2012–2018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баллов отражает постепенное улучшение навыков учащихся в разных предметных областях.
Данные демонстрируют положительную тенденцию и выявляют направления для дальнейшего развития.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развития функциональной грамотности среди российских школьников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256" y="12855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формирования функциональной грамотности
</a:t>
            </a:r>
            <a:endParaRPr lang="en-US" sz="2217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предметов для решения комплексных задач стимулирует практическое применение знаний.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проекты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критического мышления через анализ и решение жизненных ситуаций развивает гибкость мышления.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задания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реальных примеров способствует усвоению материала и подготовке к профессиональной деятельности.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цифровых ресурсов расширяет возможности обучения и повышает мотивацию школьников.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631300"/>
            <a:ext cx="4152000" cy="215565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ФГОС, методические рекомендации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ключевых компетенций с функциональной грамотностью и примерами использования в образовании.
Функциональная грамотность обеспечивает практическую реализацию ключевых компетенций.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компетенций и функциональных навыков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566</Words>
  <Application>Microsoft Office PowerPoint</Application>
  <PresentationFormat>Экран (16:9)</PresentationFormat>
  <Paragraphs>82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</cp:revision>
  <dcterms:created xsi:type="dcterms:W3CDTF">2025-11-30T19:47:54Z</dcterms:created>
  <dcterms:modified xsi:type="dcterms:W3CDTF">2025-12-03T09:06:23Z</dcterms:modified>
</cp:coreProperties>
</file>