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1CB2A89-5557-481A-B416-966EFCD0D2C2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499D753-A671-474F-90E6-476AD438A89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886200"/>
            <a:ext cx="3848472" cy="175260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Посвалюк</a:t>
            </a:r>
            <a:r>
              <a:rPr lang="ru-RU" sz="2400" dirty="0" smtClean="0"/>
              <a:t> Е.В.,</a:t>
            </a:r>
          </a:p>
          <a:p>
            <a:r>
              <a:rPr lang="ru-RU" sz="2400" dirty="0" smtClean="0"/>
              <a:t> </a:t>
            </a:r>
            <a:r>
              <a:rPr lang="ru-RU" sz="2000" dirty="0" smtClean="0"/>
              <a:t>учитель английского языка</a:t>
            </a:r>
          </a:p>
          <a:p>
            <a:r>
              <a:rPr lang="ru-RU" sz="2000" dirty="0" smtClean="0"/>
              <a:t> МБОУ «СОШ № 23» </a:t>
            </a:r>
            <a:r>
              <a:rPr lang="ru-RU" sz="2000" dirty="0" err="1" smtClean="0"/>
              <a:t>г.Симферополя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664295"/>
          </a:xfrm>
        </p:spPr>
        <p:txBody>
          <a:bodyPr>
            <a:noAutofit/>
          </a:bodyPr>
          <a:lstStyle/>
          <a:p>
            <a:r>
              <a:rPr lang="ru-RU" sz="3200" dirty="0" smtClean="0"/>
              <a:t>Использование ИИ при создании визуального материала для развития навыка говорения на уроках английского языка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75331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lena Posvalyuk\school_23\25-26\семинар ИИ\Hailuo_Image_A cozy modern living roo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9" y="1700808"/>
            <a:ext cx="792088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картинок с надписями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33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Elena Posvalyuk\school_23\25-26\семинар ИИ\nanobananaimg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11" y="1544782"/>
            <a:ext cx="8117378" cy="45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NanoBananaImg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190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lena Posvalyuk\school_23\25-26\семинар ИИ\oreateai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65564"/>
            <a:ext cx="8229600" cy="44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Oreate</a:t>
            </a:r>
            <a:r>
              <a:rPr lang="en-US" dirty="0" err="1"/>
              <a:t>A</a:t>
            </a:r>
            <a:r>
              <a:rPr lang="en-US" dirty="0" err="1" smtClean="0"/>
              <a:t>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57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2288" y="4509120"/>
            <a:ext cx="5486400" cy="1656184"/>
          </a:xfrm>
        </p:spPr>
        <p:txBody>
          <a:bodyPr>
            <a:normAutofit fontScale="90000"/>
          </a:bodyPr>
          <a:lstStyle/>
          <a:p>
            <a:r>
              <a:rPr lang="en-US" sz="1200" dirty="0"/>
              <a:t>A cozy modern living room interior with: a comfortable sofa with cushions, two matching armchairs, a wooden coffee table in the center, a tall floor lamp in the corner, a soft area rug on the floor, a large window with elegant curtains, a framed painting on the wall, and a flat-screen TV mounted on the opposite wall. All furniture items should be clearly visible and labeled in English with clean, readable text labels pointing to each object: "Sofa", "Armchair", "Coffee Table", "Cushions", "Floor Lamp", "Rug", "Window", "Curtains", "Painting", "TV". Photorealistic style, bright natural lighting. Use words listed in the this text 4K quality.</a:t>
            </a:r>
            <a:endParaRPr lang="ru-RU" sz="1200" dirty="0"/>
          </a:p>
        </p:txBody>
      </p:sp>
      <p:pic>
        <p:nvPicPr>
          <p:cNvPr id="5122" name="Picture 2" descr="D:\Elena Posvalyuk\school_23\25-26\семинар ИИ\qwen_A cozy modern living room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r="12821"/>
          <a:stretch>
            <a:fillRect/>
          </a:stretch>
        </p:blipFill>
        <p:spPr bwMode="auto">
          <a:xfrm>
            <a:off x="1792288" y="612775"/>
            <a:ext cx="5732040" cy="38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93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lena Posvalyuk\school_23\25-26\семинар ИИ\qwen_A cozy modern living roo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848872" cy="43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Отредактированное изображение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96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 для подготовке к ГИА</a:t>
            </a:r>
            <a:endParaRPr lang="ru-RU" dirty="0"/>
          </a:p>
        </p:txBody>
      </p:sp>
      <p:pic>
        <p:nvPicPr>
          <p:cNvPr id="7171" name="Picture 3" descr="D:\Elena Posvalyuk\school_23\25-26\семинар ИИ\путешествия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863716" cy="27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Elena Posvalyuk\school_23\25-26\семинар ИИ\путешествия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501008"/>
            <a:ext cx="50342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04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4 устной части ЕГЭ</a:t>
            </a:r>
            <a:endParaRPr lang="ru-RU" dirty="0"/>
          </a:p>
        </p:txBody>
      </p:sp>
      <p:pic>
        <p:nvPicPr>
          <p:cNvPr id="8195" name="Picture 3" descr="D:\Elena Posvalyuk\school_23\25-26\семинар ИИ\хобби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4985185" cy="27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Elena Posvalyuk\school_23\25-26\семинар ИИ\хобби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429000"/>
            <a:ext cx="477605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61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lena Posvalyuk\school_23\25-26\семинар ИИ\healthy hab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65564"/>
            <a:ext cx="8229600" cy="44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Рекламный плакат (</a:t>
            </a:r>
            <a:r>
              <a:rPr lang="en-US" dirty="0" err="1" smtClean="0"/>
              <a:t>OreateAi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6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Для чего нужна визуализация лексики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фактор </a:t>
            </a:r>
            <a:r>
              <a:rPr lang="ru-RU" dirty="0"/>
              <a:t>формирования положительной мотивации учеников, </a:t>
            </a:r>
            <a:r>
              <a:rPr lang="ru-RU" dirty="0" smtClean="0"/>
              <a:t>стимулирует </a:t>
            </a:r>
            <a:r>
              <a:rPr lang="ru-RU" dirty="0"/>
              <a:t>и облегчают умственную деятельность, </a:t>
            </a:r>
            <a:r>
              <a:rPr lang="ru-RU" dirty="0" smtClean="0"/>
              <a:t>развивает </a:t>
            </a:r>
            <a:r>
              <a:rPr lang="ru-RU" dirty="0"/>
              <a:t>внимание.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дополнительное средство запоминания и сохранения информации, как яркий опорный сигнал, способствующий развитию зрительной памяти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423760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помощью Т-бота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Giga</a:t>
            </a:r>
            <a:r>
              <a:rPr lang="ru-RU" dirty="0"/>
              <a:t>с</a:t>
            </a:r>
            <a:r>
              <a:rPr lang="en-US" dirty="0"/>
              <a:t>hat</a:t>
            </a:r>
            <a:endParaRPr lang="ru-RU" dirty="0"/>
          </a:p>
          <a:p>
            <a:endParaRPr lang="ru-RU" dirty="0" smtClean="0"/>
          </a:p>
          <a:p>
            <a:r>
              <a:rPr lang="en-US" dirty="0" err="1" smtClean="0"/>
              <a:t>GPTron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промпт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 smtClean="0"/>
              <a:t>Chat GPT (</a:t>
            </a:r>
            <a:r>
              <a:rPr lang="ru-RU" dirty="0" smtClean="0"/>
              <a:t>для </a:t>
            </a:r>
            <a:r>
              <a:rPr lang="ru-RU" dirty="0" err="1" smtClean="0"/>
              <a:t>промпта</a:t>
            </a:r>
            <a:r>
              <a:rPr lang="ru-RU" dirty="0" smtClean="0"/>
              <a:t>)</a:t>
            </a:r>
            <a:endParaRPr lang="en-US" dirty="0" smtClean="0"/>
          </a:p>
          <a:p>
            <a:r>
              <a:rPr lang="en-US" dirty="0" err="1" smtClean="0"/>
              <a:t>Syntxaibot</a:t>
            </a:r>
            <a:r>
              <a:rPr lang="ru-RU" dirty="0" smtClean="0"/>
              <a:t> (платно)</a:t>
            </a:r>
            <a:endParaRPr lang="en-US" dirty="0" smtClean="0"/>
          </a:p>
          <a:p>
            <a:r>
              <a:rPr lang="en-US" dirty="0" err="1" smtClean="0"/>
              <a:t>Prompt.set</a:t>
            </a:r>
            <a:r>
              <a:rPr lang="ru-RU" dirty="0" smtClean="0"/>
              <a:t> (за </a:t>
            </a:r>
            <a:r>
              <a:rPr lang="ru-RU" dirty="0" err="1" smtClean="0"/>
              <a:t>токены</a:t>
            </a:r>
            <a:r>
              <a:rPr lang="ru-RU" dirty="0" smtClean="0"/>
              <a:t>)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Giga</a:t>
            </a:r>
            <a:r>
              <a:rPr lang="ru-RU" dirty="0" smtClean="0"/>
              <a:t>с</a:t>
            </a:r>
            <a:r>
              <a:rPr lang="en-US" dirty="0" smtClean="0"/>
              <a:t>hat</a:t>
            </a:r>
            <a:endParaRPr lang="ru-RU" dirty="0"/>
          </a:p>
          <a:p>
            <a:r>
              <a:rPr lang="en-US" dirty="0" smtClean="0"/>
              <a:t>Qwen.ai</a:t>
            </a:r>
            <a:endParaRPr lang="ru-RU" dirty="0"/>
          </a:p>
          <a:p>
            <a:r>
              <a:rPr lang="en-US" dirty="0" smtClean="0"/>
              <a:t>Aifaceswap.io</a:t>
            </a:r>
            <a:r>
              <a:rPr lang="ru-RU" dirty="0" smtClean="0"/>
              <a:t> (за </a:t>
            </a:r>
            <a:r>
              <a:rPr lang="ru-RU" dirty="0" err="1" smtClean="0"/>
              <a:t>токены</a:t>
            </a:r>
            <a:r>
              <a:rPr lang="ru-RU" dirty="0" smtClean="0"/>
              <a:t>)</a:t>
            </a:r>
            <a:endParaRPr lang="en-US" dirty="0"/>
          </a:p>
          <a:p>
            <a:r>
              <a:rPr lang="en-US" dirty="0" smtClean="0"/>
              <a:t>Freepik.com</a:t>
            </a:r>
            <a:r>
              <a:rPr lang="ru-RU" dirty="0" smtClean="0"/>
              <a:t> (20 в день)</a:t>
            </a:r>
            <a:endParaRPr lang="en-US" dirty="0"/>
          </a:p>
          <a:p>
            <a:r>
              <a:rPr lang="en-US" dirty="0" smtClean="0"/>
              <a:t>Klingai.com</a:t>
            </a:r>
            <a:r>
              <a:rPr lang="ru-RU" dirty="0"/>
              <a:t> (за </a:t>
            </a:r>
            <a:r>
              <a:rPr lang="ru-RU" dirty="0" err="1"/>
              <a:t>токены</a:t>
            </a:r>
            <a:r>
              <a:rPr lang="ru-RU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ChatGPT.com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Picwish.com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Nanobananaimg.com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Oreate</a:t>
            </a:r>
            <a:r>
              <a:rPr lang="en-US" dirty="0" err="1">
                <a:solidFill>
                  <a:srgbClr val="0070C0"/>
                </a:solidFill>
              </a:rPr>
              <a:t>A</a:t>
            </a:r>
            <a:r>
              <a:rPr lang="en-US" dirty="0" err="1" smtClean="0">
                <a:solidFill>
                  <a:srgbClr val="0070C0"/>
                </a:solidFill>
              </a:rPr>
              <a:t>i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быстро создать картинку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ИИ-сервиса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39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GigaChat</a:t>
            </a:r>
            <a:r>
              <a:rPr lang="de-DE" dirty="0" smtClean="0"/>
              <a:t> </a:t>
            </a:r>
            <a:r>
              <a:rPr lang="en-US" dirty="0" smtClean="0"/>
              <a:t>(</a:t>
            </a:r>
            <a:r>
              <a:rPr lang="de-DE" dirty="0" smtClean="0"/>
              <a:t>Telegramm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/>
          </a:bodyPr>
          <a:lstStyle/>
          <a:p>
            <a:r>
              <a:rPr lang="ru-RU" sz="2200" dirty="0"/>
              <a:t>Создай картинку детской комнаты. На стуле сидит плюшевый мишка, под столом игрушечный поезд, на кровати лежит кукла- балерина, на полке стоит оловянный солдатик, из коробки выглядывает пушистый зайка.</a:t>
            </a:r>
          </a:p>
        </p:txBody>
      </p:sp>
      <p:pic>
        <p:nvPicPr>
          <p:cNvPr id="1026" name="Picture 2" descr="D:\Elena Posvalyuk\school_23\25-26\семинар ИИ\kid's_room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07641"/>
            <a:ext cx="4474840" cy="44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5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lena Posvalyuk\school_23\25-26\семинар ИИ\kid's_roo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524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GigaChat</a:t>
            </a:r>
            <a:r>
              <a:rPr lang="de-DE" dirty="0" smtClean="0"/>
              <a:t> (</a:t>
            </a:r>
            <a:r>
              <a:rPr lang="ru-RU" dirty="0" smtClean="0"/>
              <a:t>новый ответ)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93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GigaChat</a:t>
            </a:r>
            <a:r>
              <a:rPr lang="ru-RU" dirty="0" smtClean="0"/>
              <a:t> (детальное описание)</a:t>
            </a:r>
            <a:endParaRPr lang="ru-RU" dirty="0"/>
          </a:p>
        </p:txBody>
      </p:sp>
      <p:pic>
        <p:nvPicPr>
          <p:cNvPr id="3074" name="Picture 2" descr="D:\Elena Posvalyuk\school_23\25-26\семинар ИИ\kid's_room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39689"/>
            <a:ext cx="4042792" cy="40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0" y="1772816"/>
            <a:ext cx="4114800" cy="396044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5600" dirty="0" smtClean="0"/>
              <a:t>Фотореалистичная </a:t>
            </a:r>
            <a:r>
              <a:rPr lang="ru-RU" sz="5600" dirty="0"/>
              <a:t>уютная детская комната в пастельных тонах, тёплый дневной свет через окно, мягкие тени. На маленьком стуле сидит плюшевый мишка — коричневый, пушистый, естественная поза, слегка потрёпанный, видно швы и текстуру плюша. Под низким деревянным столиком — яркий игрушечный поезд из деревянных вагончиков, частично видимый. На кровати лежит кукла‑балерина в </a:t>
            </a:r>
            <a:r>
              <a:rPr lang="ru-RU" sz="5600" dirty="0" smtClean="0"/>
              <a:t>розово</a:t>
            </a:r>
            <a:r>
              <a:rPr lang="ru-RU" sz="5600" dirty="0"/>
              <a:t>й</a:t>
            </a:r>
            <a:r>
              <a:rPr lang="ru-RU" sz="5600" dirty="0" smtClean="0"/>
              <a:t> </a:t>
            </a:r>
            <a:r>
              <a:rPr lang="ru-RU" sz="5600" dirty="0"/>
              <a:t>пачке и пуантах, аккуратно уложенная. На настенной полке стоит оловянный солдатик — блестящий металлический эффект, аккуратная роспись. Из открытой коробки/ящика выглядывает пушистый зайка — белый с розовыми ушками, милое выражение лица. Комната аккуратная, детские аксессуары (подушка, плед), деревянный пол, лёгкая текстура обоев. Камера: слегка сверху/по уровню глаз, широкоугольный кадр, всё предметы хорошо видны и читаемы. Высокая детализация материалов (ткань, дерево, металл), мягкое натуральное освещение, тёплая, безопасная атмосфера. Без людей, без брендов, без текста и водяных знаков.</a:t>
            </a:r>
          </a:p>
        </p:txBody>
      </p:sp>
    </p:spTree>
    <p:extLst>
      <p:ext uri="{BB962C8B-B14F-4D97-AF65-F5344CB8AC3E}">
        <p14:creationId xmlns:p14="http://schemas.microsoft.com/office/powerpoint/2010/main" val="107003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GigaChat</a:t>
            </a:r>
            <a:r>
              <a:rPr lang="ru-RU" dirty="0"/>
              <a:t> (детальное описание)</a:t>
            </a:r>
          </a:p>
        </p:txBody>
      </p:sp>
      <p:pic>
        <p:nvPicPr>
          <p:cNvPr id="4098" name="Picture 2" descr="D:\Elena Posvalyuk\school_23\25-26\семинар ИИ\kid's_room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80381"/>
            <a:ext cx="4059238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Иллюстрация (стиль книжной иллюстрации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Иллюстрация в тёплом детском стиле, мягкие карандашно‑акварельные штрихи, пастельные цвета. Уютная детская комната: на стуле сидит милый плюшевый мишка, под столом виднеется игрушечный поезд, на кровати лежит кукла‑балерина в пачке, на полке стоит оловянный солдатик, из коробки выглядывает пушистый зайка. Нежное освещение, тёплая палитра, лёгкая виньетка по краям, акцент на эмоциях и текстурах игрушек, дружелюбная и спокойная атмосфера. Без надписей и логотипов.</a:t>
            </a:r>
          </a:p>
        </p:txBody>
      </p:sp>
    </p:spTree>
    <p:extLst>
      <p:ext uri="{BB962C8B-B14F-4D97-AF65-F5344CB8AC3E}">
        <p14:creationId xmlns:p14="http://schemas.microsoft.com/office/powerpoint/2010/main" val="133822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lena Posvalyuk\school_23\25-26\семинар ИИ\kid's_room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66" y="1524000"/>
            <a:ext cx="819806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Qwen.ai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7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lena Posvalyuk\school_23\25-26\семинар ИИ\kid's_room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66" y="1524000"/>
            <a:ext cx="819806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Qwen.ai</a:t>
            </a:r>
            <a:r>
              <a:rPr lang="ru-RU" dirty="0" smtClean="0"/>
              <a:t> (копия с другими цветами)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998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1806</TotalTime>
  <Words>511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Использование ИИ при создании визуального материала для развития навыка говорения на уроках английского языка</vt:lpstr>
      <vt:lpstr>Для чего нужна визуализация лексики</vt:lpstr>
      <vt:lpstr>Как быстро создать картинку</vt:lpstr>
      <vt:lpstr>GigaChat (Telegramm)</vt:lpstr>
      <vt:lpstr>GigaChat (новый ответ)</vt:lpstr>
      <vt:lpstr>GigaChat (детальное описание)</vt:lpstr>
      <vt:lpstr>GigaChat (детальное описание)</vt:lpstr>
      <vt:lpstr>Qwen.ai</vt:lpstr>
      <vt:lpstr>Qwen.ai (копия с другими цветами)</vt:lpstr>
      <vt:lpstr>Создание картинок с надписями</vt:lpstr>
      <vt:lpstr>NanoBananaImg</vt:lpstr>
      <vt:lpstr>OreateAi</vt:lpstr>
      <vt:lpstr>A cozy modern living room interior with: a comfortable sofa with cushions, two matching armchairs, a wooden coffee table in the center, a tall floor lamp in the corner, a soft area rug on the floor, a large window with elegant curtains, a framed painting on the wall, and a flat-screen TV mounted on the opposite wall. All furniture items should be clearly visible and labeled in English with clean, readable text labels pointing to each object: "Sofa", "Armchair", "Coffee Table", "Cushions", "Floor Lamp", "Rug", "Window", "Curtains", "Painting", "TV". Photorealistic style, bright natural lighting. Use words listed in the this text 4K quality.</vt:lpstr>
      <vt:lpstr>Отредактированное изображение </vt:lpstr>
      <vt:lpstr>Задания для подготовке к ГИА</vt:lpstr>
      <vt:lpstr>Задание 4 устной части ЕГЭ</vt:lpstr>
      <vt:lpstr>Рекламный плакат (OreateAi)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ИИ при создании визуального материала для развития навыка говорения на уроках английского языка</dc:title>
  <dc:creator>entropy</dc:creator>
  <cp:lastModifiedBy>entropy</cp:lastModifiedBy>
  <cp:revision>25</cp:revision>
  <dcterms:created xsi:type="dcterms:W3CDTF">2026-03-04T16:12:38Z</dcterms:created>
  <dcterms:modified xsi:type="dcterms:W3CDTF">2026-03-09T19:22:57Z</dcterms:modified>
</cp:coreProperties>
</file>