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14CCF-7063-4F86-BC5E-7296166E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50F305-1AA1-4B8D-94A5-D807DE9E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406F-3D31-4355-9B1C-101AE246283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6B9314B-DB9F-4656-80AE-A5D344A7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E46D8B-F32E-4071-B037-58244561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94975-CF83-4560-BAF4-4B079C250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7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EE048-B92F-45DE-A172-BC249A799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AB3DE7-6143-4481-8F01-3907F390F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58C1F5-0E82-42F3-B3A3-F0C06CCF0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F406F-3D31-4355-9B1C-101AE2462834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DCFE1-125E-459F-813B-254FD82A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8539B-B960-4167-B6A1-25129B2E0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94975-CF83-4560-BAF4-4B079C2502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0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A02926B-C00E-4BCA-86AD-3A0CB995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444444"/>
                </a:solidFill>
                <a:latin typeface="Montserrat"/>
                <a:ea typeface="+mn-ea"/>
                <a:cs typeface="+mn-cs"/>
              </a:rPr>
              <a:t>Обособление конструкций, грамматически не связанных с членами предложения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191D07-D219-46AA-BC57-132B0F83C8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4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1DF7DEC-28D0-4382-996A-012309CA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FF0000"/>
                </a:solidFill>
                <a:latin typeface="Montserrat" panose="00000800000000000000" pitchFamily="2" charset="-52"/>
                <a:cs typeface="Times New Roman" panose="02020603050405020304" pitchFamily="18" charset="0"/>
              </a:rPr>
              <a:t>Примеры:</a:t>
            </a:r>
            <a:endParaRPr lang="ru-RU" sz="4000" b="1" dirty="0">
              <a:solidFill>
                <a:srgbClr val="FF0000"/>
              </a:solidFill>
              <a:latin typeface="Montserrat" panose="00000800000000000000" pitchFamily="2" charset="-52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EC3616-C3C8-47FD-99B6-2CA23E67E1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6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083F6FA-93D2-4638-B207-B43C3969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53FF18-A118-4A65-9535-2BC2A23AAD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3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AED4AAB-45B3-45B4-B707-6ECE6134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E0EA33-9FAE-417E-BCA7-E00DA44DA2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0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9AFC725-5CD0-4B18-90BE-A8E7C0FDA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CDFEE2-A9B8-4BDF-8DFB-5A1B40A128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41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64ED1F-30D4-473C-9895-1122B047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6EFCDF-D163-4DDE-8EF7-88B792350F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05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CF19854-BAD0-45E5-BF37-1BC85F75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6C917B-C215-4795-BD07-06092E794B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9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340C01B-C9CA-4A00-8529-938D3EE0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404040"/>
                </a:solidFill>
                <a:latin typeface="Montserrat" panose="00000800000000000000" pitchFamily="2" charset="-52"/>
              </a:rPr>
              <a:t>ОБРАЩЕНИЕ*</a:t>
            </a:r>
            <a:endParaRPr lang="ru-RU" sz="3200" b="1" dirty="0">
              <a:latin typeface="Montserrat" panose="000008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141674-C7B0-4754-B978-6440F07513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22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4A687D6-0CCA-4AE7-88F1-F41F988F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B541A-BBF0-4CD3-BA5F-18AD9AE9AF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3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C1FD7D1-3778-4BEA-AFEE-FB6BD652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7B4255-E778-4665-B8F2-11D05DC6A5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01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812CE9-E6A4-45CF-B678-CEA12ECD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18.</a:t>
            </a:r>
            <a:r>
              <a:rPr lang="ru-RU" sz="3200">
                <a:solidFill>
                  <a:srgbClr val="000000"/>
                </a:solidFill>
                <a:latin typeface="Montserrat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Укажите цифру(-ы), на месте которой(-ых) должна(-ы) стоять запятая(-ые).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9F38DF-6A54-42E1-92B6-D67390C262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9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49159C0-7B57-4335-9593-73442BE0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DF3C4B-2DDE-4012-A677-06E32DAA9D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5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A3294E-2F10-4267-9873-DD1B9DB32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100">
                <a:solidFill>
                  <a:srgbClr val="000000"/>
                </a:solidFill>
                <a:latin typeface="Montserrat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>
                <a:solidFill>
                  <a:srgbClr val="000000"/>
                </a:solidFill>
                <a:latin typeface="Montserrat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Укажите цифру(-ы), на месте которой(-ых) должна(-ы) стоять запятая(-ые).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88FCA2-C7EB-4C00-9006-2F27C4476E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01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6759E7-88D4-452F-8609-D2EB1C5F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b="1">
                <a:solidFill>
                  <a:srgbClr val="FF0000"/>
                </a:solidFill>
                <a:latin typeface="Montserrat" panose="000008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ПРАВОПИСАНИЕ ЗАПЯТЫХ ПРИ МЕЖДОМЕТИЯХ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4E692C-A532-4ED3-B6BC-7CD332325A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94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6BCEEE9-77A9-40DE-8C4C-4B7F32B6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D13AD6-319F-4137-9855-4F772DE8BD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D54E7C8-459C-42F2-AFC2-CCA0715B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978F6-FACB-4BD5-A229-FFBD36BBFC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7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081FDB1-8668-4E7D-A5C0-74161CB7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kumimoji="0" lang="ru-RU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000">
                <a:solidFill>
                  <a:srgbClr val="000000"/>
                </a:solidFill>
                <a:latin typeface="Montserrat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Montserrat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Укажите цифру(-ы), на месте которой(-ых) должна(-ы) стоять запятая(-ые).</a:t>
            </a:r>
            <a:br>
              <a:rPr lang="ru-RU" sz="2400">
                <a:solidFill>
                  <a:srgbClr val="000000"/>
                </a:solidFill>
                <a:latin typeface="Montserrat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ontserrat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51A542-E69A-426E-BCC2-CDED77B984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5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711FBD4-C025-48A4-94F5-2813D7E4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9E153F-411D-40B3-8A07-BC8CAB706B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9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BD27065-BD77-458D-8805-16A7483E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EC7A4D-8D7C-43B3-BD9C-45BDC2F170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2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2CD5E4A-5AE2-4E58-AD17-2929815B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128C98-1E04-47E2-B09D-5286057D1D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5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D16A5CE-F79E-433F-8FA4-D9D428BD0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01D8B8-BB9E-45C7-9665-9722A86002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5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4156A5D-882F-4CA5-9256-FFDDB878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3C3BC2-D645-46F2-942F-448AA9C843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" y="14369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4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83</Words>
  <Application>Microsoft Office PowerPoint</Application>
  <PresentationFormat>Широкоэкранный</PresentationFormat>
  <Paragraphs>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Times New Roman</vt:lpstr>
      <vt:lpstr>Тема Office</vt:lpstr>
      <vt:lpstr>Обособление конструкций, грамматически не связанных с членами предложения</vt:lpstr>
      <vt:lpstr>Презентация PowerPoint</vt:lpstr>
      <vt:lpstr>Презентация PowerPoint</vt:lpstr>
      <vt:lpstr>18. Укажите цифру(-ы), на месте которой(-ых) должна(-ы) стоять запятая(-ые).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ОБРАЩЕНИЕ*</vt:lpstr>
      <vt:lpstr>Презентация PowerPoint</vt:lpstr>
      <vt:lpstr>Презентация PowerPoint</vt:lpstr>
      <vt:lpstr>18. Укажите цифру(-ы), на месте которой(-ых) должна(-ы) стоять запятая(-ые).</vt:lpstr>
      <vt:lpstr>18. Укажите цифру(-ы), на месте которой(-ых) должна(-ы) стоять запятая(-ые).</vt:lpstr>
      <vt:lpstr>ПРАВОПИСАНИЕ ЗАПЯТЫХ ПРИ МЕЖДОМЕТИЯХ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Обособление конструкций, грамматически не связанных с членами предложения</dc:title>
  <dc:creator>jannyjoy</dc:creator>
  <cp:lastModifiedBy>ПК</cp:lastModifiedBy>
  <cp:revision>3</cp:revision>
  <dcterms:created xsi:type="dcterms:W3CDTF">2025-09-11T21:33:52Z</dcterms:created>
  <dcterms:modified xsi:type="dcterms:W3CDTF">2025-09-24T21:01:16Z</dcterms:modified>
</cp:coreProperties>
</file>