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3" r:id="rId5"/>
    <p:sldId id="264" r:id="rId6"/>
    <p:sldId id="261" r:id="rId7"/>
    <p:sldId id="258" r:id="rId8"/>
    <p:sldId id="259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4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7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22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6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991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55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7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6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9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5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2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5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0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2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0A1B-D8B8-4918-9A2C-A7465CCB65A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0A55B9-2F72-4060-A2A2-61E45DAEB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6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60A5F-88F6-490A-970E-3514343222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02297" y="114970"/>
            <a:ext cx="9177338" cy="28575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Электронный сборник </a:t>
            </a:r>
            <a:r>
              <a:rPr lang="ru-RU" b="1" dirty="0">
                <a:solidFill>
                  <a:srgbClr val="FF0000"/>
                </a:solidFill>
              </a:rPr>
              <a:t>«Методические рекомендации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по работе со словарными словами»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A656A5-05A3-427F-8A57-A2BB8BFC6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11554" b="-3346"/>
          <a:stretch/>
        </p:blipFill>
        <p:spPr>
          <a:xfrm>
            <a:off x="2986482" y="2666779"/>
            <a:ext cx="5587067" cy="44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235818-7EBE-4116-99E7-A4F1284C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695" y="266454"/>
            <a:ext cx="7734426" cy="63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7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F324F3-09B6-47ED-BD22-D6853F2A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43" y="234151"/>
            <a:ext cx="8628337" cy="3358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CA1DC3-2D9A-415B-AF38-D2D933BEC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679" y="3337903"/>
            <a:ext cx="7574211" cy="32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5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412402-9CCA-45B7-8EA8-8E416D362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5" y="1098958"/>
            <a:ext cx="11041121" cy="44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6DD614-57A1-4999-920F-A946B5BD0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478" y="0"/>
            <a:ext cx="9227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8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8813A-ECC5-494C-9E24-65090A7C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Актуальность создания сборника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31502-164B-4D34-9D0F-D490355D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541" y="1674623"/>
            <a:ext cx="10515600" cy="48016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/>
              <a:t>	Изучение словарных слов необходимо для повышения грамотности, улучшения понимания текстов и более точного выражения своих мыслей. Богатый словарный запас способствует лучшей успеваемости в школе, успешной адаптации в новых ситуациях и эффективному общению. </a:t>
            </a:r>
          </a:p>
        </p:txBody>
      </p:sp>
    </p:spTree>
    <p:extLst>
      <p:ext uri="{BB962C8B-B14F-4D97-AF65-F5344CB8AC3E}">
        <p14:creationId xmlns:p14="http://schemas.microsoft.com/office/powerpoint/2010/main" val="388039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09BD698-55A1-4F4C-B446-281F9601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3" y="75501"/>
            <a:ext cx="11965497" cy="6350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FF0000"/>
                </a:solidFill>
              </a:rPr>
              <a:t>Составители сборника:</a:t>
            </a:r>
            <a:br>
              <a:rPr lang="ru-RU" sz="4900" b="1" dirty="0">
                <a:solidFill>
                  <a:srgbClr val="FF0000"/>
                </a:solidFill>
              </a:rPr>
            </a:br>
            <a:r>
              <a:rPr lang="ru-RU" sz="4900" b="1" dirty="0">
                <a:solidFill>
                  <a:srgbClr val="FF0000"/>
                </a:solidFill>
              </a:rPr>
              <a:t>     </a:t>
            </a:r>
            <a:r>
              <a:rPr lang="ru-RU" b="1" dirty="0" err="1"/>
              <a:t>Бурдина</a:t>
            </a:r>
            <a:r>
              <a:rPr lang="ru-RU" b="1" dirty="0"/>
              <a:t> Александра Сергеевна </a:t>
            </a:r>
            <a:r>
              <a:rPr lang="ru-RU" sz="3100" dirty="0"/>
              <a:t>(методист КРИППО);</a:t>
            </a:r>
            <a:br>
              <a:rPr lang="ru-RU" sz="3600" dirty="0"/>
            </a:br>
            <a:r>
              <a:rPr lang="ru-RU" b="1" dirty="0"/>
              <a:t>Алиева Наталья </a:t>
            </a:r>
            <a:r>
              <a:rPr lang="ru-RU" b="1" dirty="0" err="1"/>
              <a:t>Бадалиевна</a:t>
            </a:r>
            <a:r>
              <a:rPr lang="ru-RU" b="1" dirty="0"/>
              <a:t> </a:t>
            </a:r>
            <a:r>
              <a:rPr lang="ru-RU" sz="3100" i="1" dirty="0"/>
              <a:t>(учитель русского языка и литературы МБОУ «СОШ №23» г. Симферополя, </a:t>
            </a:r>
            <a:br>
              <a:rPr lang="ru-RU" sz="3100" i="1" dirty="0"/>
            </a:br>
            <a:r>
              <a:rPr lang="ru-RU" sz="3100" i="1" dirty="0"/>
              <a:t>учитель-методист); </a:t>
            </a:r>
            <a:br>
              <a:rPr lang="ru-RU" sz="3600" i="1" dirty="0"/>
            </a:br>
            <a:r>
              <a:rPr lang="ru-RU" b="1" dirty="0" err="1"/>
              <a:t>Спурау</a:t>
            </a:r>
            <a:r>
              <a:rPr lang="ru-RU" b="1" dirty="0"/>
              <a:t> Ольга Игоревна </a:t>
            </a:r>
            <a:r>
              <a:rPr lang="ru-RU" sz="3100" i="1" dirty="0"/>
              <a:t>(учитель русского языка и литературы МБОУ «СОШ №23» г. Симферополя); </a:t>
            </a:r>
            <a:br>
              <a:rPr lang="ru-RU" sz="3600" i="1" dirty="0"/>
            </a:br>
            <a:r>
              <a:rPr lang="ru-RU" b="1" dirty="0" err="1"/>
              <a:t>Кубатина</a:t>
            </a:r>
            <a:r>
              <a:rPr lang="ru-RU" b="1" dirty="0"/>
              <a:t> Елизавета Борисовна </a:t>
            </a:r>
            <a:r>
              <a:rPr lang="ru-RU" sz="3100" i="1" dirty="0"/>
              <a:t>(учитель русского языка и литературы МБОУ «Лицей №1» г. Симферополя);</a:t>
            </a:r>
            <a:br>
              <a:rPr lang="ru-RU" sz="3600" i="1" dirty="0"/>
            </a:br>
            <a:r>
              <a:rPr lang="ru-RU" b="1" dirty="0" err="1"/>
              <a:t>Мустафаева</a:t>
            </a:r>
            <a:r>
              <a:rPr lang="ru-RU" dirty="0"/>
              <a:t> </a:t>
            </a:r>
            <a:r>
              <a:rPr lang="ru-RU" b="1" dirty="0"/>
              <a:t>Эвелина</a:t>
            </a:r>
            <a:r>
              <a:rPr lang="ru-RU" dirty="0"/>
              <a:t> </a:t>
            </a:r>
            <a:r>
              <a:rPr lang="ru-RU" b="1" dirty="0" err="1"/>
              <a:t>Эльдаровна</a:t>
            </a:r>
            <a:r>
              <a:rPr lang="ru-RU" sz="3100" dirty="0"/>
              <a:t>(</a:t>
            </a:r>
            <a:r>
              <a:rPr lang="ru-RU" sz="3100" i="1" dirty="0"/>
              <a:t>учитель русского языка и литературы МБОУ "Гимназия №11 им. К.А. Тренева" </a:t>
            </a:r>
            <a:br>
              <a:rPr lang="ru-RU" sz="3100" i="1" dirty="0"/>
            </a:br>
            <a:r>
              <a:rPr lang="ru-RU" sz="3100" i="1" dirty="0"/>
              <a:t>г. Симферополя )</a:t>
            </a:r>
            <a:br>
              <a:rPr lang="ru-RU" sz="3100" i="1" dirty="0"/>
            </a:br>
            <a:endParaRPr lang="ru-RU" sz="3100" i="1" dirty="0"/>
          </a:p>
        </p:txBody>
      </p:sp>
    </p:spTree>
    <p:extLst>
      <p:ext uri="{BB962C8B-B14F-4D97-AF65-F5344CB8AC3E}">
        <p14:creationId xmlns:p14="http://schemas.microsoft.com/office/powerpoint/2010/main" val="321199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D181A-6254-4CE4-AE42-DE32E61D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662730"/>
            <a:ext cx="11467750" cy="544445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Цели создания сборника:</a:t>
            </a:r>
            <a:br>
              <a:rPr lang="ru-RU" dirty="0"/>
            </a:br>
            <a:r>
              <a:rPr lang="ru-RU" dirty="0"/>
              <a:t>предложить учителям </a:t>
            </a:r>
            <a:r>
              <a:rPr lang="ru-RU" b="1" dirty="0"/>
              <a:t>систему методических приёмов</a:t>
            </a:r>
            <a:r>
              <a:rPr lang="ru-RU" dirty="0"/>
              <a:t>, которые помогают формировать </a:t>
            </a:r>
            <a:r>
              <a:rPr lang="ru-RU" b="1" dirty="0"/>
              <a:t>орфографическую грамотность</a:t>
            </a:r>
            <a:r>
              <a:rPr lang="ru-RU" dirty="0"/>
              <a:t> учащихся при работе со словарными словами. Сборник призван помочь педагогам в работе со словарными словами, сделав её целенаправленной, разнообразной и более результативной.</a:t>
            </a:r>
          </a:p>
        </p:txBody>
      </p:sp>
    </p:spTree>
    <p:extLst>
      <p:ext uri="{BB962C8B-B14F-4D97-AF65-F5344CB8AC3E}">
        <p14:creationId xmlns:p14="http://schemas.microsoft.com/office/powerpoint/2010/main" val="384382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B8F0E42-21D3-4C9A-A974-63AFBFFC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6195"/>
            <a:ext cx="10515600" cy="8163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Задачи создания сборника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A49A2A5-D8FF-4EAE-B6AD-76F9F4E6B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1850" y="1790524"/>
            <a:ext cx="972149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Поделиться педагогическим опытом </a:t>
            </a: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Систематизировать словарную работу </a:t>
            </a: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Разнообразить приёмы работы со словарными словами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98BFCD-1948-433D-B20E-81A7F5CCA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6" t="18371" r="8703" b="39253"/>
          <a:stretch/>
        </p:blipFill>
        <p:spPr>
          <a:xfrm>
            <a:off x="8271543" y="4156088"/>
            <a:ext cx="3565321" cy="23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7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733E7E0B-EE0F-4348-8883-2D0A2D16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1337"/>
            <a:ext cx="10515600" cy="79695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Результативность (ФГОС)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7E8844D-3EE7-4914-BA17-7BF277555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3449" y="1065403"/>
            <a:ext cx="10321197" cy="5658372"/>
          </a:xfrm>
        </p:spPr>
        <p:txBody>
          <a:bodyPr>
            <a:normAutofit fontScale="55000" lnSpcReduction="20000"/>
          </a:bodyPr>
          <a:lstStyle/>
          <a:p>
            <a:r>
              <a:rPr lang="ru-RU" sz="3500" b="1" dirty="0">
                <a:solidFill>
                  <a:schemeClr val="tx1"/>
                </a:solidFill>
              </a:rPr>
              <a:t>Личностные результаты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500" dirty="0">
                <a:solidFill>
                  <a:schemeClr val="tx1"/>
                </a:solidFill>
              </a:rPr>
              <a:t>Мотивация к изучению русского языка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500" dirty="0">
                <a:solidFill>
                  <a:schemeClr val="tx1"/>
                </a:solidFill>
              </a:rPr>
              <a:t>Интерес к слову, расширение словарного запаса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500" dirty="0">
                <a:solidFill>
                  <a:schemeClr val="tx1"/>
                </a:solidFill>
              </a:rPr>
              <a:t>Развитие грамотности школьников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Метапредметные результаты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Умение ставить цель, планировать и контролировать результат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Классификация и анализ слов, использование приёмов запоминания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Навыки работы индивидуально, в паре и группе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Развитие информационной грамотности при работе с электронным сборником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Предметные результаты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Правильное написание словарных слов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Орфографическая зоркость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Применение словарных слов в устной и письменной речи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tx1"/>
                </a:solidFill>
              </a:rPr>
              <a:t>Устойчивые навыки грамотного письма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600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5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6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4D03914-B346-40DE-99DE-C16D4473A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127" y="634003"/>
            <a:ext cx="10515600" cy="150018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Электронный сборник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>состоит из 40 параграфов</a:t>
            </a:r>
            <a:br>
              <a:rPr lang="ru-RU" sz="4400" b="1" dirty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5E202F-D371-40F8-9856-8DB6C83BC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30" y="2386628"/>
            <a:ext cx="6085193" cy="40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5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8E2B8A4-65FF-420A-B87E-16A9AC0C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76" y="1803632"/>
            <a:ext cx="10175846" cy="4760069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1. Словарный диктант.</a:t>
            </a:r>
            <a:br>
              <a:rPr lang="ru-RU" sz="4000" b="1" dirty="0"/>
            </a:br>
            <a:r>
              <a:rPr lang="ru-RU" sz="4000" b="1" dirty="0"/>
              <a:t>2. Задания для запоминания написания слов с обязательной отработкой их использования с точки зрения фонетики, лексики, морфологии, </a:t>
            </a:r>
            <a:r>
              <a:rPr lang="ru-RU" sz="4000" b="1" dirty="0" err="1"/>
              <a:t>морфемики</a:t>
            </a:r>
            <a:r>
              <a:rPr lang="ru-RU" sz="4000" b="1" dirty="0"/>
              <a:t>, синтаксиса.</a:t>
            </a:r>
            <a:br>
              <a:rPr lang="ru-RU" sz="4000" b="1" dirty="0"/>
            </a:br>
            <a:r>
              <a:rPr lang="ru-RU" sz="4000" b="1" dirty="0"/>
              <a:t>3. Работа с текстом. 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690FB8-25EC-482E-9FC4-A3D63C92B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013" y="169221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Структура параграфов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7044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EC05A-B1D6-4F93-8EDE-95011ED9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9272"/>
            <a:ext cx="10515600" cy="8976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Страница сборника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FC54F-DAAE-405D-ADF9-6E095EC48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1962" y="1082181"/>
            <a:ext cx="10640037" cy="5419287"/>
          </a:xfrm>
        </p:spPr>
        <p:txBody>
          <a:bodyPr>
            <a:norm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Параграф 25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Словарный диктант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Агломерация, адаптация, актуальность, анаграмма, анналы, архетип, бриллиант, бюллетень, жилет, иллюстрация, монета, олигарх, опахало, персонал, печаль, редактор, редис, тиара, тираж, ураган, урожай, фехтование, холестерин, цитадель, чердак, экивок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Узнайте слово по его определению. Спишите, продолжив предложения.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Результат сбора сельскохозяйственных культур  - это _____. 2. Специальный документ, например, на голосовании – это _____.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Человек, исправляющий тексты, – это _____. 4.Перестановка букв в слове для получения нового – это _____.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Скопление населённых пунктов - это _____.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Краткий исторический отчет, в котором события расположены в хронологическом порядке, - это _____.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для справок: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агломерация, анаграмма, анналы, бюллетень, редактор, урожай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767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403</TotalTime>
  <Words>488</Words>
  <Application>Microsoft Office PowerPoint</Application>
  <PresentationFormat>Широкоэкранный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Электронный сборник «Методические рекомендации  по работе со словарными словами»</vt:lpstr>
      <vt:lpstr>Актуальность создания сборника</vt:lpstr>
      <vt:lpstr>Составители сборника:      Бурдина Александра Сергеевна (методист КРИППО); Алиева Наталья Бадалиевна (учитель русского языка и литературы МБОУ «СОШ №23» г. Симферополя,  учитель-методист);  Спурау Ольга Игоревна (учитель русского языка и литературы МБОУ «СОШ №23» г. Симферополя);  Кубатина Елизавета Борисовна (учитель русского языка и литературы МБОУ «Лицей №1» г. Симферополя); Мустафаева Эвелина Эльдаровна(учитель русского языка и литературы МБОУ "Гимназия №11 им. К.А. Тренева"  г. Симферополя ) </vt:lpstr>
      <vt:lpstr>Цели создания сборника: предложить учителям систему методических приёмов, которые помогают формировать орфографическую грамотность учащихся при работе со словарными словами. Сборник призван помочь педагогам в работе со словарными словами, сделав её целенаправленной, разнообразной и более результативной.</vt:lpstr>
      <vt:lpstr>Задачи создания сборника</vt:lpstr>
      <vt:lpstr>Результативность (ФГОС)</vt:lpstr>
      <vt:lpstr>Презентация PowerPoint</vt:lpstr>
      <vt:lpstr>1. Словарный диктант. 2. Задания для запоминания написания слов с обязательной отработкой их использования с точки зрения фонетики, лексики, морфологии, морфемики, синтаксиса. 3. Работа с текстом.  </vt:lpstr>
      <vt:lpstr>Страница сборника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сборник «Методические рекомендации  по работе со словарными словами»</dc:title>
  <dc:creator>Дом</dc:creator>
  <cp:lastModifiedBy>Дом</cp:lastModifiedBy>
  <cp:revision>9</cp:revision>
  <dcterms:created xsi:type="dcterms:W3CDTF">2025-08-18T10:11:07Z</dcterms:created>
  <dcterms:modified xsi:type="dcterms:W3CDTF">2025-08-20T14:55:43Z</dcterms:modified>
</cp:coreProperties>
</file>