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306" r:id="rId3"/>
    <p:sldId id="353" r:id="rId4"/>
    <p:sldId id="362" r:id="rId5"/>
    <p:sldId id="328" r:id="rId6"/>
    <p:sldId id="322" r:id="rId7"/>
    <p:sldId id="340" r:id="rId8"/>
    <p:sldId id="343" r:id="rId9"/>
    <p:sldId id="338" r:id="rId10"/>
    <p:sldId id="346" r:id="rId11"/>
    <p:sldId id="330" r:id="rId12"/>
    <p:sldId id="339" r:id="rId13"/>
    <p:sldId id="331" r:id="rId14"/>
    <p:sldId id="332" r:id="rId15"/>
    <p:sldId id="333" r:id="rId16"/>
    <p:sldId id="334" r:id="rId17"/>
    <p:sldId id="335" r:id="rId18"/>
    <p:sldId id="349" r:id="rId19"/>
    <p:sldId id="350" r:id="rId20"/>
    <p:sldId id="351" r:id="rId21"/>
    <p:sldId id="337" r:id="rId22"/>
    <p:sldId id="336" r:id="rId23"/>
    <p:sldId id="320" r:id="rId24"/>
    <p:sldId id="341" r:id="rId25"/>
    <p:sldId id="342" r:id="rId26"/>
    <p:sldId id="357" r:id="rId27"/>
    <p:sldId id="358" r:id="rId28"/>
    <p:sldId id="359" r:id="rId29"/>
    <p:sldId id="308" r:id="rId30"/>
    <p:sldId id="344" r:id="rId31"/>
    <p:sldId id="345" r:id="rId32"/>
    <p:sldId id="348" r:id="rId33"/>
    <p:sldId id="311" r:id="rId34"/>
    <p:sldId id="312" r:id="rId35"/>
    <p:sldId id="314" r:id="rId36"/>
    <p:sldId id="315" r:id="rId37"/>
    <p:sldId id="316" r:id="rId38"/>
    <p:sldId id="317" r:id="rId39"/>
    <p:sldId id="318" r:id="rId40"/>
    <p:sldId id="319" r:id="rId41"/>
    <p:sldId id="265" r:id="rId42"/>
    <p:sldId id="258" r:id="rId43"/>
    <p:sldId id="264" r:id="rId44"/>
    <p:sldId id="352" r:id="rId45"/>
    <p:sldId id="286" r:id="rId46"/>
    <p:sldId id="355" r:id="rId47"/>
    <p:sldId id="360" r:id="rId48"/>
    <p:sldId id="281" r:id="rId49"/>
    <p:sldId id="356" r:id="rId50"/>
    <p:sldId id="288" r:id="rId51"/>
    <p:sldId id="289" r:id="rId52"/>
    <p:sldId id="291" r:id="rId53"/>
    <p:sldId id="292" r:id="rId54"/>
    <p:sldId id="294" r:id="rId55"/>
    <p:sldId id="293" r:id="rId56"/>
    <p:sldId id="298" r:id="rId57"/>
    <p:sldId id="323" r:id="rId58"/>
    <p:sldId id="299" r:id="rId59"/>
    <p:sldId id="282" r:id="rId60"/>
    <p:sldId id="295" r:id="rId61"/>
    <p:sldId id="296" r:id="rId62"/>
    <p:sldId id="297" r:id="rId63"/>
    <p:sldId id="263" r:id="rId64"/>
    <p:sldId id="300" r:id="rId65"/>
    <p:sldId id="325" r:id="rId66"/>
    <p:sldId id="361"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84" autoAdjust="0"/>
  </p:normalViewPr>
  <p:slideViewPr>
    <p:cSldViewPr>
      <p:cViewPr varScale="1">
        <p:scale>
          <a:sx n="51" d="100"/>
          <a:sy n="51" d="100"/>
        </p:scale>
        <p:origin x="121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FDB2F-AD14-4450-B1B2-416C5877EB5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47EAE247-936E-430A-9F60-C20575F35573}">
      <dgm:prSet phldrT="[Текст]"/>
      <dgm:spPr/>
      <dgm:t>
        <a:bodyPr/>
        <a:lstStyle/>
        <a:p>
          <a:r>
            <a:rPr lang="ru-RU" b="1" i="1" dirty="0">
              <a:solidFill>
                <a:srgbClr val="002060"/>
              </a:solidFill>
              <a:latin typeface="Times New Roman" panose="02020603050405020304" pitchFamily="18" charset="0"/>
              <a:cs typeface="Times New Roman" panose="02020603050405020304" pitchFamily="18" charset="0"/>
            </a:rPr>
            <a:t>Дошкольное образование</a:t>
          </a:r>
        </a:p>
      </dgm:t>
    </dgm:pt>
    <dgm:pt modelId="{92A74A42-6B3B-46F1-9A46-9AD1C52808C0}" type="parTrans" cxnId="{25C0748D-93B2-4FC5-940D-147DA574F1CA}">
      <dgm:prSet/>
      <dgm:spPr/>
      <dgm:t>
        <a:bodyPr/>
        <a:lstStyle/>
        <a:p>
          <a:endParaRPr lang="ru-RU"/>
        </a:p>
      </dgm:t>
    </dgm:pt>
    <dgm:pt modelId="{1C5DDCE9-06D5-4392-8DBD-938E599B94E5}" type="sibTrans" cxnId="{25C0748D-93B2-4FC5-940D-147DA574F1CA}">
      <dgm:prSet/>
      <dgm:spPr/>
      <dgm:t>
        <a:bodyPr/>
        <a:lstStyle/>
        <a:p>
          <a:endParaRPr lang="ru-RU"/>
        </a:p>
      </dgm:t>
    </dgm:pt>
    <dgm:pt modelId="{4C8E19B3-2F92-4BFF-AF67-ABA7CEA9E512}">
      <dgm:prSet phldrT="[Текст]"/>
      <dgm:spPr/>
      <dgm:t>
        <a:bodyPr/>
        <a:lstStyle/>
        <a:p>
          <a:pPr algn="ctr"/>
          <a:r>
            <a:rPr lang="ru-RU" b="1" i="1" dirty="0">
              <a:solidFill>
                <a:srgbClr val="002060"/>
              </a:solidFill>
              <a:latin typeface="Times New Roman" panose="02020603050405020304" pitchFamily="18" charset="0"/>
              <a:cs typeface="Times New Roman" panose="02020603050405020304" pitchFamily="18" charset="0"/>
            </a:rPr>
            <a:t>Начальное образование</a:t>
          </a:r>
        </a:p>
      </dgm:t>
    </dgm:pt>
    <dgm:pt modelId="{0CF3677D-AF5E-47ED-AA3D-C8F07CD60F23}" type="parTrans" cxnId="{94C4AB72-9F7B-41B5-AD2F-D348233D7634}">
      <dgm:prSet/>
      <dgm:spPr/>
      <dgm:t>
        <a:bodyPr/>
        <a:lstStyle/>
        <a:p>
          <a:endParaRPr lang="ru-RU"/>
        </a:p>
      </dgm:t>
    </dgm:pt>
    <dgm:pt modelId="{7817074A-43EF-4BF1-A5CD-01349E6DDC16}" type="sibTrans" cxnId="{94C4AB72-9F7B-41B5-AD2F-D348233D7634}">
      <dgm:prSet/>
      <dgm:spPr/>
      <dgm:t>
        <a:bodyPr/>
        <a:lstStyle/>
        <a:p>
          <a:endParaRPr lang="ru-RU"/>
        </a:p>
      </dgm:t>
    </dgm:pt>
    <dgm:pt modelId="{B547B393-6458-45DE-A797-07356A1C12D7}">
      <dgm:prSet phldrT="[Текст]"/>
      <dgm:spPr/>
      <dgm:t>
        <a:bodyPr/>
        <a:lstStyle/>
        <a:p>
          <a:pPr algn="ctr"/>
          <a:r>
            <a:rPr lang="ru-RU" b="1" i="1" dirty="0">
              <a:solidFill>
                <a:srgbClr val="002060"/>
              </a:solidFill>
              <a:latin typeface="Times New Roman" panose="02020603050405020304" pitchFamily="18" charset="0"/>
              <a:cs typeface="Times New Roman" panose="02020603050405020304" pitchFamily="18" charset="0"/>
            </a:rPr>
            <a:t>Основное образование</a:t>
          </a:r>
        </a:p>
      </dgm:t>
    </dgm:pt>
    <dgm:pt modelId="{7F7B3A7C-27ED-4989-A6C9-1C90D3136A5D}" type="parTrans" cxnId="{FF6ACE91-1969-4B4B-B555-FCEF0E9481F9}">
      <dgm:prSet/>
      <dgm:spPr/>
      <dgm:t>
        <a:bodyPr/>
        <a:lstStyle/>
        <a:p>
          <a:endParaRPr lang="ru-RU"/>
        </a:p>
      </dgm:t>
    </dgm:pt>
    <dgm:pt modelId="{0122BFCC-E3EF-4290-9DAE-07B810532369}" type="sibTrans" cxnId="{FF6ACE91-1969-4B4B-B555-FCEF0E9481F9}">
      <dgm:prSet/>
      <dgm:spPr/>
      <dgm:t>
        <a:bodyPr/>
        <a:lstStyle/>
        <a:p>
          <a:endParaRPr lang="ru-RU"/>
        </a:p>
      </dgm:t>
    </dgm:pt>
    <dgm:pt modelId="{91564D0A-A1C6-43FA-8296-6B69E9D2F0FB}">
      <dgm:prSet/>
      <dgm:spPr/>
      <dgm:t>
        <a:bodyPr/>
        <a:lstStyle/>
        <a:p>
          <a:endParaRPr lang="ru-RU"/>
        </a:p>
      </dgm:t>
    </dgm:pt>
    <dgm:pt modelId="{9DB1A8CC-CA5D-42E1-89C6-CCA25F311467}" type="parTrans" cxnId="{21B1DD3F-E2C7-4F7A-B4DD-20B17C42A2E1}">
      <dgm:prSet/>
      <dgm:spPr/>
      <dgm:t>
        <a:bodyPr/>
        <a:lstStyle/>
        <a:p>
          <a:endParaRPr lang="ru-RU"/>
        </a:p>
      </dgm:t>
    </dgm:pt>
    <dgm:pt modelId="{936EAED2-E59F-4A16-A30D-ED73739ABC3D}" type="sibTrans" cxnId="{21B1DD3F-E2C7-4F7A-B4DD-20B17C42A2E1}">
      <dgm:prSet/>
      <dgm:spPr/>
      <dgm:t>
        <a:bodyPr/>
        <a:lstStyle/>
        <a:p>
          <a:endParaRPr lang="ru-RU"/>
        </a:p>
      </dgm:t>
    </dgm:pt>
    <dgm:pt modelId="{8C2A49E7-8EB0-44D1-BFBD-70C08D34823E}">
      <dgm:prSet/>
      <dgm:spPr/>
      <dgm:t>
        <a:bodyPr/>
        <a:lstStyle/>
        <a:p>
          <a:endParaRPr lang="ru-RU"/>
        </a:p>
      </dgm:t>
    </dgm:pt>
    <dgm:pt modelId="{20546FED-828C-44D9-BDF5-49EEAA0A0C8D}" type="parTrans" cxnId="{AB651B01-AA4F-4658-93EB-916092219C2B}">
      <dgm:prSet/>
      <dgm:spPr/>
      <dgm:t>
        <a:bodyPr/>
        <a:lstStyle/>
        <a:p>
          <a:endParaRPr lang="ru-RU"/>
        </a:p>
      </dgm:t>
    </dgm:pt>
    <dgm:pt modelId="{4B3D47B6-F379-4C85-96CB-08E45B7DA87B}" type="sibTrans" cxnId="{AB651B01-AA4F-4658-93EB-916092219C2B}">
      <dgm:prSet/>
      <dgm:spPr/>
      <dgm:t>
        <a:bodyPr/>
        <a:lstStyle/>
        <a:p>
          <a:endParaRPr lang="ru-RU"/>
        </a:p>
      </dgm:t>
    </dgm:pt>
    <dgm:pt modelId="{02A9DB9F-E842-45FD-804E-4939326EB44E}" type="pres">
      <dgm:prSet presAssocID="{DE2FDB2F-AD14-4450-B1B2-416C5877EB50}" presName="rootnode" presStyleCnt="0">
        <dgm:presLayoutVars>
          <dgm:chMax/>
          <dgm:chPref/>
          <dgm:dir/>
          <dgm:animLvl val="lvl"/>
        </dgm:presLayoutVars>
      </dgm:prSet>
      <dgm:spPr/>
    </dgm:pt>
    <dgm:pt modelId="{44B31F7A-87E7-4503-94EB-3639E06C3D42}" type="pres">
      <dgm:prSet presAssocID="{47EAE247-936E-430A-9F60-C20575F35573}" presName="composite" presStyleCnt="0"/>
      <dgm:spPr/>
    </dgm:pt>
    <dgm:pt modelId="{6537D5B7-C229-4C8C-A536-5DFE7EDB554C}" type="pres">
      <dgm:prSet presAssocID="{47EAE247-936E-430A-9F60-C20575F35573}" presName="LShape" presStyleLbl="alignNode1" presStyleIdx="0" presStyleCnt="9"/>
      <dgm:spPr/>
    </dgm:pt>
    <dgm:pt modelId="{E7ADE6F9-DE77-48C5-8AD8-1F4BA0D3DFC3}" type="pres">
      <dgm:prSet presAssocID="{47EAE247-936E-430A-9F60-C20575F35573}" presName="ParentText" presStyleLbl="revTx" presStyleIdx="0" presStyleCnt="5">
        <dgm:presLayoutVars>
          <dgm:chMax val="0"/>
          <dgm:chPref val="0"/>
          <dgm:bulletEnabled val="1"/>
        </dgm:presLayoutVars>
      </dgm:prSet>
      <dgm:spPr/>
    </dgm:pt>
    <dgm:pt modelId="{00BDA900-9391-4967-8189-9D43BA5D2529}" type="pres">
      <dgm:prSet presAssocID="{47EAE247-936E-430A-9F60-C20575F35573}" presName="Triangle" presStyleLbl="alignNode1" presStyleIdx="1" presStyleCnt="9"/>
      <dgm:spPr/>
    </dgm:pt>
    <dgm:pt modelId="{58713BD2-312D-4BB7-967C-CB65D812B38E}" type="pres">
      <dgm:prSet presAssocID="{1C5DDCE9-06D5-4392-8DBD-938E599B94E5}" presName="sibTrans" presStyleCnt="0"/>
      <dgm:spPr/>
    </dgm:pt>
    <dgm:pt modelId="{87E7EB55-CD35-4ECC-9281-8F96E9099A94}" type="pres">
      <dgm:prSet presAssocID="{1C5DDCE9-06D5-4392-8DBD-938E599B94E5}" presName="space" presStyleCnt="0"/>
      <dgm:spPr/>
    </dgm:pt>
    <dgm:pt modelId="{5575A67E-1B5A-4E61-9B3C-759EFFFD3AF6}" type="pres">
      <dgm:prSet presAssocID="{4C8E19B3-2F92-4BFF-AF67-ABA7CEA9E512}" presName="composite" presStyleCnt="0"/>
      <dgm:spPr/>
    </dgm:pt>
    <dgm:pt modelId="{FAB8ACDF-8B5F-41B8-BF85-6520B44E52CA}" type="pres">
      <dgm:prSet presAssocID="{4C8E19B3-2F92-4BFF-AF67-ABA7CEA9E512}" presName="LShape" presStyleLbl="alignNode1" presStyleIdx="2" presStyleCnt="9"/>
      <dgm:spPr/>
    </dgm:pt>
    <dgm:pt modelId="{C7308225-8E14-42CE-B4F6-EBB24C462E13}" type="pres">
      <dgm:prSet presAssocID="{4C8E19B3-2F92-4BFF-AF67-ABA7CEA9E512}" presName="ParentText" presStyleLbl="revTx" presStyleIdx="1" presStyleCnt="5">
        <dgm:presLayoutVars>
          <dgm:chMax val="0"/>
          <dgm:chPref val="0"/>
          <dgm:bulletEnabled val="1"/>
        </dgm:presLayoutVars>
      </dgm:prSet>
      <dgm:spPr/>
    </dgm:pt>
    <dgm:pt modelId="{600E23B1-63E2-46AA-A684-50E264BC234B}" type="pres">
      <dgm:prSet presAssocID="{4C8E19B3-2F92-4BFF-AF67-ABA7CEA9E512}" presName="Triangle" presStyleLbl="alignNode1" presStyleIdx="3" presStyleCnt="9"/>
      <dgm:spPr/>
    </dgm:pt>
    <dgm:pt modelId="{68FFC2C0-2CDB-4283-A08E-D82D2DB6B9AE}" type="pres">
      <dgm:prSet presAssocID="{7817074A-43EF-4BF1-A5CD-01349E6DDC16}" presName="sibTrans" presStyleCnt="0"/>
      <dgm:spPr/>
    </dgm:pt>
    <dgm:pt modelId="{C2C543D3-3E57-4B79-B442-C92619F6A01C}" type="pres">
      <dgm:prSet presAssocID="{7817074A-43EF-4BF1-A5CD-01349E6DDC16}" presName="space" presStyleCnt="0"/>
      <dgm:spPr/>
    </dgm:pt>
    <dgm:pt modelId="{4CC9ECA9-336A-410C-BFF0-22D88832EA77}" type="pres">
      <dgm:prSet presAssocID="{8C2A49E7-8EB0-44D1-BFBD-70C08D34823E}" presName="composite" presStyleCnt="0"/>
      <dgm:spPr/>
    </dgm:pt>
    <dgm:pt modelId="{28AD025D-F746-419A-AFE7-2EB7648AF258}" type="pres">
      <dgm:prSet presAssocID="{8C2A49E7-8EB0-44D1-BFBD-70C08D34823E}" presName="LShape" presStyleLbl="alignNode1" presStyleIdx="4" presStyleCnt="9"/>
      <dgm:spPr/>
    </dgm:pt>
    <dgm:pt modelId="{B827E03E-5C81-400B-A9DC-860799A877B5}" type="pres">
      <dgm:prSet presAssocID="{8C2A49E7-8EB0-44D1-BFBD-70C08D34823E}" presName="ParentText" presStyleLbl="revTx" presStyleIdx="2" presStyleCnt="5">
        <dgm:presLayoutVars>
          <dgm:chMax val="0"/>
          <dgm:chPref val="0"/>
          <dgm:bulletEnabled val="1"/>
        </dgm:presLayoutVars>
      </dgm:prSet>
      <dgm:spPr/>
    </dgm:pt>
    <dgm:pt modelId="{BFDBFE89-31E6-4747-AE0A-13B1C940730C}" type="pres">
      <dgm:prSet presAssocID="{8C2A49E7-8EB0-44D1-BFBD-70C08D34823E}" presName="Triangle" presStyleLbl="alignNode1" presStyleIdx="5" presStyleCnt="9"/>
      <dgm:spPr/>
    </dgm:pt>
    <dgm:pt modelId="{D6A65566-227A-4145-8650-D82C5981FEC3}" type="pres">
      <dgm:prSet presAssocID="{4B3D47B6-F379-4C85-96CB-08E45B7DA87B}" presName="sibTrans" presStyleCnt="0"/>
      <dgm:spPr/>
    </dgm:pt>
    <dgm:pt modelId="{E54F65FC-6629-4A28-B5C4-32F44F660C3F}" type="pres">
      <dgm:prSet presAssocID="{4B3D47B6-F379-4C85-96CB-08E45B7DA87B}" presName="space" presStyleCnt="0"/>
      <dgm:spPr/>
    </dgm:pt>
    <dgm:pt modelId="{0E7CDBD8-DC30-4AEB-97E3-3E7D288C0167}" type="pres">
      <dgm:prSet presAssocID="{B547B393-6458-45DE-A797-07356A1C12D7}" presName="composite" presStyleCnt="0"/>
      <dgm:spPr/>
    </dgm:pt>
    <dgm:pt modelId="{6EE7E009-2CE7-4B18-B942-DB51420B79E3}" type="pres">
      <dgm:prSet presAssocID="{B547B393-6458-45DE-A797-07356A1C12D7}" presName="LShape" presStyleLbl="alignNode1" presStyleIdx="6" presStyleCnt="9"/>
      <dgm:spPr/>
    </dgm:pt>
    <dgm:pt modelId="{11DED074-96F6-4E48-93D0-432AB539564B}" type="pres">
      <dgm:prSet presAssocID="{B547B393-6458-45DE-A797-07356A1C12D7}" presName="ParentText" presStyleLbl="revTx" presStyleIdx="3" presStyleCnt="5" custLinFactX="-20524" custLinFactNeighborX="-100000" custLinFactNeighborY="39295">
        <dgm:presLayoutVars>
          <dgm:chMax val="0"/>
          <dgm:chPref val="0"/>
          <dgm:bulletEnabled val="1"/>
        </dgm:presLayoutVars>
      </dgm:prSet>
      <dgm:spPr/>
    </dgm:pt>
    <dgm:pt modelId="{13BD9177-5EFE-4A95-BFA1-C3DBC37C2266}" type="pres">
      <dgm:prSet presAssocID="{B547B393-6458-45DE-A797-07356A1C12D7}" presName="Triangle" presStyleLbl="alignNode1" presStyleIdx="7" presStyleCnt="9"/>
      <dgm:spPr/>
    </dgm:pt>
    <dgm:pt modelId="{7C5F7EE1-21FB-4A7B-926B-E73C1C2DAB63}" type="pres">
      <dgm:prSet presAssocID="{0122BFCC-E3EF-4290-9DAE-07B810532369}" presName="sibTrans" presStyleCnt="0"/>
      <dgm:spPr/>
    </dgm:pt>
    <dgm:pt modelId="{80D6C7F8-3102-4BF4-8C5C-48E50E59200E}" type="pres">
      <dgm:prSet presAssocID="{0122BFCC-E3EF-4290-9DAE-07B810532369}" presName="space" presStyleCnt="0"/>
      <dgm:spPr/>
    </dgm:pt>
    <dgm:pt modelId="{33EF4CAC-2F5C-46DE-90D0-973204A1E9F3}" type="pres">
      <dgm:prSet presAssocID="{91564D0A-A1C6-43FA-8296-6B69E9D2F0FB}" presName="composite" presStyleCnt="0"/>
      <dgm:spPr/>
    </dgm:pt>
    <dgm:pt modelId="{32E043B9-5C7F-49BD-B7DA-63661520F19D}" type="pres">
      <dgm:prSet presAssocID="{91564D0A-A1C6-43FA-8296-6B69E9D2F0FB}" presName="LShape" presStyleLbl="alignNode1" presStyleIdx="8" presStyleCnt="9"/>
      <dgm:spPr/>
    </dgm:pt>
    <dgm:pt modelId="{19E64C30-13DC-4DFC-90A7-8F02CA830435}" type="pres">
      <dgm:prSet presAssocID="{91564D0A-A1C6-43FA-8296-6B69E9D2F0FB}" presName="ParentText" presStyleLbl="revTx" presStyleIdx="4" presStyleCnt="5">
        <dgm:presLayoutVars>
          <dgm:chMax val="0"/>
          <dgm:chPref val="0"/>
          <dgm:bulletEnabled val="1"/>
        </dgm:presLayoutVars>
      </dgm:prSet>
      <dgm:spPr/>
    </dgm:pt>
  </dgm:ptLst>
  <dgm:cxnLst>
    <dgm:cxn modelId="{AB651B01-AA4F-4658-93EB-916092219C2B}" srcId="{DE2FDB2F-AD14-4450-B1B2-416C5877EB50}" destId="{8C2A49E7-8EB0-44D1-BFBD-70C08D34823E}" srcOrd="2" destOrd="0" parTransId="{20546FED-828C-44D9-BDF5-49EEAA0A0C8D}" sibTransId="{4B3D47B6-F379-4C85-96CB-08E45B7DA87B}"/>
    <dgm:cxn modelId="{CDF5100F-DA6C-494F-9727-E8045E699A5F}" type="presOf" srcId="{91564D0A-A1C6-43FA-8296-6B69E9D2F0FB}" destId="{19E64C30-13DC-4DFC-90A7-8F02CA830435}" srcOrd="0" destOrd="0" presId="urn:microsoft.com/office/officeart/2009/3/layout/StepUpProcess"/>
    <dgm:cxn modelId="{21B1DD3F-E2C7-4F7A-B4DD-20B17C42A2E1}" srcId="{DE2FDB2F-AD14-4450-B1B2-416C5877EB50}" destId="{91564D0A-A1C6-43FA-8296-6B69E9D2F0FB}" srcOrd="4" destOrd="0" parTransId="{9DB1A8CC-CA5D-42E1-89C6-CCA25F311467}" sibTransId="{936EAED2-E59F-4A16-A30D-ED73739ABC3D}"/>
    <dgm:cxn modelId="{B37B6B46-55E3-4581-953E-3094498510A2}" type="presOf" srcId="{DE2FDB2F-AD14-4450-B1B2-416C5877EB50}" destId="{02A9DB9F-E842-45FD-804E-4939326EB44E}" srcOrd="0" destOrd="0" presId="urn:microsoft.com/office/officeart/2009/3/layout/StepUpProcess"/>
    <dgm:cxn modelId="{C4DA426E-73D2-4693-ADAA-71F6E8A4C457}" type="presOf" srcId="{B547B393-6458-45DE-A797-07356A1C12D7}" destId="{11DED074-96F6-4E48-93D0-432AB539564B}" srcOrd="0" destOrd="0" presId="urn:microsoft.com/office/officeart/2009/3/layout/StepUpProcess"/>
    <dgm:cxn modelId="{94C4AB72-9F7B-41B5-AD2F-D348233D7634}" srcId="{DE2FDB2F-AD14-4450-B1B2-416C5877EB50}" destId="{4C8E19B3-2F92-4BFF-AF67-ABA7CEA9E512}" srcOrd="1" destOrd="0" parTransId="{0CF3677D-AF5E-47ED-AA3D-C8F07CD60F23}" sibTransId="{7817074A-43EF-4BF1-A5CD-01349E6DDC16}"/>
    <dgm:cxn modelId="{25C0748D-93B2-4FC5-940D-147DA574F1CA}" srcId="{DE2FDB2F-AD14-4450-B1B2-416C5877EB50}" destId="{47EAE247-936E-430A-9F60-C20575F35573}" srcOrd="0" destOrd="0" parTransId="{92A74A42-6B3B-46F1-9A46-9AD1C52808C0}" sibTransId="{1C5DDCE9-06D5-4392-8DBD-938E599B94E5}"/>
    <dgm:cxn modelId="{FF6ACE91-1969-4B4B-B555-FCEF0E9481F9}" srcId="{DE2FDB2F-AD14-4450-B1B2-416C5877EB50}" destId="{B547B393-6458-45DE-A797-07356A1C12D7}" srcOrd="3" destOrd="0" parTransId="{7F7B3A7C-27ED-4989-A6C9-1C90D3136A5D}" sibTransId="{0122BFCC-E3EF-4290-9DAE-07B810532369}"/>
    <dgm:cxn modelId="{036F6F98-ED54-4401-B251-F1A0097844A0}" type="presOf" srcId="{4C8E19B3-2F92-4BFF-AF67-ABA7CEA9E512}" destId="{C7308225-8E14-42CE-B4F6-EBB24C462E13}" srcOrd="0" destOrd="0" presId="urn:microsoft.com/office/officeart/2009/3/layout/StepUpProcess"/>
    <dgm:cxn modelId="{13DD679F-751C-4BAC-931F-6DAC58CFBAD9}" type="presOf" srcId="{8C2A49E7-8EB0-44D1-BFBD-70C08D34823E}" destId="{B827E03E-5C81-400B-A9DC-860799A877B5}" srcOrd="0" destOrd="0" presId="urn:microsoft.com/office/officeart/2009/3/layout/StepUpProcess"/>
    <dgm:cxn modelId="{AA7198FB-73AF-4A55-866D-9667F40C83EE}" type="presOf" srcId="{47EAE247-936E-430A-9F60-C20575F35573}" destId="{E7ADE6F9-DE77-48C5-8AD8-1F4BA0D3DFC3}" srcOrd="0" destOrd="0" presId="urn:microsoft.com/office/officeart/2009/3/layout/StepUpProcess"/>
    <dgm:cxn modelId="{15338948-C4C1-4870-8986-3E123028F3BC}" type="presParOf" srcId="{02A9DB9F-E842-45FD-804E-4939326EB44E}" destId="{44B31F7A-87E7-4503-94EB-3639E06C3D42}" srcOrd="0" destOrd="0" presId="urn:microsoft.com/office/officeart/2009/3/layout/StepUpProcess"/>
    <dgm:cxn modelId="{7E058D84-3F03-49A4-B902-B19E452E5A74}" type="presParOf" srcId="{44B31F7A-87E7-4503-94EB-3639E06C3D42}" destId="{6537D5B7-C229-4C8C-A536-5DFE7EDB554C}" srcOrd="0" destOrd="0" presId="urn:microsoft.com/office/officeart/2009/3/layout/StepUpProcess"/>
    <dgm:cxn modelId="{A59616C5-C519-45A8-BAB4-300E6D6EB6F3}" type="presParOf" srcId="{44B31F7A-87E7-4503-94EB-3639E06C3D42}" destId="{E7ADE6F9-DE77-48C5-8AD8-1F4BA0D3DFC3}" srcOrd="1" destOrd="0" presId="urn:microsoft.com/office/officeart/2009/3/layout/StepUpProcess"/>
    <dgm:cxn modelId="{8A0AAF5C-FA14-4A25-B333-DC9AEE489B37}" type="presParOf" srcId="{44B31F7A-87E7-4503-94EB-3639E06C3D42}" destId="{00BDA900-9391-4967-8189-9D43BA5D2529}" srcOrd="2" destOrd="0" presId="urn:microsoft.com/office/officeart/2009/3/layout/StepUpProcess"/>
    <dgm:cxn modelId="{AB69D770-1DB2-4FA5-BC4C-0348F637B0D3}" type="presParOf" srcId="{02A9DB9F-E842-45FD-804E-4939326EB44E}" destId="{58713BD2-312D-4BB7-967C-CB65D812B38E}" srcOrd="1" destOrd="0" presId="urn:microsoft.com/office/officeart/2009/3/layout/StepUpProcess"/>
    <dgm:cxn modelId="{08D2DF09-A15B-4C77-9030-013989546CF2}" type="presParOf" srcId="{58713BD2-312D-4BB7-967C-CB65D812B38E}" destId="{87E7EB55-CD35-4ECC-9281-8F96E9099A94}" srcOrd="0" destOrd="0" presId="urn:microsoft.com/office/officeart/2009/3/layout/StepUpProcess"/>
    <dgm:cxn modelId="{E869B524-39F0-4B19-BA03-5F77952DAEB5}" type="presParOf" srcId="{02A9DB9F-E842-45FD-804E-4939326EB44E}" destId="{5575A67E-1B5A-4E61-9B3C-759EFFFD3AF6}" srcOrd="2" destOrd="0" presId="urn:microsoft.com/office/officeart/2009/3/layout/StepUpProcess"/>
    <dgm:cxn modelId="{6DDC7C07-E111-4244-856E-CAFF00E2FD32}" type="presParOf" srcId="{5575A67E-1B5A-4E61-9B3C-759EFFFD3AF6}" destId="{FAB8ACDF-8B5F-41B8-BF85-6520B44E52CA}" srcOrd="0" destOrd="0" presId="urn:microsoft.com/office/officeart/2009/3/layout/StepUpProcess"/>
    <dgm:cxn modelId="{223C7D00-72A8-4570-B996-5BE2D71DFF53}" type="presParOf" srcId="{5575A67E-1B5A-4E61-9B3C-759EFFFD3AF6}" destId="{C7308225-8E14-42CE-B4F6-EBB24C462E13}" srcOrd="1" destOrd="0" presId="urn:microsoft.com/office/officeart/2009/3/layout/StepUpProcess"/>
    <dgm:cxn modelId="{DC05E8A7-6F3C-401A-8A15-176724C90ACB}" type="presParOf" srcId="{5575A67E-1B5A-4E61-9B3C-759EFFFD3AF6}" destId="{600E23B1-63E2-46AA-A684-50E264BC234B}" srcOrd="2" destOrd="0" presId="urn:microsoft.com/office/officeart/2009/3/layout/StepUpProcess"/>
    <dgm:cxn modelId="{37FF0F9A-C7D1-4572-9227-C94267DA134F}" type="presParOf" srcId="{02A9DB9F-E842-45FD-804E-4939326EB44E}" destId="{68FFC2C0-2CDB-4283-A08E-D82D2DB6B9AE}" srcOrd="3" destOrd="0" presId="urn:microsoft.com/office/officeart/2009/3/layout/StepUpProcess"/>
    <dgm:cxn modelId="{CC3A5E85-98AD-466F-87AA-F14C323EFE23}" type="presParOf" srcId="{68FFC2C0-2CDB-4283-A08E-D82D2DB6B9AE}" destId="{C2C543D3-3E57-4B79-B442-C92619F6A01C}" srcOrd="0" destOrd="0" presId="urn:microsoft.com/office/officeart/2009/3/layout/StepUpProcess"/>
    <dgm:cxn modelId="{113DA16C-A61B-4990-809D-BB434BCC713C}" type="presParOf" srcId="{02A9DB9F-E842-45FD-804E-4939326EB44E}" destId="{4CC9ECA9-336A-410C-BFF0-22D88832EA77}" srcOrd="4" destOrd="0" presId="urn:microsoft.com/office/officeart/2009/3/layout/StepUpProcess"/>
    <dgm:cxn modelId="{E24BDE38-4B96-43B8-A305-66923A9A117E}" type="presParOf" srcId="{4CC9ECA9-336A-410C-BFF0-22D88832EA77}" destId="{28AD025D-F746-419A-AFE7-2EB7648AF258}" srcOrd="0" destOrd="0" presId="urn:microsoft.com/office/officeart/2009/3/layout/StepUpProcess"/>
    <dgm:cxn modelId="{30A0A044-EC9D-4C32-997E-870505F494B4}" type="presParOf" srcId="{4CC9ECA9-336A-410C-BFF0-22D88832EA77}" destId="{B827E03E-5C81-400B-A9DC-860799A877B5}" srcOrd="1" destOrd="0" presId="urn:microsoft.com/office/officeart/2009/3/layout/StepUpProcess"/>
    <dgm:cxn modelId="{FAF5652E-F324-430B-8A6A-411A1024EFF2}" type="presParOf" srcId="{4CC9ECA9-336A-410C-BFF0-22D88832EA77}" destId="{BFDBFE89-31E6-4747-AE0A-13B1C940730C}" srcOrd="2" destOrd="0" presId="urn:microsoft.com/office/officeart/2009/3/layout/StepUpProcess"/>
    <dgm:cxn modelId="{F24F3F3C-26DC-4136-99E9-055571E870CF}" type="presParOf" srcId="{02A9DB9F-E842-45FD-804E-4939326EB44E}" destId="{D6A65566-227A-4145-8650-D82C5981FEC3}" srcOrd="5" destOrd="0" presId="urn:microsoft.com/office/officeart/2009/3/layout/StepUpProcess"/>
    <dgm:cxn modelId="{AB3D4569-F6E0-4B8A-A621-F2DBD50C96EE}" type="presParOf" srcId="{D6A65566-227A-4145-8650-D82C5981FEC3}" destId="{E54F65FC-6629-4A28-B5C4-32F44F660C3F}" srcOrd="0" destOrd="0" presId="urn:microsoft.com/office/officeart/2009/3/layout/StepUpProcess"/>
    <dgm:cxn modelId="{21F13932-63E9-430E-80B0-3CDDF8194F59}" type="presParOf" srcId="{02A9DB9F-E842-45FD-804E-4939326EB44E}" destId="{0E7CDBD8-DC30-4AEB-97E3-3E7D288C0167}" srcOrd="6" destOrd="0" presId="urn:microsoft.com/office/officeart/2009/3/layout/StepUpProcess"/>
    <dgm:cxn modelId="{BC7A1A63-E9BC-4132-AE48-84AF75C0448B}" type="presParOf" srcId="{0E7CDBD8-DC30-4AEB-97E3-3E7D288C0167}" destId="{6EE7E009-2CE7-4B18-B942-DB51420B79E3}" srcOrd="0" destOrd="0" presId="urn:microsoft.com/office/officeart/2009/3/layout/StepUpProcess"/>
    <dgm:cxn modelId="{4FB62FA6-E3A9-451A-B4D1-8B96614E4EEB}" type="presParOf" srcId="{0E7CDBD8-DC30-4AEB-97E3-3E7D288C0167}" destId="{11DED074-96F6-4E48-93D0-432AB539564B}" srcOrd="1" destOrd="0" presId="urn:microsoft.com/office/officeart/2009/3/layout/StepUpProcess"/>
    <dgm:cxn modelId="{33A6B2B8-CA5E-4046-9F9A-91F3DB6F3D18}" type="presParOf" srcId="{0E7CDBD8-DC30-4AEB-97E3-3E7D288C0167}" destId="{13BD9177-5EFE-4A95-BFA1-C3DBC37C2266}" srcOrd="2" destOrd="0" presId="urn:microsoft.com/office/officeart/2009/3/layout/StepUpProcess"/>
    <dgm:cxn modelId="{91D44712-529D-44E1-8DC4-8775AF82C617}" type="presParOf" srcId="{02A9DB9F-E842-45FD-804E-4939326EB44E}" destId="{7C5F7EE1-21FB-4A7B-926B-E73C1C2DAB63}" srcOrd="7" destOrd="0" presId="urn:microsoft.com/office/officeart/2009/3/layout/StepUpProcess"/>
    <dgm:cxn modelId="{88A0E0D7-1025-4737-994F-BD6B6988BCFD}" type="presParOf" srcId="{7C5F7EE1-21FB-4A7B-926B-E73C1C2DAB63}" destId="{80D6C7F8-3102-4BF4-8C5C-48E50E59200E}" srcOrd="0" destOrd="0" presId="urn:microsoft.com/office/officeart/2009/3/layout/StepUpProcess"/>
    <dgm:cxn modelId="{026ED173-D034-4F1B-BBF9-B0CF42374149}" type="presParOf" srcId="{02A9DB9F-E842-45FD-804E-4939326EB44E}" destId="{33EF4CAC-2F5C-46DE-90D0-973204A1E9F3}" srcOrd="8" destOrd="0" presId="urn:microsoft.com/office/officeart/2009/3/layout/StepUpProcess"/>
    <dgm:cxn modelId="{D0206829-AD91-4B23-BE53-7BAFBF7067DA}" type="presParOf" srcId="{33EF4CAC-2F5C-46DE-90D0-973204A1E9F3}" destId="{32E043B9-5C7F-49BD-B7DA-63661520F19D}" srcOrd="0" destOrd="0" presId="urn:microsoft.com/office/officeart/2009/3/layout/StepUpProcess"/>
    <dgm:cxn modelId="{C1F263ED-3545-4BAA-B96F-2A887D206C84}" type="presParOf" srcId="{33EF4CAC-2F5C-46DE-90D0-973204A1E9F3}" destId="{19E64C30-13DC-4DFC-90A7-8F02CA83043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A7A1FB-1839-499A-A718-290142CAB8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FAC181DC-61BB-4DBB-91E4-ADDEDFFECFF9}">
      <dgm:prSet phldrT="[Текст]"/>
      <dgm:spPr>
        <a:ln>
          <a:solidFill>
            <a:srgbClr val="002060"/>
          </a:solidFill>
        </a:ln>
      </dgm:spPr>
      <dgm:t>
        <a:bodyPr/>
        <a:lstStyle/>
        <a:p>
          <a:r>
            <a:rPr lang="ru-RU" b="1" dirty="0">
              <a:latin typeface="Times New Roman" panose="02020603050405020304" pitchFamily="18" charset="0"/>
              <a:cs typeface="Times New Roman" panose="02020603050405020304" pitchFamily="18" charset="0"/>
            </a:rPr>
            <a:t>Тексты для чтения</a:t>
          </a:r>
        </a:p>
      </dgm:t>
    </dgm:pt>
    <dgm:pt modelId="{0798E3CE-8D75-40B3-B23B-7C19D765E53C}" type="parTrans" cxnId="{FECB1656-DAC9-4C8C-8CC6-40D8DF687D17}">
      <dgm:prSet/>
      <dgm:spPr/>
      <dgm:t>
        <a:bodyPr/>
        <a:lstStyle/>
        <a:p>
          <a:endParaRPr lang="ru-RU"/>
        </a:p>
      </dgm:t>
    </dgm:pt>
    <dgm:pt modelId="{D88461A0-05B0-47A2-89DE-F1388BB43DBC}" type="sibTrans" cxnId="{FECB1656-DAC9-4C8C-8CC6-40D8DF687D17}">
      <dgm:prSet/>
      <dgm:spPr/>
      <dgm:t>
        <a:bodyPr/>
        <a:lstStyle/>
        <a:p>
          <a:endParaRPr lang="ru-RU"/>
        </a:p>
      </dgm:t>
    </dgm:pt>
    <dgm:pt modelId="{79C7814E-C994-475F-AC8A-B3C92A543C46}">
      <dgm:prSet phldrT="[Текст]"/>
      <dgm:spPr>
        <a:ln>
          <a:solidFill>
            <a:srgbClr val="002060">
              <a:alpha val="90000"/>
            </a:srgbClr>
          </a:solidFill>
        </a:ln>
      </dgm:spPr>
      <dgm:t>
        <a:bodyPr/>
        <a:lstStyle/>
        <a:p>
          <a:r>
            <a:rPr lang="ru-RU" b="1" dirty="0">
              <a:solidFill>
                <a:srgbClr val="002060"/>
              </a:solidFill>
              <a:latin typeface="Times New Roman" panose="02020603050405020304" pitchFamily="18" charset="0"/>
              <a:cs typeface="Times New Roman" panose="02020603050405020304" pitchFamily="18" charset="0"/>
            </a:rPr>
            <a:t>описательные</a:t>
          </a:r>
        </a:p>
      </dgm:t>
    </dgm:pt>
    <dgm:pt modelId="{AFC64998-6CE6-4FF0-B2FF-8A15506BDAA8}" type="parTrans" cxnId="{298A56F4-81D0-45C6-8FE1-0E2884038D39}">
      <dgm:prSet/>
      <dgm:spPr/>
      <dgm:t>
        <a:bodyPr/>
        <a:lstStyle/>
        <a:p>
          <a:endParaRPr lang="ru-RU"/>
        </a:p>
      </dgm:t>
    </dgm:pt>
    <dgm:pt modelId="{E1B8A2F0-9563-446E-893F-E6C44EC9E855}" type="sibTrans" cxnId="{298A56F4-81D0-45C6-8FE1-0E2884038D39}">
      <dgm:prSet/>
      <dgm:spPr/>
      <dgm:t>
        <a:bodyPr/>
        <a:lstStyle/>
        <a:p>
          <a:endParaRPr lang="ru-RU"/>
        </a:p>
      </dgm:t>
    </dgm:pt>
    <dgm:pt modelId="{0BE493F2-5972-4819-AD7C-2F27F872A12A}">
      <dgm:prSet phldrT="[Текст]"/>
      <dgm:spPr>
        <a:ln>
          <a:solidFill>
            <a:srgbClr val="002060"/>
          </a:solidFill>
        </a:ln>
      </dgm:spPr>
      <dgm:t>
        <a:bodyPr/>
        <a:lstStyle/>
        <a:p>
          <a:r>
            <a:rPr lang="ru-RU" b="1" dirty="0">
              <a:latin typeface="Times New Roman" panose="02020603050405020304" pitchFamily="18" charset="0"/>
              <a:cs typeface="Times New Roman" panose="02020603050405020304" pitchFamily="18" charset="0"/>
            </a:rPr>
            <a:t>Тексты для  чтения</a:t>
          </a:r>
        </a:p>
      </dgm:t>
    </dgm:pt>
    <dgm:pt modelId="{2350E2F3-DA54-40EF-99F5-AFEF1803CDC1}" type="parTrans" cxnId="{1177833C-6705-446D-A902-062871189BF7}">
      <dgm:prSet/>
      <dgm:spPr/>
      <dgm:t>
        <a:bodyPr/>
        <a:lstStyle/>
        <a:p>
          <a:endParaRPr lang="ru-RU"/>
        </a:p>
      </dgm:t>
    </dgm:pt>
    <dgm:pt modelId="{962C72EC-47A1-4D9F-A18C-A945A1336442}" type="sibTrans" cxnId="{1177833C-6705-446D-A902-062871189BF7}">
      <dgm:prSet/>
      <dgm:spPr/>
      <dgm:t>
        <a:bodyPr/>
        <a:lstStyle/>
        <a:p>
          <a:endParaRPr lang="ru-RU"/>
        </a:p>
      </dgm:t>
    </dgm:pt>
    <dgm:pt modelId="{E1B82ACE-D3F0-4E37-8689-C647B870ADB7}">
      <dgm:prSet phldrT="[Текст]"/>
      <dgm:spPr>
        <a:ln>
          <a:solidFill>
            <a:srgbClr val="002060">
              <a:alpha val="90000"/>
            </a:srgbClr>
          </a:solidFill>
        </a:ln>
      </dgm:spPr>
      <dgm:t>
        <a:bodyPr/>
        <a:lstStyle/>
        <a:p>
          <a:r>
            <a:rPr lang="ru-RU" b="1" dirty="0">
              <a:solidFill>
                <a:srgbClr val="002060"/>
              </a:solidFill>
              <a:latin typeface="Times New Roman" panose="02020603050405020304" pitchFamily="18" charset="0"/>
              <a:cs typeface="Times New Roman" panose="02020603050405020304" pitchFamily="18" charset="0"/>
            </a:rPr>
            <a:t>Тексты-задачи , содержащие «недосказанности»</a:t>
          </a:r>
        </a:p>
      </dgm:t>
    </dgm:pt>
    <dgm:pt modelId="{193EEA33-CC38-4014-AE67-B20AB641ABDC}" type="parTrans" cxnId="{A1995538-11B6-45A7-AA21-5C8021AE8AA1}">
      <dgm:prSet/>
      <dgm:spPr/>
      <dgm:t>
        <a:bodyPr/>
        <a:lstStyle/>
        <a:p>
          <a:endParaRPr lang="ru-RU"/>
        </a:p>
      </dgm:t>
    </dgm:pt>
    <dgm:pt modelId="{94302992-DA45-4B12-BD76-067942B6CBA9}" type="sibTrans" cxnId="{A1995538-11B6-45A7-AA21-5C8021AE8AA1}">
      <dgm:prSet/>
      <dgm:spPr/>
      <dgm:t>
        <a:bodyPr/>
        <a:lstStyle/>
        <a:p>
          <a:endParaRPr lang="ru-RU"/>
        </a:p>
      </dgm:t>
    </dgm:pt>
    <dgm:pt modelId="{6CDF39EB-88B5-42F8-B5E7-D9B3EA3512B3}">
      <dgm:prSet phldrT="[Текст]"/>
      <dgm:spPr>
        <a:ln>
          <a:solidFill>
            <a:srgbClr val="002060"/>
          </a:solidFill>
        </a:ln>
      </dgm:spPr>
      <dgm:t>
        <a:bodyPr/>
        <a:lstStyle/>
        <a:p>
          <a:r>
            <a:rPr lang="ru-RU" b="1" dirty="0">
              <a:latin typeface="Times New Roman" panose="02020603050405020304" pitchFamily="18" charset="0"/>
              <a:cs typeface="Times New Roman" panose="02020603050405020304" pitchFamily="18" charset="0"/>
            </a:rPr>
            <a:t>Тексты для чтения</a:t>
          </a:r>
        </a:p>
      </dgm:t>
    </dgm:pt>
    <dgm:pt modelId="{735C629A-B613-498A-ADC5-1DB8CE999FAE}" type="parTrans" cxnId="{0EE4EBFB-EB59-4EC8-A8BE-3FFCED13CF91}">
      <dgm:prSet/>
      <dgm:spPr/>
      <dgm:t>
        <a:bodyPr/>
        <a:lstStyle/>
        <a:p>
          <a:endParaRPr lang="ru-RU"/>
        </a:p>
      </dgm:t>
    </dgm:pt>
    <dgm:pt modelId="{8F4CD4D2-338A-4DFD-AF3D-A4F7D356165A}" type="sibTrans" cxnId="{0EE4EBFB-EB59-4EC8-A8BE-3FFCED13CF91}">
      <dgm:prSet/>
      <dgm:spPr/>
      <dgm:t>
        <a:bodyPr/>
        <a:lstStyle/>
        <a:p>
          <a:endParaRPr lang="ru-RU"/>
        </a:p>
      </dgm:t>
    </dgm:pt>
    <dgm:pt modelId="{CBBE43B2-534D-4EDB-97D9-07A64B359FE7}">
      <dgm:prSet phldrT="[Текст]"/>
      <dgm:spPr>
        <a:solidFill>
          <a:schemeClr val="bg2">
            <a:alpha val="90000"/>
          </a:schemeClr>
        </a:solidFill>
        <a:ln>
          <a:solidFill>
            <a:srgbClr val="002060">
              <a:alpha val="90000"/>
            </a:srgbClr>
          </a:solidFill>
        </a:ln>
      </dgm:spPr>
      <dgm:t>
        <a:bodyPr/>
        <a:lstStyle/>
        <a:p>
          <a:r>
            <a:rPr lang="ru-RU" b="1" dirty="0" err="1">
              <a:solidFill>
                <a:srgbClr val="002060"/>
              </a:solidFill>
              <a:latin typeface="Times New Roman" panose="02020603050405020304" pitchFamily="18" charset="0"/>
              <a:cs typeface="Times New Roman" panose="02020603050405020304" pitchFamily="18" charset="0"/>
            </a:rPr>
            <a:t>Несплошные</a:t>
          </a:r>
          <a:r>
            <a:rPr lang="ru-RU" b="1" dirty="0">
              <a:solidFill>
                <a:srgbClr val="002060"/>
              </a:solidFill>
              <a:latin typeface="Times New Roman" panose="02020603050405020304" pitchFamily="18" charset="0"/>
              <a:cs typeface="Times New Roman" panose="02020603050405020304" pitchFamily="18" charset="0"/>
            </a:rPr>
            <a:t> тексты</a:t>
          </a:r>
        </a:p>
      </dgm:t>
    </dgm:pt>
    <dgm:pt modelId="{16CBB9D2-C843-467D-B44D-BD82FF7F7BDE}" type="parTrans" cxnId="{626B43D4-66C4-4F94-8C4D-269AA408A6AA}">
      <dgm:prSet/>
      <dgm:spPr/>
      <dgm:t>
        <a:bodyPr/>
        <a:lstStyle/>
        <a:p>
          <a:endParaRPr lang="ru-RU"/>
        </a:p>
      </dgm:t>
    </dgm:pt>
    <dgm:pt modelId="{A6B3D35A-3950-4CF5-B81D-D77A410E3860}" type="sibTrans" cxnId="{626B43D4-66C4-4F94-8C4D-269AA408A6AA}">
      <dgm:prSet/>
      <dgm:spPr/>
      <dgm:t>
        <a:bodyPr/>
        <a:lstStyle/>
        <a:p>
          <a:endParaRPr lang="ru-RU"/>
        </a:p>
      </dgm:t>
    </dgm:pt>
    <dgm:pt modelId="{F286BD75-5A41-439B-AB79-0C8802116A8B}">
      <dgm:prSet phldrT="[Текст]"/>
      <dgm:spPr>
        <a:solidFill>
          <a:schemeClr val="bg2">
            <a:alpha val="90000"/>
          </a:schemeClr>
        </a:solidFill>
        <a:ln>
          <a:solidFill>
            <a:srgbClr val="002060">
              <a:alpha val="90000"/>
            </a:srgbClr>
          </a:solidFill>
        </a:ln>
      </dgm:spPr>
      <dgm:t>
        <a:bodyPr/>
        <a:lstStyle/>
        <a:p>
          <a:r>
            <a:rPr lang="ru-RU" b="1" dirty="0" err="1">
              <a:solidFill>
                <a:srgbClr val="002060"/>
              </a:solidFill>
              <a:latin typeface="Times New Roman" panose="02020603050405020304" pitchFamily="18" charset="0"/>
              <a:cs typeface="Times New Roman" panose="02020603050405020304" pitchFamily="18" charset="0"/>
            </a:rPr>
            <a:t>Медио</a:t>
          </a:r>
          <a:r>
            <a:rPr lang="ru-RU" b="1" dirty="0">
              <a:solidFill>
                <a:srgbClr val="002060"/>
              </a:solidFill>
              <a:latin typeface="Times New Roman" panose="02020603050405020304" pitchFamily="18" charset="0"/>
              <a:cs typeface="Times New Roman" panose="02020603050405020304" pitchFamily="18" charset="0"/>
            </a:rPr>
            <a:t>-тексты</a:t>
          </a:r>
        </a:p>
      </dgm:t>
    </dgm:pt>
    <dgm:pt modelId="{AC80672B-33AD-4328-AB5E-69665B238524}" type="parTrans" cxnId="{C4E114AC-9521-457A-8B3C-63935975C2D1}">
      <dgm:prSet/>
      <dgm:spPr/>
      <dgm:t>
        <a:bodyPr/>
        <a:lstStyle/>
        <a:p>
          <a:endParaRPr lang="ru-RU"/>
        </a:p>
      </dgm:t>
    </dgm:pt>
    <dgm:pt modelId="{FBF012D2-5F31-44F6-B1B6-FA0A3FD1ED56}" type="sibTrans" cxnId="{C4E114AC-9521-457A-8B3C-63935975C2D1}">
      <dgm:prSet/>
      <dgm:spPr/>
      <dgm:t>
        <a:bodyPr/>
        <a:lstStyle/>
        <a:p>
          <a:endParaRPr lang="ru-RU"/>
        </a:p>
      </dgm:t>
    </dgm:pt>
    <dgm:pt modelId="{C182AB07-967A-4F1F-B8ED-3036685F6B65}">
      <dgm:prSet phldrT="[Текст]"/>
      <dgm:spPr>
        <a:ln>
          <a:solidFill>
            <a:srgbClr val="002060">
              <a:alpha val="90000"/>
            </a:srgbClr>
          </a:solidFill>
        </a:ln>
      </dgm:spPr>
      <dgm:t>
        <a:bodyPr/>
        <a:lstStyle/>
        <a:p>
          <a:r>
            <a:rPr lang="ru-RU" b="1" dirty="0">
              <a:solidFill>
                <a:srgbClr val="002060"/>
              </a:solidFill>
              <a:latin typeface="Times New Roman" panose="02020603050405020304" pitchFamily="18" charset="0"/>
              <a:cs typeface="Times New Roman" panose="02020603050405020304" pitchFamily="18" charset="0"/>
            </a:rPr>
            <a:t>объяснительные</a:t>
          </a:r>
        </a:p>
      </dgm:t>
    </dgm:pt>
    <dgm:pt modelId="{C0E13ECC-9992-459E-A4FA-F2A2362456A7}" type="parTrans" cxnId="{1F85230A-079E-4D1F-BA3D-A342D7ED29AB}">
      <dgm:prSet/>
      <dgm:spPr/>
      <dgm:t>
        <a:bodyPr/>
        <a:lstStyle/>
        <a:p>
          <a:endParaRPr lang="ru-RU"/>
        </a:p>
      </dgm:t>
    </dgm:pt>
    <dgm:pt modelId="{78871C63-5A8A-47F4-AE79-5B2455083115}" type="sibTrans" cxnId="{1F85230A-079E-4D1F-BA3D-A342D7ED29AB}">
      <dgm:prSet/>
      <dgm:spPr/>
      <dgm:t>
        <a:bodyPr/>
        <a:lstStyle/>
        <a:p>
          <a:endParaRPr lang="ru-RU"/>
        </a:p>
      </dgm:t>
    </dgm:pt>
    <dgm:pt modelId="{02647908-6407-4978-9FBB-DAC2DC8AD195}">
      <dgm:prSet phldrT="[Текст]"/>
      <dgm:spPr>
        <a:ln>
          <a:solidFill>
            <a:srgbClr val="002060">
              <a:alpha val="90000"/>
            </a:srgbClr>
          </a:solidFill>
        </a:ln>
      </dgm:spPr>
      <dgm:t>
        <a:bodyPr/>
        <a:lstStyle/>
        <a:p>
          <a:r>
            <a:rPr lang="ru-RU" b="1" dirty="0">
              <a:solidFill>
                <a:srgbClr val="002060"/>
              </a:solidFill>
              <a:latin typeface="Times New Roman" panose="02020603050405020304" pitchFamily="18" charset="0"/>
              <a:cs typeface="Times New Roman" panose="02020603050405020304" pitchFamily="18" charset="0"/>
            </a:rPr>
            <a:t>Тексты-задачи с избыточной информацией</a:t>
          </a:r>
        </a:p>
      </dgm:t>
    </dgm:pt>
    <dgm:pt modelId="{4CB084EB-055B-49A6-ADB7-9358FF3365C6}" type="parTrans" cxnId="{74AD7F49-30B0-42B0-A4F0-23AEBFB43A9E}">
      <dgm:prSet/>
      <dgm:spPr/>
      <dgm:t>
        <a:bodyPr/>
        <a:lstStyle/>
        <a:p>
          <a:endParaRPr lang="ru-RU"/>
        </a:p>
      </dgm:t>
    </dgm:pt>
    <dgm:pt modelId="{97AEA057-B327-4ED0-9A94-7BFC30A0BFCD}" type="sibTrans" cxnId="{74AD7F49-30B0-42B0-A4F0-23AEBFB43A9E}">
      <dgm:prSet/>
      <dgm:spPr/>
      <dgm:t>
        <a:bodyPr/>
        <a:lstStyle/>
        <a:p>
          <a:endParaRPr lang="ru-RU"/>
        </a:p>
      </dgm:t>
    </dgm:pt>
    <dgm:pt modelId="{EFD26215-CC07-4C9E-84FB-109DD0AA6A65}">
      <dgm:prSet phldrT="[Текст]"/>
      <dgm:spPr>
        <a:solidFill>
          <a:schemeClr val="bg2">
            <a:alpha val="90000"/>
          </a:schemeClr>
        </a:solidFill>
        <a:ln>
          <a:solidFill>
            <a:srgbClr val="002060">
              <a:alpha val="90000"/>
            </a:srgbClr>
          </a:solidFill>
        </a:ln>
      </dgm:spPr>
      <dgm:t>
        <a:bodyPr/>
        <a:lstStyle/>
        <a:p>
          <a:r>
            <a:rPr lang="ru-RU" b="1" dirty="0">
              <a:solidFill>
                <a:srgbClr val="002060"/>
              </a:solidFill>
              <a:latin typeface="Times New Roman" panose="02020603050405020304" pitchFamily="18" charset="0"/>
              <a:cs typeface="Times New Roman" panose="02020603050405020304" pitchFamily="18" charset="0"/>
            </a:rPr>
            <a:t>Множественные тексты</a:t>
          </a:r>
        </a:p>
      </dgm:t>
    </dgm:pt>
    <dgm:pt modelId="{A737B51D-1CAF-4D1A-B698-8C784D5CA388}" type="parTrans" cxnId="{8E7A95F1-0909-4463-8A44-7550B8B4B15F}">
      <dgm:prSet/>
      <dgm:spPr/>
    </dgm:pt>
    <dgm:pt modelId="{0A1FC0CA-3CCC-4A23-B9D3-F94049734134}" type="sibTrans" cxnId="{8E7A95F1-0909-4463-8A44-7550B8B4B15F}">
      <dgm:prSet/>
      <dgm:spPr/>
    </dgm:pt>
    <dgm:pt modelId="{8C07F88C-6428-4163-8896-8F00CC7F5A65}">
      <dgm:prSet phldrT="[Текст]"/>
      <dgm:spPr>
        <a:ln>
          <a:solidFill>
            <a:srgbClr val="002060">
              <a:alpha val="90000"/>
            </a:srgbClr>
          </a:solidFill>
        </a:ln>
      </dgm:spPr>
      <dgm:t>
        <a:bodyPr/>
        <a:lstStyle/>
        <a:p>
          <a:r>
            <a:rPr lang="ru-RU" b="1" dirty="0">
              <a:solidFill>
                <a:srgbClr val="002060"/>
              </a:solidFill>
              <a:latin typeface="Times New Roman" panose="02020603050405020304" pitchFamily="18" charset="0"/>
              <a:cs typeface="Times New Roman" panose="02020603050405020304" pitchFamily="18" charset="0"/>
            </a:rPr>
            <a:t>повествовательные</a:t>
          </a:r>
        </a:p>
      </dgm:t>
    </dgm:pt>
    <dgm:pt modelId="{08F61265-C696-441E-BCAF-17D36797E2E8}" type="parTrans" cxnId="{1A898DDA-2AE4-4BB4-8991-6E27A2D06B7B}">
      <dgm:prSet/>
      <dgm:spPr/>
    </dgm:pt>
    <dgm:pt modelId="{46574F89-3FFD-462F-AF51-B2E8902706B1}" type="sibTrans" cxnId="{1A898DDA-2AE4-4BB4-8991-6E27A2D06B7B}">
      <dgm:prSet/>
      <dgm:spPr/>
    </dgm:pt>
    <dgm:pt modelId="{36E649D5-A242-4DE1-B70D-C450791FF4A3}">
      <dgm:prSet phldrT="[Текст]"/>
      <dgm:spPr>
        <a:ln>
          <a:solidFill>
            <a:srgbClr val="002060">
              <a:alpha val="90000"/>
            </a:srgbClr>
          </a:solidFill>
        </a:ln>
      </dgm:spPr>
      <dgm:t>
        <a:bodyPr/>
        <a:lstStyle/>
        <a:p>
          <a:r>
            <a:rPr lang="ru-RU" b="1" dirty="0">
              <a:solidFill>
                <a:srgbClr val="002060"/>
              </a:solidFill>
              <a:latin typeface="Times New Roman" panose="02020603050405020304" pitchFamily="18" charset="0"/>
              <a:cs typeface="Times New Roman" panose="02020603050405020304" pitchFamily="18" charset="0"/>
            </a:rPr>
            <a:t>инструктивные</a:t>
          </a:r>
        </a:p>
      </dgm:t>
    </dgm:pt>
    <dgm:pt modelId="{A61C32B8-C2A5-46BF-9278-3B9B0A5C35BF}" type="parTrans" cxnId="{35DDE82F-BE52-4CEE-9BC9-80DDBC7C2512}">
      <dgm:prSet/>
      <dgm:spPr/>
    </dgm:pt>
    <dgm:pt modelId="{C6CF907C-D354-4E35-9CB1-0083D17ED52C}" type="sibTrans" cxnId="{35DDE82F-BE52-4CEE-9BC9-80DDBC7C2512}">
      <dgm:prSet/>
      <dgm:spPr/>
    </dgm:pt>
    <dgm:pt modelId="{CE5838AC-FB37-4C38-80C4-825707B56FDA}" type="pres">
      <dgm:prSet presAssocID="{03A7A1FB-1839-499A-A718-290142CAB83A}" presName="Name0" presStyleCnt="0">
        <dgm:presLayoutVars>
          <dgm:dir/>
          <dgm:animLvl val="lvl"/>
          <dgm:resizeHandles val="exact"/>
        </dgm:presLayoutVars>
      </dgm:prSet>
      <dgm:spPr/>
    </dgm:pt>
    <dgm:pt modelId="{E9D8A69E-7984-4A61-9D5B-9587BDD1C5A3}" type="pres">
      <dgm:prSet presAssocID="{FAC181DC-61BB-4DBB-91E4-ADDEDFFECFF9}" presName="composite" presStyleCnt="0"/>
      <dgm:spPr/>
    </dgm:pt>
    <dgm:pt modelId="{E9FB2666-722F-4CC8-8DE1-5AE833D20452}" type="pres">
      <dgm:prSet presAssocID="{FAC181DC-61BB-4DBB-91E4-ADDEDFFECFF9}" presName="parTx" presStyleLbl="alignNode1" presStyleIdx="0" presStyleCnt="3" custScaleX="111810">
        <dgm:presLayoutVars>
          <dgm:chMax val="0"/>
          <dgm:chPref val="0"/>
          <dgm:bulletEnabled val="1"/>
        </dgm:presLayoutVars>
      </dgm:prSet>
      <dgm:spPr/>
    </dgm:pt>
    <dgm:pt modelId="{997820C0-1F3A-4308-B10B-54CEB658D221}" type="pres">
      <dgm:prSet presAssocID="{FAC181DC-61BB-4DBB-91E4-ADDEDFFECFF9}" presName="desTx" presStyleLbl="alignAccFollowNode1" presStyleIdx="0" presStyleCnt="3" custScaleX="109267">
        <dgm:presLayoutVars>
          <dgm:bulletEnabled val="1"/>
        </dgm:presLayoutVars>
      </dgm:prSet>
      <dgm:spPr/>
    </dgm:pt>
    <dgm:pt modelId="{423DC03D-4D8A-4640-8399-9C73C0A6FB40}" type="pres">
      <dgm:prSet presAssocID="{D88461A0-05B0-47A2-89DE-F1388BB43DBC}" presName="space" presStyleCnt="0"/>
      <dgm:spPr/>
    </dgm:pt>
    <dgm:pt modelId="{6BAB23A8-8E61-41D1-9AF0-462C02B52F20}" type="pres">
      <dgm:prSet presAssocID="{0BE493F2-5972-4819-AD7C-2F27F872A12A}" presName="composite" presStyleCnt="0"/>
      <dgm:spPr/>
    </dgm:pt>
    <dgm:pt modelId="{C0080175-7B98-4C17-A2F6-CB4852C1FC0E}" type="pres">
      <dgm:prSet presAssocID="{0BE493F2-5972-4819-AD7C-2F27F872A12A}" presName="parTx" presStyleLbl="alignNode1" presStyleIdx="1" presStyleCnt="3">
        <dgm:presLayoutVars>
          <dgm:chMax val="0"/>
          <dgm:chPref val="0"/>
          <dgm:bulletEnabled val="1"/>
        </dgm:presLayoutVars>
      </dgm:prSet>
      <dgm:spPr/>
    </dgm:pt>
    <dgm:pt modelId="{D60EE238-07E1-4515-AF7B-21F8B73A14B3}" type="pres">
      <dgm:prSet presAssocID="{0BE493F2-5972-4819-AD7C-2F27F872A12A}" presName="desTx" presStyleLbl="alignAccFollowNode1" presStyleIdx="1" presStyleCnt="3">
        <dgm:presLayoutVars>
          <dgm:bulletEnabled val="1"/>
        </dgm:presLayoutVars>
      </dgm:prSet>
      <dgm:spPr/>
    </dgm:pt>
    <dgm:pt modelId="{A873D510-ABC1-44A0-9464-347F0194952F}" type="pres">
      <dgm:prSet presAssocID="{962C72EC-47A1-4D9F-A18C-A945A1336442}" presName="space" presStyleCnt="0"/>
      <dgm:spPr/>
    </dgm:pt>
    <dgm:pt modelId="{8BA074E4-B851-49BC-A262-5BE65D212F77}" type="pres">
      <dgm:prSet presAssocID="{6CDF39EB-88B5-42F8-B5E7-D9B3EA3512B3}" presName="composite" presStyleCnt="0"/>
      <dgm:spPr/>
    </dgm:pt>
    <dgm:pt modelId="{5AFEEE68-E5A6-4F8A-8FAD-8D14897CA546}" type="pres">
      <dgm:prSet presAssocID="{6CDF39EB-88B5-42F8-B5E7-D9B3EA3512B3}" presName="parTx" presStyleLbl="alignNode1" presStyleIdx="2" presStyleCnt="3">
        <dgm:presLayoutVars>
          <dgm:chMax val="0"/>
          <dgm:chPref val="0"/>
          <dgm:bulletEnabled val="1"/>
        </dgm:presLayoutVars>
      </dgm:prSet>
      <dgm:spPr/>
    </dgm:pt>
    <dgm:pt modelId="{EAC53088-219F-4972-9FC5-C9988AC07CDA}" type="pres">
      <dgm:prSet presAssocID="{6CDF39EB-88B5-42F8-B5E7-D9B3EA3512B3}" presName="desTx" presStyleLbl="alignAccFollowNode1" presStyleIdx="2" presStyleCnt="3">
        <dgm:presLayoutVars>
          <dgm:bulletEnabled val="1"/>
        </dgm:presLayoutVars>
      </dgm:prSet>
      <dgm:spPr/>
    </dgm:pt>
  </dgm:ptLst>
  <dgm:cxnLst>
    <dgm:cxn modelId="{1F85230A-079E-4D1F-BA3D-A342D7ED29AB}" srcId="{FAC181DC-61BB-4DBB-91E4-ADDEDFFECFF9}" destId="{C182AB07-967A-4F1F-B8ED-3036685F6B65}" srcOrd="2" destOrd="0" parTransId="{C0E13ECC-9992-459E-A4FA-F2A2362456A7}" sibTransId="{78871C63-5A8A-47F4-AE79-5B2455083115}"/>
    <dgm:cxn modelId="{B478131A-6015-405B-96C9-36F183F90A83}" type="presOf" srcId="{02647908-6407-4978-9FBB-DAC2DC8AD195}" destId="{D60EE238-07E1-4515-AF7B-21F8B73A14B3}" srcOrd="0" destOrd="1" presId="urn:microsoft.com/office/officeart/2005/8/layout/hList1"/>
    <dgm:cxn modelId="{01C59F1A-EAE1-4AD3-B2B0-80F6C1467DC9}" type="presOf" srcId="{36E649D5-A242-4DE1-B70D-C450791FF4A3}" destId="{997820C0-1F3A-4308-B10B-54CEB658D221}" srcOrd="0" destOrd="3" presId="urn:microsoft.com/office/officeart/2005/8/layout/hList1"/>
    <dgm:cxn modelId="{9CD57E1E-E641-4186-B327-764C2C7C6913}" type="presOf" srcId="{C182AB07-967A-4F1F-B8ED-3036685F6B65}" destId="{997820C0-1F3A-4308-B10B-54CEB658D221}" srcOrd="0" destOrd="2" presId="urn:microsoft.com/office/officeart/2005/8/layout/hList1"/>
    <dgm:cxn modelId="{35DDE82F-BE52-4CEE-9BC9-80DDBC7C2512}" srcId="{FAC181DC-61BB-4DBB-91E4-ADDEDFFECFF9}" destId="{36E649D5-A242-4DE1-B70D-C450791FF4A3}" srcOrd="3" destOrd="0" parTransId="{A61C32B8-C2A5-46BF-9278-3B9B0A5C35BF}" sibTransId="{C6CF907C-D354-4E35-9CB1-0083D17ED52C}"/>
    <dgm:cxn modelId="{A1995538-11B6-45A7-AA21-5C8021AE8AA1}" srcId="{0BE493F2-5972-4819-AD7C-2F27F872A12A}" destId="{E1B82ACE-D3F0-4E37-8689-C647B870ADB7}" srcOrd="0" destOrd="0" parTransId="{193EEA33-CC38-4014-AE67-B20AB641ABDC}" sibTransId="{94302992-DA45-4B12-BD76-067942B6CBA9}"/>
    <dgm:cxn modelId="{1177833C-6705-446D-A902-062871189BF7}" srcId="{03A7A1FB-1839-499A-A718-290142CAB83A}" destId="{0BE493F2-5972-4819-AD7C-2F27F872A12A}" srcOrd="1" destOrd="0" parTransId="{2350E2F3-DA54-40EF-99F5-AFEF1803CDC1}" sibTransId="{962C72EC-47A1-4D9F-A18C-A945A1336442}"/>
    <dgm:cxn modelId="{440D375F-612A-463D-9FB8-497EF58379BD}" type="presOf" srcId="{6CDF39EB-88B5-42F8-B5E7-D9B3EA3512B3}" destId="{5AFEEE68-E5A6-4F8A-8FAD-8D14897CA546}" srcOrd="0" destOrd="0" presId="urn:microsoft.com/office/officeart/2005/8/layout/hList1"/>
    <dgm:cxn modelId="{80AD9D44-A694-473F-BEC3-BC3532059126}" type="presOf" srcId="{8C07F88C-6428-4163-8896-8F00CC7F5A65}" destId="{997820C0-1F3A-4308-B10B-54CEB658D221}" srcOrd="0" destOrd="0" presId="urn:microsoft.com/office/officeart/2005/8/layout/hList1"/>
    <dgm:cxn modelId="{74AD7F49-30B0-42B0-A4F0-23AEBFB43A9E}" srcId="{0BE493F2-5972-4819-AD7C-2F27F872A12A}" destId="{02647908-6407-4978-9FBB-DAC2DC8AD195}" srcOrd="1" destOrd="0" parTransId="{4CB084EB-055B-49A6-ADB7-9358FF3365C6}" sibTransId="{97AEA057-B327-4ED0-9A94-7BFC30A0BFCD}"/>
    <dgm:cxn modelId="{6AA4DF6B-A1D7-4321-A21C-37962516E517}" type="presOf" srcId="{0BE493F2-5972-4819-AD7C-2F27F872A12A}" destId="{C0080175-7B98-4C17-A2F6-CB4852C1FC0E}" srcOrd="0" destOrd="0" presId="urn:microsoft.com/office/officeart/2005/8/layout/hList1"/>
    <dgm:cxn modelId="{2A877070-3D2B-48A9-A873-78B45CCCC015}" type="presOf" srcId="{CBBE43B2-534D-4EDB-97D9-07A64B359FE7}" destId="{EAC53088-219F-4972-9FC5-C9988AC07CDA}" srcOrd="0" destOrd="0" presId="urn:microsoft.com/office/officeart/2005/8/layout/hList1"/>
    <dgm:cxn modelId="{A7240271-2BC6-4A0D-8490-7B78F76CAC63}" type="presOf" srcId="{79C7814E-C994-475F-AC8A-B3C92A543C46}" destId="{997820C0-1F3A-4308-B10B-54CEB658D221}" srcOrd="0" destOrd="1" presId="urn:microsoft.com/office/officeart/2005/8/layout/hList1"/>
    <dgm:cxn modelId="{F98A3F72-8773-4522-A2FB-D5E11136CE57}" type="presOf" srcId="{03A7A1FB-1839-499A-A718-290142CAB83A}" destId="{CE5838AC-FB37-4C38-80C4-825707B56FDA}" srcOrd="0" destOrd="0" presId="urn:microsoft.com/office/officeart/2005/8/layout/hList1"/>
    <dgm:cxn modelId="{FECB1656-DAC9-4C8C-8CC6-40D8DF687D17}" srcId="{03A7A1FB-1839-499A-A718-290142CAB83A}" destId="{FAC181DC-61BB-4DBB-91E4-ADDEDFFECFF9}" srcOrd="0" destOrd="0" parTransId="{0798E3CE-8D75-40B3-B23B-7C19D765E53C}" sibTransId="{D88461A0-05B0-47A2-89DE-F1388BB43DBC}"/>
    <dgm:cxn modelId="{7C4E757B-5153-4552-81D1-013EDF399DF9}" type="presOf" srcId="{F286BD75-5A41-439B-AB79-0C8802116A8B}" destId="{EAC53088-219F-4972-9FC5-C9988AC07CDA}" srcOrd="0" destOrd="2" presId="urn:microsoft.com/office/officeart/2005/8/layout/hList1"/>
    <dgm:cxn modelId="{AEEA4A84-8730-4E16-8624-FC79DBCB8F4A}" type="presOf" srcId="{EFD26215-CC07-4C9E-84FB-109DD0AA6A65}" destId="{EAC53088-219F-4972-9FC5-C9988AC07CDA}" srcOrd="0" destOrd="1" presId="urn:microsoft.com/office/officeart/2005/8/layout/hList1"/>
    <dgm:cxn modelId="{C4E114AC-9521-457A-8B3C-63935975C2D1}" srcId="{6CDF39EB-88B5-42F8-B5E7-D9B3EA3512B3}" destId="{F286BD75-5A41-439B-AB79-0C8802116A8B}" srcOrd="2" destOrd="0" parTransId="{AC80672B-33AD-4328-AB5E-69665B238524}" sibTransId="{FBF012D2-5F31-44F6-B1B6-FA0A3FD1ED56}"/>
    <dgm:cxn modelId="{E8A59DAD-D9F8-49B3-A83B-4E2F5C05F05B}" type="presOf" srcId="{E1B82ACE-D3F0-4E37-8689-C647B870ADB7}" destId="{D60EE238-07E1-4515-AF7B-21F8B73A14B3}" srcOrd="0" destOrd="0" presId="urn:microsoft.com/office/officeart/2005/8/layout/hList1"/>
    <dgm:cxn modelId="{F1CBFCC8-DABB-450D-9EBC-5D0EFF7C093F}" type="presOf" srcId="{FAC181DC-61BB-4DBB-91E4-ADDEDFFECFF9}" destId="{E9FB2666-722F-4CC8-8DE1-5AE833D20452}" srcOrd="0" destOrd="0" presId="urn:microsoft.com/office/officeart/2005/8/layout/hList1"/>
    <dgm:cxn modelId="{626B43D4-66C4-4F94-8C4D-269AA408A6AA}" srcId="{6CDF39EB-88B5-42F8-B5E7-D9B3EA3512B3}" destId="{CBBE43B2-534D-4EDB-97D9-07A64B359FE7}" srcOrd="0" destOrd="0" parTransId="{16CBB9D2-C843-467D-B44D-BD82FF7F7BDE}" sibTransId="{A6B3D35A-3950-4CF5-B81D-D77A410E3860}"/>
    <dgm:cxn modelId="{1A898DDA-2AE4-4BB4-8991-6E27A2D06B7B}" srcId="{FAC181DC-61BB-4DBB-91E4-ADDEDFFECFF9}" destId="{8C07F88C-6428-4163-8896-8F00CC7F5A65}" srcOrd="0" destOrd="0" parTransId="{08F61265-C696-441E-BCAF-17D36797E2E8}" sibTransId="{46574F89-3FFD-462F-AF51-B2E8902706B1}"/>
    <dgm:cxn modelId="{8E7A95F1-0909-4463-8A44-7550B8B4B15F}" srcId="{6CDF39EB-88B5-42F8-B5E7-D9B3EA3512B3}" destId="{EFD26215-CC07-4C9E-84FB-109DD0AA6A65}" srcOrd="1" destOrd="0" parTransId="{A737B51D-1CAF-4D1A-B698-8C784D5CA388}" sibTransId="{0A1FC0CA-3CCC-4A23-B9D3-F94049734134}"/>
    <dgm:cxn modelId="{298A56F4-81D0-45C6-8FE1-0E2884038D39}" srcId="{FAC181DC-61BB-4DBB-91E4-ADDEDFFECFF9}" destId="{79C7814E-C994-475F-AC8A-B3C92A543C46}" srcOrd="1" destOrd="0" parTransId="{AFC64998-6CE6-4FF0-B2FF-8A15506BDAA8}" sibTransId="{E1B8A2F0-9563-446E-893F-E6C44EC9E855}"/>
    <dgm:cxn modelId="{0EE4EBFB-EB59-4EC8-A8BE-3FFCED13CF91}" srcId="{03A7A1FB-1839-499A-A718-290142CAB83A}" destId="{6CDF39EB-88B5-42F8-B5E7-D9B3EA3512B3}" srcOrd="2" destOrd="0" parTransId="{735C629A-B613-498A-ADC5-1DB8CE999FAE}" sibTransId="{8F4CD4D2-338A-4DFD-AF3D-A4F7D356165A}"/>
    <dgm:cxn modelId="{9712F9E1-CD0E-4237-8860-F92CBABA5816}" type="presParOf" srcId="{CE5838AC-FB37-4C38-80C4-825707B56FDA}" destId="{E9D8A69E-7984-4A61-9D5B-9587BDD1C5A3}" srcOrd="0" destOrd="0" presId="urn:microsoft.com/office/officeart/2005/8/layout/hList1"/>
    <dgm:cxn modelId="{95300ECD-2162-4D4F-ACBF-1095D75B5AB6}" type="presParOf" srcId="{E9D8A69E-7984-4A61-9D5B-9587BDD1C5A3}" destId="{E9FB2666-722F-4CC8-8DE1-5AE833D20452}" srcOrd="0" destOrd="0" presId="urn:microsoft.com/office/officeart/2005/8/layout/hList1"/>
    <dgm:cxn modelId="{DB60713A-F4EA-4977-8529-64847BF811C4}" type="presParOf" srcId="{E9D8A69E-7984-4A61-9D5B-9587BDD1C5A3}" destId="{997820C0-1F3A-4308-B10B-54CEB658D221}" srcOrd="1" destOrd="0" presId="urn:microsoft.com/office/officeart/2005/8/layout/hList1"/>
    <dgm:cxn modelId="{135ECE51-A0B0-4794-8158-59C80D990EF9}" type="presParOf" srcId="{CE5838AC-FB37-4C38-80C4-825707B56FDA}" destId="{423DC03D-4D8A-4640-8399-9C73C0A6FB40}" srcOrd="1" destOrd="0" presId="urn:microsoft.com/office/officeart/2005/8/layout/hList1"/>
    <dgm:cxn modelId="{88729400-2AE9-4DBE-948E-3595ECA254B3}" type="presParOf" srcId="{CE5838AC-FB37-4C38-80C4-825707B56FDA}" destId="{6BAB23A8-8E61-41D1-9AF0-462C02B52F20}" srcOrd="2" destOrd="0" presId="urn:microsoft.com/office/officeart/2005/8/layout/hList1"/>
    <dgm:cxn modelId="{A582CAAD-2B1A-4D8E-891C-096DC7EB8C90}" type="presParOf" srcId="{6BAB23A8-8E61-41D1-9AF0-462C02B52F20}" destId="{C0080175-7B98-4C17-A2F6-CB4852C1FC0E}" srcOrd="0" destOrd="0" presId="urn:microsoft.com/office/officeart/2005/8/layout/hList1"/>
    <dgm:cxn modelId="{322E8F13-58B3-475F-AB12-9A8473D5B3B2}" type="presParOf" srcId="{6BAB23A8-8E61-41D1-9AF0-462C02B52F20}" destId="{D60EE238-07E1-4515-AF7B-21F8B73A14B3}" srcOrd="1" destOrd="0" presId="urn:microsoft.com/office/officeart/2005/8/layout/hList1"/>
    <dgm:cxn modelId="{D243B3E5-E90B-4DEC-8169-2803466C1436}" type="presParOf" srcId="{CE5838AC-FB37-4C38-80C4-825707B56FDA}" destId="{A873D510-ABC1-44A0-9464-347F0194952F}" srcOrd="3" destOrd="0" presId="urn:microsoft.com/office/officeart/2005/8/layout/hList1"/>
    <dgm:cxn modelId="{000EB434-F1E7-447A-9C8F-6859366E0176}" type="presParOf" srcId="{CE5838AC-FB37-4C38-80C4-825707B56FDA}" destId="{8BA074E4-B851-49BC-A262-5BE65D212F77}" srcOrd="4" destOrd="0" presId="urn:microsoft.com/office/officeart/2005/8/layout/hList1"/>
    <dgm:cxn modelId="{B5FBE0C8-B5EB-4E4C-93CE-DF8170A3BC88}" type="presParOf" srcId="{8BA074E4-B851-49BC-A262-5BE65D212F77}" destId="{5AFEEE68-E5A6-4F8A-8FAD-8D14897CA546}" srcOrd="0" destOrd="0" presId="urn:microsoft.com/office/officeart/2005/8/layout/hList1"/>
    <dgm:cxn modelId="{5FB104FC-2AC1-4414-A0B6-5FFF5C5E9783}" type="presParOf" srcId="{8BA074E4-B851-49BC-A262-5BE65D212F77}" destId="{EAC53088-219F-4972-9FC5-C9988AC07C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A7C989-57C0-4155-8198-A445C79BBEA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8ACC279-B27C-4320-AAE6-A021C84DA321}">
      <dgm:prSet phldrT="[Текст]" custT="1"/>
      <dgm:spPr>
        <a:solidFill>
          <a:srgbClr val="FF0000"/>
        </a:solidFill>
      </dgm:spPr>
      <dgm:t>
        <a:bodyPr/>
        <a:lstStyle/>
        <a:p>
          <a:r>
            <a:rPr lang="ru-RU" sz="2800" b="1" dirty="0">
              <a:latin typeface="Times New Roman" panose="02020603050405020304" pitchFamily="18" charset="0"/>
              <a:cs typeface="Times New Roman" panose="02020603050405020304" pitchFamily="18" charset="0"/>
            </a:rPr>
            <a:t>Положительное самоопределение к предстоящей УПД</a:t>
          </a:r>
        </a:p>
      </dgm:t>
    </dgm:pt>
    <dgm:pt modelId="{62EF0A2F-C988-4417-9636-1806AB41635A}" type="parTrans" cxnId="{F0F6057C-6030-4FEF-BD86-3B2B6F3054C3}">
      <dgm:prSet/>
      <dgm:spPr/>
      <dgm:t>
        <a:bodyPr/>
        <a:lstStyle/>
        <a:p>
          <a:endParaRPr lang="ru-RU"/>
        </a:p>
      </dgm:t>
    </dgm:pt>
    <dgm:pt modelId="{1E079EDF-D364-4F3A-AA91-108DE65F406A}" type="sibTrans" cxnId="{F0F6057C-6030-4FEF-BD86-3B2B6F3054C3}">
      <dgm:prSet/>
      <dgm:spPr/>
      <dgm:t>
        <a:bodyPr/>
        <a:lstStyle/>
        <a:p>
          <a:endParaRPr lang="ru-RU"/>
        </a:p>
      </dgm:t>
    </dgm:pt>
    <dgm:pt modelId="{FD50C4E8-58AD-4AA6-A1D4-67D1BF93F21D}">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91D934FC-AF38-4DA3-88F7-EE1014A410D4}" type="parTrans" cxnId="{653D5BC2-403D-406D-8910-957A35A98DFA}">
      <dgm:prSet/>
      <dgm:spPr/>
      <dgm:t>
        <a:bodyPr/>
        <a:lstStyle/>
        <a:p>
          <a:endParaRPr lang="ru-RU"/>
        </a:p>
      </dgm:t>
    </dgm:pt>
    <dgm:pt modelId="{B364AF62-DEC7-4BE5-A3EC-1663D4F2461D}" type="sibTrans" cxnId="{653D5BC2-403D-406D-8910-957A35A98DFA}">
      <dgm:prSet/>
      <dgm:spPr/>
      <dgm:t>
        <a:bodyPr/>
        <a:lstStyle/>
        <a:p>
          <a:endParaRPr lang="ru-RU"/>
        </a:p>
      </dgm:t>
    </dgm:pt>
    <dgm:pt modelId="{27A195EE-1CB3-4DDF-A14B-12296FC9851C}">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7BF11B0F-EF8A-4941-AD08-6973565AEEEB}" type="parTrans" cxnId="{24F51EE0-0DB3-450C-B1D8-5A7C0F8EF34D}">
      <dgm:prSet/>
      <dgm:spPr/>
      <dgm:t>
        <a:bodyPr/>
        <a:lstStyle/>
        <a:p>
          <a:endParaRPr lang="ru-RU"/>
        </a:p>
      </dgm:t>
    </dgm:pt>
    <dgm:pt modelId="{970150EE-2D05-4372-9352-52DBA1F4E5D5}" type="sibTrans" cxnId="{24F51EE0-0DB3-450C-B1D8-5A7C0F8EF34D}">
      <dgm:prSet/>
      <dgm:spPr/>
      <dgm:t>
        <a:bodyPr/>
        <a:lstStyle/>
        <a:p>
          <a:endParaRPr lang="ru-RU"/>
        </a:p>
      </dgm:t>
    </dgm:pt>
    <dgm:pt modelId="{3F32941A-9258-464C-8B7E-CD3B934C96D8}">
      <dgm:prSet phldrT="[Текст]" custT="1"/>
      <dgm:spPr>
        <a:solidFill>
          <a:srgbClr val="002060"/>
        </a:solidFill>
      </dgm:spPr>
      <dgm:t>
        <a:bodyPr/>
        <a:lstStyle/>
        <a:p>
          <a:r>
            <a:rPr lang="ru-RU" sz="2400" b="1" dirty="0">
              <a:latin typeface="Times New Roman" panose="02020603050405020304" pitchFamily="18" charset="0"/>
              <a:cs typeface="Times New Roman" panose="02020603050405020304" pitchFamily="18" charset="0"/>
            </a:rPr>
            <a:t>Создание условий для осознания личностного смысла изучения новой темы</a:t>
          </a:r>
        </a:p>
      </dgm:t>
    </dgm:pt>
    <dgm:pt modelId="{C821988F-6682-4A18-B3A0-33946C484E10}" type="parTrans" cxnId="{967620D5-3043-475B-8C7C-D2BA22F58445}">
      <dgm:prSet/>
      <dgm:spPr/>
      <dgm:t>
        <a:bodyPr/>
        <a:lstStyle/>
        <a:p>
          <a:endParaRPr lang="ru-RU"/>
        </a:p>
      </dgm:t>
    </dgm:pt>
    <dgm:pt modelId="{EFAC29A1-D80B-42F5-85B8-19D7BC28DE54}" type="sibTrans" cxnId="{967620D5-3043-475B-8C7C-D2BA22F58445}">
      <dgm:prSet/>
      <dgm:spPr/>
      <dgm:t>
        <a:bodyPr/>
        <a:lstStyle/>
        <a:p>
          <a:endParaRPr lang="ru-RU"/>
        </a:p>
      </dgm:t>
    </dgm:pt>
    <dgm:pt modelId="{E71B6612-A9A8-4E3A-ADE1-07189E0D3A60}">
      <dgm:prSet phldrT="[Текст]" custT="1"/>
      <dgm:spPr/>
      <dgm:t>
        <a:bodyPr/>
        <a:lstStyle/>
        <a:p>
          <a:r>
            <a:rPr lang="ru-RU" sz="1600" b="1" i="1" dirty="0">
              <a:solidFill>
                <a:srgbClr val="002060"/>
              </a:solidFill>
            </a:rPr>
            <a:t>Вводная информация ценностно-смыслового содержания</a:t>
          </a:r>
        </a:p>
      </dgm:t>
    </dgm:pt>
    <dgm:pt modelId="{B7C04949-05DE-4E24-AB95-25A4D2DB976C}" type="parTrans" cxnId="{BE6D5A7A-E8DB-42F8-B900-5682101058B0}">
      <dgm:prSet/>
      <dgm:spPr/>
      <dgm:t>
        <a:bodyPr/>
        <a:lstStyle/>
        <a:p>
          <a:endParaRPr lang="ru-RU"/>
        </a:p>
      </dgm:t>
    </dgm:pt>
    <dgm:pt modelId="{985B69C0-BE20-4316-8439-BBB9AF13DC34}" type="sibTrans" cxnId="{BE6D5A7A-E8DB-42F8-B900-5682101058B0}">
      <dgm:prSet/>
      <dgm:spPr/>
      <dgm:t>
        <a:bodyPr/>
        <a:lstStyle/>
        <a:p>
          <a:endParaRPr lang="ru-RU"/>
        </a:p>
      </dgm:t>
    </dgm:pt>
    <dgm:pt modelId="{C66B77DA-B023-42B7-B318-5361E2B6479A}">
      <dgm:prSet phldrT="[Текст]" custT="1"/>
      <dgm:spPr/>
      <dgm:t>
        <a:bodyPr/>
        <a:lstStyle/>
        <a:p>
          <a:r>
            <a:rPr lang="ru-RU" sz="1800" b="1" i="1" dirty="0">
              <a:solidFill>
                <a:srgbClr val="002060"/>
              </a:solidFill>
              <a:latin typeface="Times New Roman" panose="02020603050405020304" pitchFamily="18" charset="0"/>
              <a:cs typeface="Times New Roman" panose="02020603050405020304" pitchFamily="18" charset="0"/>
            </a:rPr>
            <a:t>Подводящий диалог</a:t>
          </a:r>
        </a:p>
      </dgm:t>
    </dgm:pt>
    <dgm:pt modelId="{BECC50E9-D97B-45BB-B856-FDD34B0A034B}" type="parTrans" cxnId="{823AD5F1-68F9-4738-9DA8-B6154958A3C6}">
      <dgm:prSet/>
      <dgm:spPr/>
      <dgm:t>
        <a:bodyPr/>
        <a:lstStyle/>
        <a:p>
          <a:endParaRPr lang="ru-RU"/>
        </a:p>
      </dgm:t>
    </dgm:pt>
    <dgm:pt modelId="{C3F8ABD7-80F6-4C0D-B39D-620D3E822C51}" type="sibTrans" cxnId="{823AD5F1-68F9-4738-9DA8-B6154958A3C6}">
      <dgm:prSet/>
      <dgm:spPr/>
      <dgm:t>
        <a:bodyPr/>
        <a:lstStyle/>
        <a:p>
          <a:endParaRPr lang="ru-RU"/>
        </a:p>
      </dgm:t>
    </dgm:pt>
    <dgm:pt modelId="{F002DA3E-05AD-4A97-8446-EE565AAE03C4}">
      <dgm:prSet phldrT="[Текст]" custT="1"/>
      <dgm:spPr>
        <a:solidFill>
          <a:srgbClr val="002060"/>
        </a:solidFill>
      </dgm:spPr>
      <dgm:t>
        <a:bodyPr/>
        <a:lstStyle/>
        <a:p>
          <a:r>
            <a:rPr lang="ru-RU" sz="2800" b="1" dirty="0">
              <a:latin typeface="Times New Roman" panose="02020603050405020304" pitchFamily="18" charset="0"/>
              <a:cs typeface="Times New Roman" panose="02020603050405020304" pitchFamily="18" charset="0"/>
            </a:rPr>
            <a:t>Осознание своего знания и незнания</a:t>
          </a:r>
        </a:p>
      </dgm:t>
    </dgm:pt>
    <dgm:pt modelId="{FECEC72A-B08C-47AD-89D8-459DC8F0E5CB}" type="parTrans" cxnId="{FC7E13AC-7208-49A5-B433-B7D737FD8FCC}">
      <dgm:prSet/>
      <dgm:spPr/>
      <dgm:t>
        <a:bodyPr/>
        <a:lstStyle/>
        <a:p>
          <a:endParaRPr lang="ru-RU"/>
        </a:p>
      </dgm:t>
    </dgm:pt>
    <dgm:pt modelId="{A76FDC8A-D9D1-434D-915E-ABE5F259876C}" type="sibTrans" cxnId="{FC7E13AC-7208-49A5-B433-B7D737FD8FCC}">
      <dgm:prSet/>
      <dgm:spPr/>
      <dgm:t>
        <a:bodyPr/>
        <a:lstStyle/>
        <a:p>
          <a:endParaRPr lang="ru-RU"/>
        </a:p>
      </dgm:t>
    </dgm:pt>
    <dgm:pt modelId="{0E514D6B-D65D-407E-B513-49989D1A42BF}">
      <dgm:prSet phldrT="[Текст]"/>
      <dgm:spPr/>
      <dgm:t>
        <a:bodyPr/>
        <a:lstStyle/>
        <a:p>
          <a:r>
            <a:rPr lang="ru-RU" b="1" i="1" dirty="0">
              <a:solidFill>
                <a:srgbClr val="002060"/>
              </a:solidFill>
              <a:latin typeface="Times New Roman" panose="02020603050405020304" pitchFamily="18" charset="0"/>
              <a:cs typeface="Times New Roman" panose="02020603050405020304" pitchFamily="18" charset="0"/>
            </a:rPr>
            <a:t>Задание-знание, задание-незнание</a:t>
          </a:r>
        </a:p>
      </dgm:t>
    </dgm:pt>
    <dgm:pt modelId="{CE6CE9AF-39B8-4EAA-9D7E-0D8CDF7D3272}" type="parTrans" cxnId="{E2D04BC3-6874-40D5-AAE6-5DCBDF734EDA}">
      <dgm:prSet/>
      <dgm:spPr/>
      <dgm:t>
        <a:bodyPr/>
        <a:lstStyle/>
        <a:p>
          <a:endParaRPr lang="ru-RU"/>
        </a:p>
      </dgm:t>
    </dgm:pt>
    <dgm:pt modelId="{E842FAE8-8B8A-4FD0-B0E2-B486C121D9C7}" type="sibTrans" cxnId="{E2D04BC3-6874-40D5-AAE6-5DCBDF734EDA}">
      <dgm:prSet/>
      <dgm:spPr/>
      <dgm:t>
        <a:bodyPr/>
        <a:lstStyle/>
        <a:p>
          <a:endParaRPr lang="ru-RU"/>
        </a:p>
      </dgm:t>
    </dgm:pt>
    <dgm:pt modelId="{D5CDAB51-8361-42AE-8F60-7C6DDF0D38CE}">
      <dgm:prSet phldrT="[Текст]" custT="1"/>
      <dgm:spPr/>
      <dgm:t>
        <a:bodyPr/>
        <a:lstStyle/>
        <a:p>
          <a:r>
            <a:rPr lang="ru-RU" sz="2000" b="1" i="1" dirty="0">
              <a:solidFill>
                <a:srgbClr val="002060"/>
              </a:solidFill>
              <a:latin typeface="Times New Roman" panose="02020603050405020304" pitchFamily="18" charset="0"/>
              <a:cs typeface="Times New Roman" panose="02020603050405020304" pitchFamily="18" charset="0"/>
            </a:rPr>
            <a:t>Фиксация (вербальная и знаковая)  затруднения</a:t>
          </a:r>
        </a:p>
      </dgm:t>
    </dgm:pt>
    <dgm:pt modelId="{4EC8D3B5-58CA-4E01-A48B-4E28084B7053}" type="parTrans" cxnId="{B95A55B2-1011-4131-9CDB-DD40B58E3793}">
      <dgm:prSet/>
      <dgm:spPr/>
      <dgm:t>
        <a:bodyPr/>
        <a:lstStyle/>
        <a:p>
          <a:endParaRPr lang="ru-RU"/>
        </a:p>
      </dgm:t>
    </dgm:pt>
    <dgm:pt modelId="{E0080CD8-F835-46A3-9142-8E256D7F3239}" type="sibTrans" cxnId="{B95A55B2-1011-4131-9CDB-DD40B58E3793}">
      <dgm:prSet/>
      <dgm:spPr/>
      <dgm:t>
        <a:bodyPr/>
        <a:lstStyle/>
        <a:p>
          <a:endParaRPr lang="ru-RU"/>
        </a:p>
      </dgm:t>
    </dgm:pt>
    <dgm:pt modelId="{18A25EC3-1D27-468B-BACF-A17FC959A04A}" type="pres">
      <dgm:prSet presAssocID="{8AA7C989-57C0-4155-8198-A445C79BBEA7}" presName="Name0" presStyleCnt="0">
        <dgm:presLayoutVars>
          <dgm:dir/>
          <dgm:animLvl val="lvl"/>
          <dgm:resizeHandles val="exact"/>
        </dgm:presLayoutVars>
      </dgm:prSet>
      <dgm:spPr/>
    </dgm:pt>
    <dgm:pt modelId="{56A8874F-D586-4A2A-98DD-DB4A434D56E3}" type="pres">
      <dgm:prSet presAssocID="{F002DA3E-05AD-4A97-8446-EE565AAE03C4}" presName="boxAndChildren" presStyleCnt="0"/>
      <dgm:spPr/>
    </dgm:pt>
    <dgm:pt modelId="{DFDEE08A-65F9-4581-93FB-1535DB339988}" type="pres">
      <dgm:prSet presAssocID="{F002DA3E-05AD-4A97-8446-EE565AAE03C4}" presName="parentTextBox" presStyleLbl="node1" presStyleIdx="0" presStyleCnt="3"/>
      <dgm:spPr/>
    </dgm:pt>
    <dgm:pt modelId="{4885C67A-0816-4B5C-AB07-482509AC5BB5}" type="pres">
      <dgm:prSet presAssocID="{F002DA3E-05AD-4A97-8446-EE565AAE03C4}" presName="entireBox" presStyleLbl="node1" presStyleIdx="0" presStyleCnt="3"/>
      <dgm:spPr/>
    </dgm:pt>
    <dgm:pt modelId="{1B67E392-AF3E-4103-80C8-85A8B88A8EEC}" type="pres">
      <dgm:prSet presAssocID="{F002DA3E-05AD-4A97-8446-EE565AAE03C4}" presName="descendantBox" presStyleCnt="0"/>
      <dgm:spPr/>
    </dgm:pt>
    <dgm:pt modelId="{58352581-D240-4EA4-B90A-16A714A95DD8}" type="pres">
      <dgm:prSet presAssocID="{0E514D6B-D65D-407E-B513-49989D1A42BF}" presName="childTextBox" presStyleLbl="fgAccFollowNode1" presStyleIdx="0" presStyleCnt="6">
        <dgm:presLayoutVars>
          <dgm:bulletEnabled val="1"/>
        </dgm:presLayoutVars>
      </dgm:prSet>
      <dgm:spPr/>
    </dgm:pt>
    <dgm:pt modelId="{F20FAAF2-1B8C-442D-9791-FB4DD56CDAC0}" type="pres">
      <dgm:prSet presAssocID="{D5CDAB51-8361-42AE-8F60-7C6DDF0D38CE}" presName="childTextBox" presStyleLbl="fgAccFollowNode1" presStyleIdx="1" presStyleCnt="6">
        <dgm:presLayoutVars>
          <dgm:bulletEnabled val="1"/>
        </dgm:presLayoutVars>
      </dgm:prSet>
      <dgm:spPr/>
    </dgm:pt>
    <dgm:pt modelId="{280A8EDD-8415-4AC8-AFDC-8CDCC29CEA71}" type="pres">
      <dgm:prSet presAssocID="{EFAC29A1-D80B-42F5-85B8-19D7BC28DE54}" presName="sp" presStyleCnt="0"/>
      <dgm:spPr/>
    </dgm:pt>
    <dgm:pt modelId="{FDA0DEBA-0952-4483-A38D-533F6D7BC4CE}" type="pres">
      <dgm:prSet presAssocID="{3F32941A-9258-464C-8B7E-CD3B934C96D8}" presName="arrowAndChildren" presStyleCnt="0"/>
      <dgm:spPr/>
    </dgm:pt>
    <dgm:pt modelId="{9D63EE31-573F-40FE-970D-C362E82AEB93}" type="pres">
      <dgm:prSet presAssocID="{3F32941A-9258-464C-8B7E-CD3B934C96D8}" presName="parentTextArrow" presStyleLbl="node1" presStyleIdx="0" presStyleCnt="3"/>
      <dgm:spPr/>
    </dgm:pt>
    <dgm:pt modelId="{B67751B4-1757-4B6E-B5CB-309F8AC2CFBB}" type="pres">
      <dgm:prSet presAssocID="{3F32941A-9258-464C-8B7E-CD3B934C96D8}" presName="arrow" presStyleLbl="node1" presStyleIdx="1" presStyleCnt="3" custLinFactNeighborY="-1152"/>
      <dgm:spPr/>
    </dgm:pt>
    <dgm:pt modelId="{BCFFCE31-5384-4131-8208-6E08C16EAD30}" type="pres">
      <dgm:prSet presAssocID="{3F32941A-9258-464C-8B7E-CD3B934C96D8}" presName="descendantArrow" presStyleCnt="0"/>
      <dgm:spPr/>
    </dgm:pt>
    <dgm:pt modelId="{F60FC45C-E53B-48FA-9E9F-5E614D4BCE4B}" type="pres">
      <dgm:prSet presAssocID="{E71B6612-A9A8-4E3A-ADE1-07189E0D3A60}" presName="childTextArrow" presStyleLbl="fgAccFollowNode1" presStyleIdx="2" presStyleCnt="6">
        <dgm:presLayoutVars>
          <dgm:bulletEnabled val="1"/>
        </dgm:presLayoutVars>
      </dgm:prSet>
      <dgm:spPr/>
    </dgm:pt>
    <dgm:pt modelId="{8284ECC3-3BE0-4BF5-A620-AB058C7B30F2}" type="pres">
      <dgm:prSet presAssocID="{C66B77DA-B023-42B7-B318-5361E2B6479A}" presName="childTextArrow" presStyleLbl="fgAccFollowNode1" presStyleIdx="3" presStyleCnt="6">
        <dgm:presLayoutVars>
          <dgm:bulletEnabled val="1"/>
        </dgm:presLayoutVars>
      </dgm:prSet>
      <dgm:spPr/>
    </dgm:pt>
    <dgm:pt modelId="{9B01A66A-4923-43A9-9CF4-3E597C211044}" type="pres">
      <dgm:prSet presAssocID="{1E079EDF-D364-4F3A-AA91-108DE65F406A}" presName="sp" presStyleCnt="0"/>
      <dgm:spPr/>
    </dgm:pt>
    <dgm:pt modelId="{AA063EE5-E99D-4A26-A4AA-99B0BDA89CF4}" type="pres">
      <dgm:prSet presAssocID="{58ACC279-B27C-4320-AAE6-A021C84DA321}" presName="arrowAndChildren" presStyleCnt="0"/>
      <dgm:spPr/>
    </dgm:pt>
    <dgm:pt modelId="{EED9ED51-1526-42EE-B440-1C0D845CD435}" type="pres">
      <dgm:prSet presAssocID="{58ACC279-B27C-4320-AAE6-A021C84DA321}" presName="parentTextArrow" presStyleLbl="node1" presStyleIdx="1" presStyleCnt="3"/>
      <dgm:spPr/>
    </dgm:pt>
    <dgm:pt modelId="{CBEE3AE0-4A65-4527-AB99-F9663579B9ED}" type="pres">
      <dgm:prSet presAssocID="{58ACC279-B27C-4320-AAE6-A021C84DA321}" presName="arrow" presStyleLbl="node1" presStyleIdx="2" presStyleCnt="3"/>
      <dgm:spPr/>
    </dgm:pt>
    <dgm:pt modelId="{30383056-C4B9-474B-9639-F8A3904A0385}" type="pres">
      <dgm:prSet presAssocID="{58ACC279-B27C-4320-AAE6-A021C84DA321}" presName="descendantArrow" presStyleCnt="0"/>
      <dgm:spPr/>
    </dgm:pt>
    <dgm:pt modelId="{7A661CB1-4C11-4EF2-B977-86704F23D983}" type="pres">
      <dgm:prSet presAssocID="{FD50C4E8-58AD-4AA6-A1D4-67D1BF93F21D}" presName="childTextArrow" presStyleLbl="fgAccFollowNode1" presStyleIdx="4" presStyleCnt="6">
        <dgm:presLayoutVars>
          <dgm:bulletEnabled val="1"/>
        </dgm:presLayoutVars>
      </dgm:prSet>
      <dgm:spPr/>
    </dgm:pt>
    <dgm:pt modelId="{FC39BDCF-0E9B-4BAC-B05D-05C4951868B0}" type="pres">
      <dgm:prSet presAssocID="{27A195EE-1CB3-4DDF-A14B-12296FC9851C}" presName="childTextArrow" presStyleLbl="fgAccFollowNode1" presStyleIdx="5" presStyleCnt="6">
        <dgm:presLayoutVars>
          <dgm:bulletEnabled val="1"/>
        </dgm:presLayoutVars>
      </dgm:prSet>
      <dgm:spPr/>
    </dgm:pt>
  </dgm:ptLst>
  <dgm:cxnLst>
    <dgm:cxn modelId="{94BAE11E-7F70-4976-82FA-EC6839BBF862}" type="presOf" srcId="{F002DA3E-05AD-4A97-8446-EE565AAE03C4}" destId="{DFDEE08A-65F9-4581-93FB-1535DB339988}" srcOrd="0" destOrd="0" presId="urn:microsoft.com/office/officeart/2005/8/layout/process4"/>
    <dgm:cxn modelId="{F87C042A-89FE-400F-8CA6-6A5CFB9573D3}" type="presOf" srcId="{3F32941A-9258-464C-8B7E-CD3B934C96D8}" destId="{9D63EE31-573F-40FE-970D-C362E82AEB93}" srcOrd="0" destOrd="0" presId="urn:microsoft.com/office/officeart/2005/8/layout/process4"/>
    <dgm:cxn modelId="{3CBDE03E-5310-49FA-AB12-EE709E2D8729}" type="presOf" srcId="{C66B77DA-B023-42B7-B318-5361E2B6479A}" destId="{8284ECC3-3BE0-4BF5-A620-AB058C7B30F2}" srcOrd="0" destOrd="0" presId="urn:microsoft.com/office/officeart/2005/8/layout/process4"/>
    <dgm:cxn modelId="{CBB5305F-436F-4DBE-8187-207EE818C1B2}" type="presOf" srcId="{E71B6612-A9A8-4E3A-ADE1-07189E0D3A60}" destId="{F60FC45C-E53B-48FA-9E9F-5E614D4BCE4B}" srcOrd="0" destOrd="0" presId="urn:microsoft.com/office/officeart/2005/8/layout/process4"/>
    <dgm:cxn modelId="{BE6D5A7A-E8DB-42F8-B900-5682101058B0}" srcId="{3F32941A-9258-464C-8B7E-CD3B934C96D8}" destId="{E71B6612-A9A8-4E3A-ADE1-07189E0D3A60}" srcOrd="0" destOrd="0" parTransId="{B7C04949-05DE-4E24-AB95-25A4D2DB976C}" sibTransId="{985B69C0-BE20-4316-8439-BBB9AF13DC34}"/>
    <dgm:cxn modelId="{F0F6057C-6030-4FEF-BD86-3B2B6F3054C3}" srcId="{8AA7C989-57C0-4155-8198-A445C79BBEA7}" destId="{58ACC279-B27C-4320-AAE6-A021C84DA321}" srcOrd="0" destOrd="0" parTransId="{62EF0A2F-C988-4417-9636-1806AB41635A}" sibTransId="{1E079EDF-D364-4F3A-AA91-108DE65F406A}"/>
    <dgm:cxn modelId="{4D148E87-309F-4469-A9AF-9328EB9E7C07}" type="presOf" srcId="{D5CDAB51-8361-42AE-8F60-7C6DDF0D38CE}" destId="{F20FAAF2-1B8C-442D-9791-FB4DD56CDAC0}" srcOrd="0" destOrd="0" presId="urn:microsoft.com/office/officeart/2005/8/layout/process4"/>
    <dgm:cxn modelId="{F2AB9D8A-108E-49D8-94C0-43B147F79B77}" type="presOf" srcId="{3F32941A-9258-464C-8B7E-CD3B934C96D8}" destId="{B67751B4-1757-4B6E-B5CB-309F8AC2CFBB}" srcOrd="1" destOrd="0" presId="urn:microsoft.com/office/officeart/2005/8/layout/process4"/>
    <dgm:cxn modelId="{4281718E-1EE1-45E5-80B5-9AF1D1BB70D5}" type="presOf" srcId="{F002DA3E-05AD-4A97-8446-EE565AAE03C4}" destId="{4885C67A-0816-4B5C-AB07-482509AC5BB5}" srcOrd="1" destOrd="0" presId="urn:microsoft.com/office/officeart/2005/8/layout/process4"/>
    <dgm:cxn modelId="{5A56C09E-454F-4B66-BA5A-8F5A50949A8C}" type="presOf" srcId="{58ACC279-B27C-4320-AAE6-A021C84DA321}" destId="{EED9ED51-1526-42EE-B440-1C0D845CD435}" srcOrd="0" destOrd="0" presId="urn:microsoft.com/office/officeart/2005/8/layout/process4"/>
    <dgm:cxn modelId="{E9DD3CA6-9BD2-4D8C-B9C7-9AD7EA42F8C1}" type="presOf" srcId="{FD50C4E8-58AD-4AA6-A1D4-67D1BF93F21D}" destId="{7A661CB1-4C11-4EF2-B977-86704F23D983}" srcOrd="0" destOrd="0" presId="urn:microsoft.com/office/officeart/2005/8/layout/process4"/>
    <dgm:cxn modelId="{8780F9AA-AA8B-4EF1-BC5A-1B31F0AB7CEA}" type="presOf" srcId="{27A195EE-1CB3-4DDF-A14B-12296FC9851C}" destId="{FC39BDCF-0E9B-4BAC-B05D-05C4951868B0}" srcOrd="0" destOrd="0" presId="urn:microsoft.com/office/officeart/2005/8/layout/process4"/>
    <dgm:cxn modelId="{FC7E13AC-7208-49A5-B433-B7D737FD8FCC}" srcId="{8AA7C989-57C0-4155-8198-A445C79BBEA7}" destId="{F002DA3E-05AD-4A97-8446-EE565AAE03C4}" srcOrd="2" destOrd="0" parTransId="{FECEC72A-B08C-47AD-89D8-459DC8F0E5CB}" sibTransId="{A76FDC8A-D9D1-434D-915E-ABE5F259876C}"/>
    <dgm:cxn modelId="{B95A55B2-1011-4131-9CDB-DD40B58E3793}" srcId="{F002DA3E-05AD-4A97-8446-EE565AAE03C4}" destId="{D5CDAB51-8361-42AE-8F60-7C6DDF0D38CE}" srcOrd="1" destOrd="0" parTransId="{4EC8D3B5-58CA-4E01-A48B-4E28084B7053}" sibTransId="{E0080CD8-F835-46A3-9142-8E256D7F3239}"/>
    <dgm:cxn modelId="{653D5BC2-403D-406D-8910-957A35A98DFA}" srcId="{58ACC279-B27C-4320-AAE6-A021C84DA321}" destId="{FD50C4E8-58AD-4AA6-A1D4-67D1BF93F21D}" srcOrd="0" destOrd="0" parTransId="{91D934FC-AF38-4DA3-88F7-EE1014A410D4}" sibTransId="{B364AF62-DEC7-4BE5-A3EC-1663D4F2461D}"/>
    <dgm:cxn modelId="{E2D04BC3-6874-40D5-AAE6-5DCBDF734EDA}" srcId="{F002DA3E-05AD-4A97-8446-EE565AAE03C4}" destId="{0E514D6B-D65D-407E-B513-49989D1A42BF}" srcOrd="0" destOrd="0" parTransId="{CE6CE9AF-39B8-4EAA-9D7E-0D8CDF7D3272}" sibTransId="{E842FAE8-8B8A-4FD0-B0E2-B486C121D9C7}"/>
    <dgm:cxn modelId="{0766D8D4-9832-432F-B3E4-27D605EA40D6}" type="presOf" srcId="{0E514D6B-D65D-407E-B513-49989D1A42BF}" destId="{58352581-D240-4EA4-B90A-16A714A95DD8}" srcOrd="0" destOrd="0" presId="urn:microsoft.com/office/officeart/2005/8/layout/process4"/>
    <dgm:cxn modelId="{967620D5-3043-475B-8C7C-D2BA22F58445}" srcId="{8AA7C989-57C0-4155-8198-A445C79BBEA7}" destId="{3F32941A-9258-464C-8B7E-CD3B934C96D8}" srcOrd="1" destOrd="0" parTransId="{C821988F-6682-4A18-B3A0-33946C484E10}" sibTransId="{EFAC29A1-D80B-42F5-85B8-19D7BC28DE54}"/>
    <dgm:cxn modelId="{39A7D8DF-22B5-43ED-AD5E-24EA3E9388F1}" type="presOf" srcId="{58ACC279-B27C-4320-AAE6-A021C84DA321}" destId="{CBEE3AE0-4A65-4527-AB99-F9663579B9ED}" srcOrd="1" destOrd="0" presId="urn:microsoft.com/office/officeart/2005/8/layout/process4"/>
    <dgm:cxn modelId="{24F51EE0-0DB3-450C-B1D8-5A7C0F8EF34D}" srcId="{58ACC279-B27C-4320-AAE6-A021C84DA321}" destId="{27A195EE-1CB3-4DDF-A14B-12296FC9851C}" srcOrd="1" destOrd="0" parTransId="{7BF11B0F-EF8A-4941-AD08-6973565AEEEB}" sibTransId="{970150EE-2D05-4372-9352-52DBA1F4E5D5}"/>
    <dgm:cxn modelId="{825530E8-C845-43C9-A23A-5FEFDAE6C58B}" type="presOf" srcId="{8AA7C989-57C0-4155-8198-A445C79BBEA7}" destId="{18A25EC3-1D27-468B-BACF-A17FC959A04A}" srcOrd="0" destOrd="0" presId="urn:microsoft.com/office/officeart/2005/8/layout/process4"/>
    <dgm:cxn modelId="{823AD5F1-68F9-4738-9DA8-B6154958A3C6}" srcId="{3F32941A-9258-464C-8B7E-CD3B934C96D8}" destId="{C66B77DA-B023-42B7-B318-5361E2B6479A}" srcOrd="1" destOrd="0" parTransId="{BECC50E9-D97B-45BB-B856-FDD34B0A034B}" sibTransId="{C3F8ABD7-80F6-4C0D-B39D-620D3E822C51}"/>
    <dgm:cxn modelId="{A6F04A9C-3E3B-41C2-9107-20BDE539A635}" type="presParOf" srcId="{18A25EC3-1D27-468B-BACF-A17FC959A04A}" destId="{56A8874F-D586-4A2A-98DD-DB4A434D56E3}" srcOrd="0" destOrd="0" presId="urn:microsoft.com/office/officeart/2005/8/layout/process4"/>
    <dgm:cxn modelId="{BE0930B9-58DF-41B7-9C93-92013E1254C2}" type="presParOf" srcId="{56A8874F-D586-4A2A-98DD-DB4A434D56E3}" destId="{DFDEE08A-65F9-4581-93FB-1535DB339988}" srcOrd="0" destOrd="0" presId="urn:microsoft.com/office/officeart/2005/8/layout/process4"/>
    <dgm:cxn modelId="{852A448D-49B9-4CB8-BFC0-D0C4B421E515}" type="presParOf" srcId="{56A8874F-D586-4A2A-98DD-DB4A434D56E3}" destId="{4885C67A-0816-4B5C-AB07-482509AC5BB5}" srcOrd="1" destOrd="0" presId="urn:microsoft.com/office/officeart/2005/8/layout/process4"/>
    <dgm:cxn modelId="{222B5405-305C-4E02-9DF2-26BAF4392008}" type="presParOf" srcId="{56A8874F-D586-4A2A-98DD-DB4A434D56E3}" destId="{1B67E392-AF3E-4103-80C8-85A8B88A8EEC}" srcOrd="2" destOrd="0" presId="urn:microsoft.com/office/officeart/2005/8/layout/process4"/>
    <dgm:cxn modelId="{56632D8F-97BB-446E-BD0C-261F9DF64261}" type="presParOf" srcId="{1B67E392-AF3E-4103-80C8-85A8B88A8EEC}" destId="{58352581-D240-4EA4-B90A-16A714A95DD8}" srcOrd="0" destOrd="0" presId="urn:microsoft.com/office/officeart/2005/8/layout/process4"/>
    <dgm:cxn modelId="{50AF7AA9-BE8F-4729-A75A-B268515AAE03}" type="presParOf" srcId="{1B67E392-AF3E-4103-80C8-85A8B88A8EEC}" destId="{F20FAAF2-1B8C-442D-9791-FB4DD56CDAC0}" srcOrd="1" destOrd="0" presId="urn:microsoft.com/office/officeart/2005/8/layout/process4"/>
    <dgm:cxn modelId="{9A04FB41-1939-4AE0-95D8-CD3B08173D60}" type="presParOf" srcId="{18A25EC3-1D27-468B-BACF-A17FC959A04A}" destId="{280A8EDD-8415-4AC8-AFDC-8CDCC29CEA71}" srcOrd="1" destOrd="0" presId="urn:microsoft.com/office/officeart/2005/8/layout/process4"/>
    <dgm:cxn modelId="{4F9B7F25-AA2D-4A7C-A51B-3D2D172C7C50}" type="presParOf" srcId="{18A25EC3-1D27-468B-BACF-A17FC959A04A}" destId="{FDA0DEBA-0952-4483-A38D-533F6D7BC4CE}" srcOrd="2" destOrd="0" presId="urn:microsoft.com/office/officeart/2005/8/layout/process4"/>
    <dgm:cxn modelId="{1D5C6349-1B00-4845-B37B-9C96DB1043CB}" type="presParOf" srcId="{FDA0DEBA-0952-4483-A38D-533F6D7BC4CE}" destId="{9D63EE31-573F-40FE-970D-C362E82AEB93}" srcOrd="0" destOrd="0" presId="urn:microsoft.com/office/officeart/2005/8/layout/process4"/>
    <dgm:cxn modelId="{5C167462-61AC-4E08-8654-ADECC14D2D1B}" type="presParOf" srcId="{FDA0DEBA-0952-4483-A38D-533F6D7BC4CE}" destId="{B67751B4-1757-4B6E-B5CB-309F8AC2CFBB}" srcOrd="1" destOrd="0" presId="urn:microsoft.com/office/officeart/2005/8/layout/process4"/>
    <dgm:cxn modelId="{6260EF74-F37C-4484-9BEA-51F65440B46E}" type="presParOf" srcId="{FDA0DEBA-0952-4483-A38D-533F6D7BC4CE}" destId="{BCFFCE31-5384-4131-8208-6E08C16EAD30}" srcOrd="2" destOrd="0" presId="urn:microsoft.com/office/officeart/2005/8/layout/process4"/>
    <dgm:cxn modelId="{6E76CEB0-35C4-4C9F-8C0D-59B4D4733353}" type="presParOf" srcId="{BCFFCE31-5384-4131-8208-6E08C16EAD30}" destId="{F60FC45C-E53B-48FA-9E9F-5E614D4BCE4B}" srcOrd="0" destOrd="0" presId="urn:microsoft.com/office/officeart/2005/8/layout/process4"/>
    <dgm:cxn modelId="{8B1161BB-239E-466C-BBFA-84160105A6F1}" type="presParOf" srcId="{BCFFCE31-5384-4131-8208-6E08C16EAD30}" destId="{8284ECC3-3BE0-4BF5-A620-AB058C7B30F2}" srcOrd="1" destOrd="0" presId="urn:microsoft.com/office/officeart/2005/8/layout/process4"/>
    <dgm:cxn modelId="{D16E46C9-69B0-4E4A-B1A8-43258F9DCBE1}" type="presParOf" srcId="{18A25EC3-1D27-468B-BACF-A17FC959A04A}" destId="{9B01A66A-4923-43A9-9CF4-3E597C211044}" srcOrd="3" destOrd="0" presId="urn:microsoft.com/office/officeart/2005/8/layout/process4"/>
    <dgm:cxn modelId="{C334A221-2ED5-4F50-8B5C-B602CC67C57E}" type="presParOf" srcId="{18A25EC3-1D27-468B-BACF-A17FC959A04A}" destId="{AA063EE5-E99D-4A26-A4AA-99B0BDA89CF4}" srcOrd="4" destOrd="0" presId="urn:microsoft.com/office/officeart/2005/8/layout/process4"/>
    <dgm:cxn modelId="{583B1B71-6F02-442F-B328-09F746B50947}" type="presParOf" srcId="{AA063EE5-E99D-4A26-A4AA-99B0BDA89CF4}" destId="{EED9ED51-1526-42EE-B440-1C0D845CD435}" srcOrd="0" destOrd="0" presId="urn:microsoft.com/office/officeart/2005/8/layout/process4"/>
    <dgm:cxn modelId="{8E7688B1-2B3A-4557-BD46-D1890946A6C5}" type="presParOf" srcId="{AA063EE5-E99D-4A26-A4AA-99B0BDA89CF4}" destId="{CBEE3AE0-4A65-4527-AB99-F9663579B9ED}" srcOrd="1" destOrd="0" presId="urn:microsoft.com/office/officeart/2005/8/layout/process4"/>
    <dgm:cxn modelId="{4320C750-0E95-414A-9687-BCEF61F07319}" type="presParOf" srcId="{AA063EE5-E99D-4A26-A4AA-99B0BDA89CF4}" destId="{30383056-C4B9-474B-9639-F8A3904A0385}" srcOrd="2" destOrd="0" presId="urn:microsoft.com/office/officeart/2005/8/layout/process4"/>
    <dgm:cxn modelId="{3F3E4C75-5FBA-408A-9D2F-20A5C04532DE}" type="presParOf" srcId="{30383056-C4B9-474B-9639-F8A3904A0385}" destId="{7A661CB1-4C11-4EF2-B977-86704F23D983}" srcOrd="0" destOrd="0" presId="urn:microsoft.com/office/officeart/2005/8/layout/process4"/>
    <dgm:cxn modelId="{2B5A106F-9D47-458E-AFD8-3465D09128A0}" type="presParOf" srcId="{30383056-C4B9-474B-9639-F8A3904A0385}" destId="{FC39BDCF-0E9B-4BAC-B05D-05C4951868B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A7C989-57C0-4155-8198-A445C79BBEA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8ACC279-B27C-4320-AAE6-A021C84DA321}">
      <dgm:prSet phldrT="[Текст]" custT="1"/>
      <dgm:spPr>
        <a:solidFill>
          <a:srgbClr val="FF0000"/>
        </a:solidFill>
      </dgm:spPr>
      <dgm:t>
        <a:bodyPr/>
        <a:lstStyle/>
        <a:p>
          <a:r>
            <a:rPr lang="ru-RU" sz="2800" b="1" dirty="0">
              <a:latin typeface="Times New Roman" panose="02020603050405020304" pitchFamily="18" charset="0"/>
              <a:cs typeface="Times New Roman" panose="02020603050405020304" pitchFamily="18" charset="0"/>
            </a:rPr>
            <a:t>Определение цели и учебной задачи предстоящей  ПД</a:t>
          </a:r>
        </a:p>
      </dgm:t>
    </dgm:pt>
    <dgm:pt modelId="{62EF0A2F-C988-4417-9636-1806AB41635A}" type="parTrans" cxnId="{F0F6057C-6030-4FEF-BD86-3B2B6F3054C3}">
      <dgm:prSet/>
      <dgm:spPr/>
      <dgm:t>
        <a:bodyPr/>
        <a:lstStyle/>
        <a:p>
          <a:endParaRPr lang="ru-RU"/>
        </a:p>
      </dgm:t>
    </dgm:pt>
    <dgm:pt modelId="{1E079EDF-D364-4F3A-AA91-108DE65F406A}" type="sibTrans" cxnId="{F0F6057C-6030-4FEF-BD86-3B2B6F3054C3}">
      <dgm:prSet/>
      <dgm:spPr/>
      <dgm:t>
        <a:bodyPr/>
        <a:lstStyle/>
        <a:p>
          <a:endParaRPr lang="ru-RU"/>
        </a:p>
      </dgm:t>
    </dgm:pt>
    <dgm:pt modelId="{FD50C4E8-58AD-4AA6-A1D4-67D1BF93F21D}">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91D934FC-AF38-4DA3-88F7-EE1014A410D4}" type="parTrans" cxnId="{653D5BC2-403D-406D-8910-957A35A98DFA}">
      <dgm:prSet/>
      <dgm:spPr/>
      <dgm:t>
        <a:bodyPr/>
        <a:lstStyle/>
        <a:p>
          <a:endParaRPr lang="ru-RU"/>
        </a:p>
      </dgm:t>
    </dgm:pt>
    <dgm:pt modelId="{B364AF62-DEC7-4BE5-A3EC-1663D4F2461D}" type="sibTrans" cxnId="{653D5BC2-403D-406D-8910-957A35A98DFA}">
      <dgm:prSet/>
      <dgm:spPr/>
      <dgm:t>
        <a:bodyPr/>
        <a:lstStyle/>
        <a:p>
          <a:endParaRPr lang="ru-RU"/>
        </a:p>
      </dgm:t>
    </dgm:pt>
    <dgm:pt modelId="{27A195EE-1CB3-4DDF-A14B-12296FC9851C}">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7BF11B0F-EF8A-4941-AD08-6973565AEEEB}" type="parTrans" cxnId="{24F51EE0-0DB3-450C-B1D8-5A7C0F8EF34D}">
      <dgm:prSet/>
      <dgm:spPr/>
      <dgm:t>
        <a:bodyPr/>
        <a:lstStyle/>
        <a:p>
          <a:endParaRPr lang="ru-RU"/>
        </a:p>
      </dgm:t>
    </dgm:pt>
    <dgm:pt modelId="{970150EE-2D05-4372-9352-52DBA1F4E5D5}" type="sibTrans" cxnId="{24F51EE0-0DB3-450C-B1D8-5A7C0F8EF34D}">
      <dgm:prSet/>
      <dgm:spPr/>
      <dgm:t>
        <a:bodyPr/>
        <a:lstStyle/>
        <a:p>
          <a:endParaRPr lang="ru-RU"/>
        </a:p>
      </dgm:t>
    </dgm:pt>
    <dgm:pt modelId="{3F32941A-9258-464C-8B7E-CD3B934C96D8}">
      <dgm:prSet phldrT="[Текст]" custT="1"/>
      <dgm:spPr>
        <a:solidFill>
          <a:srgbClr val="002060"/>
        </a:solidFill>
      </dgm:spPr>
      <dgm:t>
        <a:bodyPr/>
        <a:lstStyle/>
        <a:p>
          <a:r>
            <a:rPr lang="ru-RU" sz="2400" b="1" dirty="0">
              <a:latin typeface="Times New Roman" panose="02020603050405020304" pitchFamily="18" charset="0"/>
              <a:cs typeface="Times New Roman" panose="02020603050405020304" pitchFamily="18" charset="0"/>
            </a:rPr>
            <a:t>Определение причин возникших затруднений: «не знаю…»</a:t>
          </a:r>
        </a:p>
      </dgm:t>
    </dgm:pt>
    <dgm:pt modelId="{C821988F-6682-4A18-B3A0-33946C484E10}" type="parTrans" cxnId="{967620D5-3043-475B-8C7C-D2BA22F58445}">
      <dgm:prSet/>
      <dgm:spPr/>
      <dgm:t>
        <a:bodyPr/>
        <a:lstStyle/>
        <a:p>
          <a:endParaRPr lang="ru-RU"/>
        </a:p>
      </dgm:t>
    </dgm:pt>
    <dgm:pt modelId="{EFAC29A1-D80B-42F5-85B8-19D7BC28DE54}" type="sibTrans" cxnId="{967620D5-3043-475B-8C7C-D2BA22F58445}">
      <dgm:prSet/>
      <dgm:spPr/>
      <dgm:t>
        <a:bodyPr/>
        <a:lstStyle/>
        <a:p>
          <a:endParaRPr lang="ru-RU"/>
        </a:p>
      </dgm:t>
    </dgm:pt>
    <dgm:pt modelId="{E71B6612-A9A8-4E3A-ADE1-07189E0D3A60}">
      <dgm:prSet phldrT="[Текст]" custT="1"/>
      <dgm:spPr/>
      <dgm:t>
        <a:bodyPr/>
        <a:lstStyle/>
        <a:p>
          <a:r>
            <a:rPr lang="ru-RU" sz="2000" b="1" i="1" dirty="0">
              <a:solidFill>
                <a:srgbClr val="002060"/>
              </a:solidFill>
              <a:latin typeface="Times New Roman" panose="02020603050405020304" pitchFamily="18" charset="0"/>
              <a:cs typeface="Times New Roman" panose="02020603050405020304" pitchFamily="18" charset="0"/>
            </a:rPr>
            <a:t>Что хотели бы знать?</a:t>
          </a:r>
        </a:p>
      </dgm:t>
    </dgm:pt>
    <dgm:pt modelId="{B7C04949-05DE-4E24-AB95-25A4D2DB976C}" type="parTrans" cxnId="{BE6D5A7A-E8DB-42F8-B900-5682101058B0}">
      <dgm:prSet/>
      <dgm:spPr/>
      <dgm:t>
        <a:bodyPr/>
        <a:lstStyle/>
        <a:p>
          <a:endParaRPr lang="ru-RU"/>
        </a:p>
      </dgm:t>
    </dgm:pt>
    <dgm:pt modelId="{985B69C0-BE20-4316-8439-BBB9AF13DC34}" type="sibTrans" cxnId="{BE6D5A7A-E8DB-42F8-B900-5682101058B0}">
      <dgm:prSet/>
      <dgm:spPr/>
      <dgm:t>
        <a:bodyPr/>
        <a:lstStyle/>
        <a:p>
          <a:endParaRPr lang="ru-RU"/>
        </a:p>
      </dgm:t>
    </dgm:pt>
    <dgm:pt modelId="{F002DA3E-05AD-4A97-8446-EE565AAE03C4}">
      <dgm:prSet phldrT="[Текст]" custT="1"/>
      <dgm:spPr>
        <a:solidFill>
          <a:srgbClr val="002060"/>
        </a:solidFill>
      </dgm:spPr>
      <dgm:t>
        <a:bodyPr/>
        <a:lstStyle/>
        <a:p>
          <a:r>
            <a:rPr lang="ru-RU" sz="2400" b="1" dirty="0">
              <a:latin typeface="Times New Roman" panose="02020603050405020304" pitchFamily="18" charset="0"/>
              <a:cs typeface="Times New Roman" panose="02020603050405020304" pitchFamily="18" charset="0"/>
            </a:rPr>
            <a:t>Перевод вопросов в  цель и учебную задачу</a:t>
          </a:r>
        </a:p>
      </dgm:t>
    </dgm:pt>
    <dgm:pt modelId="{FECEC72A-B08C-47AD-89D8-459DC8F0E5CB}" type="parTrans" cxnId="{FC7E13AC-7208-49A5-B433-B7D737FD8FCC}">
      <dgm:prSet/>
      <dgm:spPr/>
      <dgm:t>
        <a:bodyPr/>
        <a:lstStyle/>
        <a:p>
          <a:endParaRPr lang="ru-RU"/>
        </a:p>
      </dgm:t>
    </dgm:pt>
    <dgm:pt modelId="{A76FDC8A-D9D1-434D-915E-ABE5F259876C}" type="sibTrans" cxnId="{FC7E13AC-7208-49A5-B433-B7D737FD8FCC}">
      <dgm:prSet/>
      <dgm:spPr/>
      <dgm:t>
        <a:bodyPr/>
        <a:lstStyle/>
        <a:p>
          <a:endParaRPr lang="ru-RU"/>
        </a:p>
      </dgm:t>
    </dgm:pt>
    <dgm:pt modelId="{0E514D6B-D65D-407E-B513-49989D1A42BF}">
      <dgm:prSet phldrT="[Текст]" custT="1"/>
      <dgm:spPr/>
      <dgm:t>
        <a:bodyPr/>
        <a:lstStyle/>
        <a:p>
          <a:r>
            <a:rPr lang="ru-RU" sz="2000" b="1" i="1" dirty="0">
              <a:solidFill>
                <a:srgbClr val="002060"/>
              </a:solidFill>
              <a:latin typeface="Times New Roman" panose="02020603050405020304" pitchFamily="18" charset="0"/>
              <a:cs typeface="Times New Roman" panose="02020603050405020304" pitchFamily="18" charset="0"/>
            </a:rPr>
            <a:t>Формулировка цели</a:t>
          </a:r>
        </a:p>
      </dgm:t>
    </dgm:pt>
    <dgm:pt modelId="{CE6CE9AF-39B8-4EAA-9D7E-0D8CDF7D3272}" type="parTrans" cxnId="{E2D04BC3-6874-40D5-AAE6-5DCBDF734EDA}">
      <dgm:prSet/>
      <dgm:spPr/>
      <dgm:t>
        <a:bodyPr/>
        <a:lstStyle/>
        <a:p>
          <a:endParaRPr lang="ru-RU"/>
        </a:p>
      </dgm:t>
    </dgm:pt>
    <dgm:pt modelId="{E842FAE8-8B8A-4FD0-B0E2-B486C121D9C7}" type="sibTrans" cxnId="{E2D04BC3-6874-40D5-AAE6-5DCBDF734EDA}">
      <dgm:prSet/>
      <dgm:spPr/>
      <dgm:t>
        <a:bodyPr/>
        <a:lstStyle/>
        <a:p>
          <a:endParaRPr lang="ru-RU"/>
        </a:p>
      </dgm:t>
    </dgm:pt>
    <dgm:pt modelId="{D5CDAB51-8361-42AE-8F60-7C6DDF0D38CE}">
      <dgm:prSet phldrT="[Текст]" custT="1"/>
      <dgm:spPr/>
      <dgm:t>
        <a:bodyPr/>
        <a:lstStyle/>
        <a:p>
          <a:r>
            <a:rPr lang="ru-RU" sz="2000" b="1" i="1" dirty="0">
              <a:solidFill>
                <a:srgbClr val="002060"/>
              </a:solidFill>
              <a:latin typeface="Times New Roman" panose="02020603050405020304" pitchFamily="18" charset="0"/>
              <a:cs typeface="Times New Roman" panose="02020603050405020304" pitchFamily="18" charset="0"/>
            </a:rPr>
            <a:t>Формулировка учебной задачи</a:t>
          </a:r>
        </a:p>
      </dgm:t>
    </dgm:pt>
    <dgm:pt modelId="{4EC8D3B5-58CA-4E01-A48B-4E28084B7053}" type="parTrans" cxnId="{B95A55B2-1011-4131-9CDB-DD40B58E3793}">
      <dgm:prSet/>
      <dgm:spPr/>
      <dgm:t>
        <a:bodyPr/>
        <a:lstStyle/>
        <a:p>
          <a:endParaRPr lang="ru-RU"/>
        </a:p>
      </dgm:t>
    </dgm:pt>
    <dgm:pt modelId="{E0080CD8-F835-46A3-9142-8E256D7F3239}" type="sibTrans" cxnId="{B95A55B2-1011-4131-9CDB-DD40B58E3793}">
      <dgm:prSet/>
      <dgm:spPr/>
      <dgm:t>
        <a:bodyPr/>
        <a:lstStyle/>
        <a:p>
          <a:endParaRPr lang="ru-RU"/>
        </a:p>
      </dgm:t>
    </dgm:pt>
    <dgm:pt modelId="{F6F3D892-D358-419C-9032-D9245B8F8BF5}">
      <dgm:prSet/>
      <dgm:spPr/>
      <dgm:t>
        <a:bodyPr/>
        <a:lstStyle/>
        <a:p>
          <a:r>
            <a:rPr lang="ru-RU" b="1" i="1">
              <a:solidFill>
                <a:srgbClr val="002060"/>
              </a:solidFill>
              <a:latin typeface="Times New Roman" panose="02020603050405020304" pitchFamily="18" charset="0"/>
              <a:cs typeface="Times New Roman" panose="02020603050405020304" pitchFamily="18" charset="0"/>
            </a:rPr>
            <a:t>Где и когда необходимо будет применить эти знания?</a:t>
          </a:r>
          <a:endParaRPr lang="ru-RU" b="1" i="1" dirty="0">
            <a:solidFill>
              <a:srgbClr val="002060"/>
            </a:solidFill>
            <a:latin typeface="Times New Roman" panose="02020603050405020304" pitchFamily="18" charset="0"/>
            <a:cs typeface="Times New Roman" panose="02020603050405020304" pitchFamily="18" charset="0"/>
          </a:endParaRPr>
        </a:p>
      </dgm:t>
    </dgm:pt>
    <dgm:pt modelId="{591A5A56-407F-47A1-B6EA-F0E87BCC756A}" type="parTrans" cxnId="{8510A3E9-D7BF-4493-994C-A3102E786812}">
      <dgm:prSet/>
      <dgm:spPr/>
      <dgm:t>
        <a:bodyPr/>
        <a:lstStyle/>
        <a:p>
          <a:endParaRPr lang="ru-RU"/>
        </a:p>
      </dgm:t>
    </dgm:pt>
    <dgm:pt modelId="{6FD7DDAB-9348-473E-95D3-3D4472727A1F}" type="sibTrans" cxnId="{8510A3E9-D7BF-4493-994C-A3102E786812}">
      <dgm:prSet/>
      <dgm:spPr/>
      <dgm:t>
        <a:bodyPr/>
        <a:lstStyle/>
        <a:p>
          <a:endParaRPr lang="ru-RU"/>
        </a:p>
      </dgm:t>
    </dgm:pt>
    <dgm:pt modelId="{18A25EC3-1D27-468B-BACF-A17FC959A04A}" type="pres">
      <dgm:prSet presAssocID="{8AA7C989-57C0-4155-8198-A445C79BBEA7}" presName="Name0" presStyleCnt="0">
        <dgm:presLayoutVars>
          <dgm:dir/>
          <dgm:animLvl val="lvl"/>
          <dgm:resizeHandles val="exact"/>
        </dgm:presLayoutVars>
      </dgm:prSet>
      <dgm:spPr/>
    </dgm:pt>
    <dgm:pt modelId="{56A8874F-D586-4A2A-98DD-DB4A434D56E3}" type="pres">
      <dgm:prSet presAssocID="{F002DA3E-05AD-4A97-8446-EE565AAE03C4}" presName="boxAndChildren" presStyleCnt="0"/>
      <dgm:spPr/>
    </dgm:pt>
    <dgm:pt modelId="{DFDEE08A-65F9-4581-93FB-1535DB339988}" type="pres">
      <dgm:prSet presAssocID="{F002DA3E-05AD-4A97-8446-EE565AAE03C4}" presName="parentTextBox" presStyleLbl="node1" presStyleIdx="0" presStyleCnt="3"/>
      <dgm:spPr/>
    </dgm:pt>
    <dgm:pt modelId="{4885C67A-0816-4B5C-AB07-482509AC5BB5}" type="pres">
      <dgm:prSet presAssocID="{F002DA3E-05AD-4A97-8446-EE565AAE03C4}" presName="entireBox" presStyleLbl="node1" presStyleIdx="0" presStyleCnt="3"/>
      <dgm:spPr/>
    </dgm:pt>
    <dgm:pt modelId="{1B67E392-AF3E-4103-80C8-85A8B88A8EEC}" type="pres">
      <dgm:prSet presAssocID="{F002DA3E-05AD-4A97-8446-EE565AAE03C4}" presName="descendantBox" presStyleCnt="0"/>
      <dgm:spPr/>
    </dgm:pt>
    <dgm:pt modelId="{58352581-D240-4EA4-B90A-16A714A95DD8}" type="pres">
      <dgm:prSet presAssocID="{0E514D6B-D65D-407E-B513-49989D1A42BF}" presName="childTextBox" presStyleLbl="fgAccFollowNode1" presStyleIdx="0" presStyleCnt="6">
        <dgm:presLayoutVars>
          <dgm:bulletEnabled val="1"/>
        </dgm:presLayoutVars>
      </dgm:prSet>
      <dgm:spPr/>
    </dgm:pt>
    <dgm:pt modelId="{F20FAAF2-1B8C-442D-9791-FB4DD56CDAC0}" type="pres">
      <dgm:prSet presAssocID="{D5CDAB51-8361-42AE-8F60-7C6DDF0D38CE}" presName="childTextBox" presStyleLbl="fgAccFollowNode1" presStyleIdx="1" presStyleCnt="6">
        <dgm:presLayoutVars>
          <dgm:bulletEnabled val="1"/>
        </dgm:presLayoutVars>
      </dgm:prSet>
      <dgm:spPr/>
    </dgm:pt>
    <dgm:pt modelId="{280A8EDD-8415-4AC8-AFDC-8CDCC29CEA71}" type="pres">
      <dgm:prSet presAssocID="{EFAC29A1-D80B-42F5-85B8-19D7BC28DE54}" presName="sp" presStyleCnt="0"/>
      <dgm:spPr/>
    </dgm:pt>
    <dgm:pt modelId="{FDA0DEBA-0952-4483-A38D-533F6D7BC4CE}" type="pres">
      <dgm:prSet presAssocID="{3F32941A-9258-464C-8B7E-CD3B934C96D8}" presName="arrowAndChildren" presStyleCnt="0"/>
      <dgm:spPr/>
    </dgm:pt>
    <dgm:pt modelId="{9D63EE31-573F-40FE-970D-C362E82AEB93}" type="pres">
      <dgm:prSet presAssocID="{3F32941A-9258-464C-8B7E-CD3B934C96D8}" presName="parentTextArrow" presStyleLbl="node1" presStyleIdx="0" presStyleCnt="3"/>
      <dgm:spPr/>
    </dgm:pt>
    <dgm:pt modelId="{B67751B4-1757-4B6E-B5CB-309F8AC2CFBB}" type="pres">
      <dgm:prSet presAssocID="{3F32941A-9258-464C-8B7E-CD3B934C96D8}" presName="arrow" presStyleLbl="node1" presStyleIdx="1" presStyleCnt="3" custLinFactNeighborY="-1152"/>
      <dgm:spPr/>
    </dgm:pt>
    <dgm:pt modelId="{BCFFCE31-5384-4131-8208-6E08C16EAD30}" type="pres">
      <dgm:prSet presAssocID="{3F32941A-9258-464C-8B7E-CD3B934C96D8}" presName="descendantArrow" presStyleCnt="0"/>
      <dgm:spPr/>
    </dgm:pt>
    <dgm:pt modelId="{F60FC45C-E53B-48FA-9E9F-5E614D4BCE4B}" type="pres">
      <dgm:prSet presAssocID="{E71B6612-A9A8-4E3A-ADE1-07189E0D3A60}" presName="childTextArrow" presStyleLbl="fgAccFollowNode1" presStyleIdx="2" presStyleCnt="6">
        <dgm:presLayoutVars>
          <dgm:bulletEnabled val="1"/>
        </dgm:presLayoutVars>
      </dgm:prSet>
      <dgm:spPr/>
    </dgm:pt>
    <dgm:pt modelId="{DE2B0793-C19E-4DE1-AE61-BEC9887FE0F7}" type="pres">
      <dgm:prSet presAssocID="{F6F3D892-D358-419C-9032-D9245B8F8BF5}" presName="childTextArrow" presStyleLbl="fgAccFollowNode1" presStyleIdx="3" presStyleCnt="6">
        <dgm:presLayoutVars>
          <dgm:bulletEnabled val="1"/>
        </dgm:presLayoutVars>
      </dgm:prSet>
      <dgm:spPr/>
    </dgm:pt>
    <dgm:pt modelId="{9B01A66A-4923-43A9-9CF4-3E597C211044}" type="pres">
      <dgm:prSet presAssocID="{1E079EDF-D364-4F3A-AA91-108DE65F406A}" presName="sp" presStyleCnt="0"/>
      <dgm:spPr/>
    </dgm:pt>
    <dgm:pt modelId="{AA063EE5-E99D-4A26-A4AA-99B0BDA89CF4}" type="pres">
      <dgm:prSet presAssocID="{58ACC279-B27C-4320-AAE6-A021C84DA321}" presName="arrowAndChildren" presStyleCnt="0"/>
      <dgm:spPr/>
    </dgm:pt>
    <dgm:pt modelId="{EED9ED51-1526-42EE-B440-1C0D845CD435}" type="pres">
      <dgm:prSet presAssocID="{58ACC279-B27C-4320-AAE6-A021C84DA321}" presName="parentTextArrow" presStyleLbl="node1" presStyleIdx="1" presStyleCnt="3"/>
      <dgm:spPr/>
    </dgm:pt>
    <dgm:pt modelId="{CBEE3AE0-4A65-4527-AB99-F9663579B9ED}" type="pres">
      <dgm:prSet presAssocID="{58ACC279-B27C-4320-AAE6-A021C84DA321}" presName="arrow" presStyleLbl="node1" presStyleIdx="2" presStyleCnt="3"/>
      <dgm:spPr/>
    </dgm:pt>
    <dgm:pt modelId="{30383056-C4B9-474B-9639-F8A3904A0385}" type="pres">
      <dgm:prSet presAssocID="{58ACC279-B27C-4320-AAE6-A021C84DA321}" presName="descendantArrow" presStyleCnt="0"/>
      <dgm:spPr/>
    </dgm:pt>
    <dgm:pt modelId="{7A661CB1-4C11-4EF2-B977-86704F23D983}" type="pres">
      <dgm:prSet presAssocID="{FD50C4E8-58AD-4AA6-A1D4-67D1BF93F21D}" presName="childTextArrow" presStyleLbl="fgAccFollowNode1" presStyleIdx="4" presStyleCnt="6">
        <dgm:presLayoutVars>
          <dgm:bulletEnabled val="1"/>
        </dgm:presLayoutVars>
      </dgm:prSet>
      <dgm:spPr/>
    </dgm:pt>
    <dgm:pt modelId="{FC39BDCF-0E9B-4BAC-B05D-05C4951868B0}" type="pres">
      <dgm:prSet presAssocID="{27A195EE-1CB3-4DDF-A14B-12296FC9851C}" presName="childTextArrow" presStyleLbl="fgAccFollowNode1" presStyleIdx="5" presStyleCnt="6">
        <dgm:presLayoutVars>
          <dgm:bulletEnabled val="1"/>
        </dgm:presLayoutVars>
      </dgm:prSet>
      <dgm:spPr/>
    </dgm:pt>
  </dgm:ptLst>
  <dgm:cxnLst>
    <dgm:cxn modelId="{05D1551B-778C-4214-901B-6DE8B5E4A583}" type="presOf" srcId="{F6F3D892-D358-419C-9032-D9245B8F8BF5}" destId="{DE2B0793-C19E-4DE1-AE61-BEC9887FE0F7}" srcOrd="0" destOrd="0" presId="urn:microsoft.com/office/officeart/2005/8/layout/process4"/>
    <dgm:cxn modelId="{2D96B91B-4045-4EC8-A329-0EFF277BC829}" type="presOf" srcId="{FD50C4E8-58AD-4AA6-A1D4-67D1BF93F21D}" destId="{7A661CB1-4C11-4EF2-B977-86704F23D983}" srcOrd="0" destOrd="0" presId="urn:microsoft.com/office/officeart/2005/8/layout/process4"/>
    <dgm:cxn modelId="{11791460-3B4B-4D68-B421-4E162740A650}" type="presOf" srcId="{8AA7C989-57C0-4155-8198-A445C79BBEA7}" destId="{18A25EC3-1D27-468B-BACF-A17FC959A04A}" srcOrd="0" destOrd="0" presId="urn:microsoft.com/office/officeart/2005/8/layout/process4"/>
    <dgm:cxn modelId="{BE6D5A7A-E8DB-42F8-B900-5682101058B0}" srcId="{3F32941A-9258-464C-8B7E-CD3B934C96D8}" destId="{E71B6612-A9A8-4E3A-ADE1-07189E0D3A60}" srcOrd="0" destOrd="0" parTransId="{B7C04949-05DE-4E24-AB95-25A4D2DB976C}" sibTransId="{985B69C0-BE20-4316-8439-BBB9AF13DC34}"/>
    <dgm:cxn modelId="{F0F6057C-6030-4FEF-BD86-3B2B6F3054C3}" srcId="{8AA7C989-57C0-4155-8198-A445C79BBEA7}" destId="{58ACC279-B27C-4320-AAE6-A021C84DA321}" srcOrd="0" destOrd="0" parTransId="{62EF0A2F-C988-4417-9636-1806AB41635A}" sibTransId="{1E079EDF-D364-4F3A-AA91-108DE65F406A}"/>
    <dgm:cxn modelId="{57A1CE7E-BE23-47DE-B1F9-1AD6E048F15B}" type="presOf" srcId="{E71B6612-A9A8-4E3A-ADE1-07189E0D3A60}" destId="{F60FC45C-E53B-48FA-9E9F-5E614D4BCE4B}" srcOrd="0" destOrd="0" presId="urn:microsoft.com/office/officeart/2005/8/layout/process4"/>
    <dgm:cxn modelId="{FD2C3C89-4A5C-44C7-BA73-D7B1CDB91B3A}" type="presOf" srcId="{58ACC279-B27C-4320-AAE6-A021C84DA321}" destId="{EED9ED51-1526-42EE-B440-1C0D845CD435}" srcOrd="0" destOrd="0" presId="urn:microsoft.com/office/officeart/2005/8/layout/process4"/>
    <dgm:cxn modelId="{F28AEE8E-F6D3-44F0-99F6-D1801CE813D3}" type="presOf" srcId="{0E514D6B-D65D-407E-B513-49989D1A42BF}" destId="{58352581-D240-4EA4-B90A-16A714A95DD8}" srcOrd="0" destOrd="0" presId="urn:microsoft.com/office/officeart/2005/8/layout/process4"/>
    <dgm:cxn modelId="{F671E39D-BADD-4D70-8362-CF3DE6810687}" type="presOf" srcId="{3F32941A-9258-464C-8B7E-CD3B934C96D8}" destId="{9D63EE31-573F-40FE-970D-C362E82AEB93}" srcOrd="0" destOrd="0" presId="urn:microsoft.com/office/officeart/2005/8/layout/process4"/>
    <dgm:cxn modelId="{AFBDA1A8-3E01-4F08-8D42-BB1007971C36}" type="presOf" srcId="{F002DA3E-05AD-4A97-8446-EE565AAE03C4}" destId="{DFDEE08A-65F9-4581-93FB-1535DB339988}" srcOrd="0" destOrd="0" presId="urn:microsoft.com/office/officeart/2005/8/layout/process4"/>
    <dgm:cxn modelId="{FC7E13AC-7208-49A5-B433-B7D737FD8FCC}" srcId="{8AA7C989-57C0-4155-8198-A445C79BBEA7}" destId="{F002DA3E-05AD-4A97-8446-EE565AAE03C4}" srcOrd="2" destOrd="0" parTransId="{FECEC72A-B08C-47AD-89D8-459DC8F0E5CB}" sibTransId="{A76FDC8A-D9D1-434D-915E-ABE5F259876C}"/>
    <dgm:cxn modelId="{B95A55B2-1011-4131-9CDB-DD40B58E3793}" srcId="{F002DA3E-05AD-4A97-8446-EE565AAE03C4}" destId="{D5CDAB51-8361-42AE-8F60-7C6DDF0D38CE}" srcOrd="1" destOrd="0" parTransId="{4EC8D3B5-58CA-4E01-A48B-4E28084B7053}" sibTransId="{E0080CD8-F835-46A3-9142-8E256D7F3239}"/>
    <dgm:cxn modelId="{3FC8EFB6-F777-481E-8F03-FA3C580D9ACD}" type="presOf" srcId="{F002DA3E-05AD-4A97-8446-EE565AAE03C4}" destId="{4885C67A-0816-4B5C-AB07-482509AC5BB5}" srcOrd="1" destOrd="0" presId="urn:microsoft.com/office/officeart/2005/8/layout/process4"/>
    <dgm:cxn modelId="{6E16D8BF-0E8F-4FDB-97A6-8074026834C0}" type="presOf" srcId="{3F32941A-9258-464C-8B7E-CD3B934C96D8}" destId="{B67751B4-1757-4B6E-B5CB-309F8AC2CFBB}" srcOrd="1" destOrd="0" presId="urn:microsoft.com/office/officeart/2005/8/layout/process4"/>
    <dgm:cxn modelId="{653D5BC2-403D-406D-8910-957A35A98DFA}" srcId="{58ACC279-B27C-4320-AAE6-A021C84DA321}" destId="{FD50C4E8-58AD-4AA6-A1D4-67D1BF93F21D}" srcOrd="0" destOrd="0" parTransId="{91D934FC-AF38-4DA3-88F7-EE1014A410D4}" sibTransId="{B364AF62-DEC7-4BE5-A3EC-1663D4F2461D}"/>
    <dgm:cxn modelId="{E2D04BC3-6874-40D5-AAE6-5DCBDF734EDA}" srcId="{F002DA3E-05AD-4A97-8446-EE565AAE03C4}" destId="{0E514D6B-D65D-407E-B513-49989D1A42BF}" srcOrd="0" destOrd="0" parTransId="{CE6CE9AF-39B8-4EAA-9D7E-0D8CDF7D3272}" sibTransId="{E842FAE8-8B8A-4FD0-B0E2-B486C121D9C7}"/>
    <dgm:cxn modelId="{556ADFC3-120F-439F-B068-58768F73E1BB}" type="presOf" srcId="{D5CDAB51-8361-42AE-8F60-7C6DDF0D38CE}" destId="{F20FAAF2-1B8C-442D-9791-FB4DD56CDAC0}" srcOrd="0" destOrd="0" presId="urn:microsoft.com/office/officeart/2005/8/layout/process4"/>
    <dgm:cxn modelId="{298493CC-D1FC-4734-BB73-4A4C316B7405}" type="presOf" srcId="{27A195EE-1CB3-4DDF-A14B-12296FC9851C}" destId="{FC39BDCF-0E9B-4BAC-B05D-05C4951868B0}" srcOrd="0" destOrd="0" presId="urn:microsoft.com/office/officeart/2005/8/layout/process4"/>
    <dgm:cxn modelId="{967620D5-3043-475B-8C7C-D2BA22F58445}" srcId="{8AA7C989-57C0-4155-8198-A445C79BBEA7}" destId="{3F32941A-9258-464C-8B7E-CD3B934C96D8}" srcOrd="1" destOrd="0" parTransId="{C821988F-6682-4A18-B3A0-33946C484E10}" sibTransId="{EFAC29A1-D80B-42F5-85B8-19D7BC28DE54}"/>
    <dgm:cxn modelId="{24F51EE0-0DB3-450C-B1D8-5A7C0F8EF34D}" srcId="{58ACC279-B27C-4320-AAE6-A021C84DA321}" destId="{27A195EE-1CB3-4DDF-A14B-12296FC9851C}" srcOrd="1" destOrd="0" parTransId="{7BF11B0F-EF8A-4941-AD08-6973565AEEEB}" sibTransId="{970150EE-2D05-4372-9352-52DBA1F4E5D5}"/>
    <dgm:cxn modelId="{07111EE1-D9AE-4250-8089-02E530BED612}" type="presOf" srcId="{58ACC279-B27C-4320-AAE6-A021C84DA321}" destId="{CBEE3AE0-4A65-4527-AB99-F9663579B9ED}" srcOrd="1" destOrd="0" presId="urn:microsoft.com/office/officeart/2005/8/layout/process4"/>
    <dgm:cxn modelId="{8510A3E9-D7BF-4493-994C-A3102E786812}" srcId="{3F32941A-9258-464C-8B7E-CD3B934C96D8}" destId="{F6F3D892-D358-419C-9032-D9245B8F8BF5}" srcOrd="1" destOrd="0" parTransId="{591A5A56-407F-47A1-B6EA-F0E87BCC756A}" sibTransId="{6FD7DDAB-9348-473E-95D3-3D4472727A1F}"/>
    <dgm:cxn modelId="{2C88AF61-2CD6-48BB-8BF3-F532A24612EA}" type="presParOf" srcId="{18A25EC3-1D27-468B-BACF-A17FC959A04A}" destId="{56A8874F-D586-4A2A-98DD-DB4A434D56E3}" srcOrd="0" destOrd="0" presId="urn:microsoft.com/office/officeart/2005/8/layout/process4"/>
    <dgm:cxn modelId="{52B26DBA-AAB9-4F6A-BC4A-9AC7F592A989}" type="presParOf" srcId="{56A8874F-D586-4A2A-98DD-DB4A434D56E3}" destId="{DFDEE08A-65F9-4581-93FB-1535DB339988}" srcOrd="0" destOrd="0" presId="urn:microsoft.com/office/officeart/2005/8/layout/process4"/>
    <dgm:cxn modelId="{992C51C0-22A9-4321-AC64-336CD4E6BEAC}" type="presParOf" srcId="{56A8874F-D586-4A2A-98DD-DB4A434D56E3}" destId="{4885C67A-0816-4B5C-AB07-482509AC5BB5}" srcOrd="1" destOrd="0" presId="urn:microsoft.com/office/officeart/2005/8/layout/process4"/>
    <dgm:cxn modelId="{1E1364D2-C0FC-450F-B813-5BCC5D055889}" type="presParOf" srcId="{56A8874F-D586-4A2A-98DD-DB4A434D56E3}" destId="{1B67E392-AF3E-4103-80C8-85A8B88A8EEC}" srcOrd="2" destOrd="0" presId="urn:microsoft.com/office/officeart/2005/8/layout/process4"/>
    <dgm:cxn modelId="{677FB85D-2EBD-4635-BDBE-BF4397A6AE27}" type="presParOf" srcId="{1B67E392-AF3E-4103-80C8-85A8B88A8EEC}" destId="{58352581-D240-4EA4-B90A-16A714A95DD8}" srcOrd="0" destOrd="0" presId="urn:microsoft.com/office/officeart/2005/8/layout/process4"/>
    <dgm:cxn modelId="{ECA6DD8A-4531-415B-ABBC-6298BC781AA2}" type="presParOf" srcId="{1B67E392-AF3E-4103-80C8-85A8B88A8EEC}" destId="{F20FAAF2-1B8C-442D-9791-FB4DD56CDAC0}" srcOrd="1" destOrd="0" presId="urn:microsoft.com/office/officeart/2005/8/layout/process4"/>
    <dgm:cxn modelId="{04BEEF68-2398-462B-B2EE-549C627183E0}" type="presParOf" srcId="{18A25EC3-1D27-468B-BACF-A17FC959A04A}" destId="{280A8EDD-8415-4AC8-AFDC-8CDCC29CEA71}" srcOrd="1" destOrd="0" presId="urn:microsoft.com/office/officeart/2005/8/layout/process4"/>
    <dgm:cxn modelId="{5D49B18F-E4F9-45F2-9CEB-51954B303F8B}" type="presParOf" srcId="{18A25EC3-1D27-468B-BACF-A17FC959A04A}" destId="{FDA0DEBA-0952-4483-A38D-533F6D7BC4CE}" srcOrd="2" destOrd="0" presId="urn:microsoft.com/office/officeart/2005/8/layout/process4"/>
    <dgm:cxn modelId="{5504AD7E-0BFD-4776-9EE1-23E0EEA5A95B}" type="presParOf" srcId="{FDA0DEBA-0952-4483-A38D-533F6D7BC4CE}" destId="{9D63EE31-573F-40FE-970D-C362E82AEB93}" srcOrd="0" destOrd="0" presId="urn:microsoft.com/office/officeart/2005/8/layout/process4"/>
    <dgm:cxn modelId="{6B38A4E3-F0AF-492A-B36A-2DBE861FEF51}" type="presParOf" srcId="{FDA0DEBA-0952-4483-A38D-533F6D7BC4CE}" destId="{B67751B4-1757-4B6E-B5CB-309F8AC2CFBB}" srcOrd="1" destOrd="0" presId="urn:microsoft.com/office/officeart/2005/8/layout/process4"/>
    <dgm:cxn modelId="{131E88DF-6DF4-4C17-914E-AA026B611FC1}" type="presParOf" srcId="{FDA0DEBA-0952-4483-A38D-533F6D7BC4CE}" destId="{BCFFCE31-5384-4131-8208-6E08C16EAD30}" srcOrd="2" destOrd="0" presId="urn:microsoft.com/office/officeart/2005/8/layout/process4"/>
    <dgm:cxn modelId="{B62196F0-1536-47BA-ABDE-C4CD2D03C19E}" type="presParOf" srcId="{BCFFCE31-5384-4131-8208-6E08C16EAD30}" destId="{F60FC45C-E53B-48FA-9E9F-5E614D4BCE4B}" srcOrd="0" destOrd="0" presId="urn:microsoft.com/office/officeart/2005/8/layout/process4"/>
    <dgm:cxn modelId="{E0D55FEE-01B7-4E85-B3CF-BC266B541875}" type="presParOf" srcId="{BCFFCE31-5384-4131-8208-6E08C16EAD30}" destId="{DE2B0793-C19E-4DE1-AE61-BEC9887FE0F7}" srcOrd="1" destOrd="0" presId="urn:microsoft.com/office/officeart/2005/8/layout/process4"/>
    <dgm:cxn modelId="{077F991A-8C41-4899-B9DB-8F8C7CC5CCCA}" type="presParOf" srcId="{18A25EC3-1D27-468B-BACF-A17FC959A04A}" destId="{9B01A66A-4923-43A9-9CF4-3E597C211044}" srcOrd="3" destOrd="0" presId="urn:microsoft.com/office/officeart/2005/8/layout/process4"/>
    <dgm:cxn modelId="{94862AA0-0F4D-4583-AC44-9243DE9694AE}" type="presParOf" srcId="{18A25EC3-1D27-468B-BACF-A17FC959A04A}" destId="{AA063EE5-E99D-4A26-A4AA-99B0BDA89CF4}" srcOrd="4" destOrd="0" presId="urn:microsoft.com/office/officeart/2005/8/layout/process4"/>
    <dgm:cxn modelId="{4D65FB5F-B3BD-4052-A5C1-B6FC303A5CDD}" type="presParOf" srcId="{AA063EE5-E99D-4A26-A4AA-99B0BDA89CF4}" destId="{EED9ED51-1526-42EE-B440-1C0D845CD435}" srcOrd="0" destOrd="0" presId="urn:microsoft.com/office/officeart/2005/8/layout/process4"/>
    <dgm:cxn modelId="{6D2FD297-2519-4123-89A4-156A10B9C3DC}" type="presParOf" srcId="{AA063EE5-E99D-4A26-A4AA-99B0BDA89CF4}" destId="{CBEE3AE0-4A65-4527-AB99-F9663579B9ED}" srcOrd="1" destOrd="0" presId="urn:microsoft.com/office/officeart/2005/8/layout/process4"/>
    <dgm:cxn modelId="{1DBAFE31-7F96-4817-8C00-03CAEACB991D}" type="presParOf" srcId="{AA063EE5-E99D-4A26-A4AA-99B0BDA89CF4}" destId="{30383056-C4B9-474B-9639-F8A3904A0385}" srcOrd="2" destOrd="0" presId="urn:microsoft.com/office/officeart/2005/8/layout/process4"/>
    <dgm:cxn modelId="{53A39C50-F5EB-4F2F-8C4C-AC5521A8B0FF}" type="presParOf" srcId="{30383056-C4B9-474B-9639-F8A3904A0385}" destId="{7A661CB1-4C11-4EF2-B977-86704F23D983}" srcOrd="0" destOrd="0" presId="urn:microsoft.com/office/officeart/2005/8/layout/process4"/>
    <dgm:cxn modelId="{8B0A2249-E3D3-4C2D-813B-1B1849AEEED8}" type="presParOf" srcId="{30383056-C4B9-474B-9639-F8A3904A0385}" destId="{FC39BDCF-0E9B-4BAC-B05D-05C4951868B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A7C989-57C0-4155-8198-A445C79BBEA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8ACC279-B27C-4320-AAE6-A021C84DA321}">
      <dgm:prSet phldrT="[Текст]" custT="1"/>
      <dgm:spPr>
        <a:solidFill>
          <a:srgbClr val="FF0000"/>
        </a:solidFill>
      </dgm:spPr>
      <dgm:t>
        <a:bodyPr/>
        <a:lstStyle/>
        <a:p>
          <a:r>
            <a:rPr lang="ru-RU" sz="2800" b="1" dirty="0">
              <a:latin typeface="Times New Roman" panose="02020603050405020304" pitchFamily="18" charset="0"/>
              <a:cs typeface="Times New Roman" panose="02020603050405020304" pitchFamily="18" charset="0"/>
            </a:rPr>
            <a:t>Открытие и построение новых знаний</a:t>
          </a:r>
        </a:p>
      </dgm:t>
    </dgm:pt>
    <dgm:pt modelId="{62EF0A2F-C988-4417-9636-1806AB41635A}" type="parTrans" cxnId="{F0F6057C-6030-4FEF-BD86-3B2B6F3054C3}">
      <dgm:prSet/>
      <dgm:spPr/>
      <dgm:t>
        <a:bodyPr/>
        <a:lstStyle/>
        <a:p>
          <a:endParaRPr lang="ru-RU"/>
        </a:p>
      </dgm:t>
    </dgm:pt>
    <dgm:pt modelId="{1E079EDF-D364-4F3A-AA91-108DE65F406A}" type="sibTrans" cxnId="{F0F6057C-6030-4FEF-BD86-3B2B6F3054C3}">
      <dgm:prSet/>
      <dgm:spPr/>
      <dgm:t>
        <a:bodyPr/>
        <a:lstStyle/>
        <a:p>
          <a:endParaRPr lang="ru-RU"/>
        </a:p>
      </dgm:t>
    </dgm:pt>
    <dgm:pt modelId="{FD50C4E8-58AD-4AA6-A1D4-67D1BF93F21D}">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91D934FC-AF38-4DA3-88F7-EE1014A410D4}" type="parTrans" cxnId="{653D5BC2-403D-406D-8910-957A35A98DFA}">
      <dgm:prSet/>
      <dgm:spPr/>
      <dgm:t>
        <a:bodyPr/>
        <a:lstStyle/>
        <a:p>
          <a:endParaRPr lang="ru-RU"/>
        </a:p>
      </dgm:t>
    </dgm:pt>
    <dgm:pt modelId="{B364AF62-DEC7-4BE5-A3EC-1663D4F2461D}" type="sibTrans" cxnId="{653D5BC2-403D-406D-8910-957A35A98DFA}">
      <dgm:prSet/>
      <dgm:spPr/>
      <dgm:t>
        <a:bodyPr/>
        <a:lstStyle/>
        <a:p>
          <a:endParaRPr lang="ru-RU"/>
        </a:p>
      </dgm:t>
    </dgm:pt>
    <dgm:pt modelId="{27A195EE-1CB3-4DDF-A14B-12296FC9851C}">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7BF11B0F-EF8A-4941-AD08-6973565AEEEB}" type="parTrans" cxnId="{24F51EE0-0DB3-450C-B1D8-5A7C0F8EF34D}">
      <dgm:prSet/>
      <dgm:spPr/>
      <dgm:t>
        <a:bodyPr/>
        <a:lstStyle/>
        <a:p>
          <a:endParaRPr lang="ru-RU"/>
        </a:p>
      </dgm:t>
    </dgm:pt>
    <dgm:pt modelId="{970150EE-2D05-4372-9352-52DBA1F4E5D5}" type="sibTrans" cxnId="{24F51EE0-0DB3-450C-B1D8-5A7C0F8EF34D}">
      <dgm:prSet/>
      <dgm:spPr/>
      <dgm:t>
        <a:bodyPr/>
        <a:lstStyle/>
        <a:p>
          <a:endParaRPr lang="ru-RU"/>
        </a:p>
      </dgm:t>
    </dgm:pt>
    <dgm:pt modelId="{3F32941A-9258-464C-8B7E-CD3B934C96D8}">
      <dgm:prSet phldrT="[Текст]" custT="1"/>
      <dgm:spPr>
        <a:solidFill>
          <a:srgbClr val="002060"/>
        </a:solidFill>
      </dgm:spPr>
      <dgm:t>
        <a:bodyPr/>
        <a:lstStyle/>
        <a:p>
          <a:r>
            <a:rPr lang="ru-RU" sz="2400" b="1" dirty="0">
              <a:latin typeface="Times New Roman" panose="02020603050405020304" pitchFamily="18" charset="0"/>
              <a:cs typeface="Times New Roman" panose="02020603050405020304" pitchFamily="18" charset="0"/>
            </a:rPr>
            <a:t>Самостоятельное извлечение информации из различных источников</a:t>
          </a:r>
        </a:p>
      </dgm:t>
    </dgm:pt>
    <dgm:pt modelId="{C821988F-6682-4A18-B3A0-33946C484E10}" type="parTrans" cxnId="{967620D5-3043-475B-8C7C-D2BA22F58445}">
      <dgm:prSet/>
      <dgm:spPr/>
      <dgm:t>
        <a:bodyPr/>
        <a:lstStyle/>
        <a:p>
          <a:endParaRPr lang="ru-RU"/>
        </a:p>
      </dgm:t>
    </dgm:pt>
    <dgm:pt modelId="{EFAC29A1-D80B-42F5-85B8-19D7BC28DE54}" type="sibTrans" cxnId="{967620D5-3043-475B-8C7C-D2BA22F58445}">
      <dgm:prSet/>
      <dgm:spPr/>
      <dgm:t>
        <a:bodyPr/>
        <a:lstStyle/>
        <a:p>
          <a:endParaRPr lang="ru-RU"/>
        </a:p>
      </dgm:t>
    </dgm:pt>
    <dgm:pt modelId="{E71B6612-A9A8-4E3A-ADE1-07189E0D3A60}">
      <dgm:prSet phldrT="[Текст]"/>
      <dgm:spPr/>
      <dgm:t>
        <a:bodyPr/>
        <a:lstStyle/>
        <a:p>
          <a:r>
            <a:rPr lang="ru-RU" b="1" i="1" dirty="0">
              <a:solidFill>
                <a:srgbClr val="002060"/>
              </a:solidFill>
              <a:latin typeface="Times New Roman" panose="02020603050405020304" pitchFamily="18" charset="0"/>
              <a:cs typeface="Times New Roman" panose="02020603050405020304" pitchFamily="18" charset="0"/>
            </a:rPr>
            <a:t>Чтение текстов</a:t>
          </a:r>
        </a:p>
      </dgm:t>
    </dgm:pt>
    <dgm:pt modelId="{B7C04949-05DE-4E24-AB95-25A4D2DB976C}" type="parTrans" cxnId="{BE6D5A7A-E8DB-42F8-B900-5682101058B0}">
      <dgm:prSet/>
      <dgm:spPr/>
      <dgm:t>
        <a:bodyPr/>
        <a:lstStyle/>
        <a:p>
          <a:endParaRPr lang="ru-RU"/>
        </a:p>
      </dgm:t>
    </dgm:pt>
    <dgm:pt modelId="{985B69C0-BE20-4316-8439-BBB9AF13DC34}" type="sibTrans" cxnId="{BE6D5A7A-E8DB-42F8-B900-5682101058B0}">
      <dgm:prSet/>
      <dgm:spPr/>
      <dgm:t>
        <a:bodyPr/>
        <a:lstStyle/>
        <a:p>
          <a:endParaRPr lang="ru-RU"/>
        </a:p>
      </dgm:t>
    </dgm:pt>
    <dgm:pt modelId="{C66B77DA-B023-42B7-B318-5361E2B6479A}">
      <dgm:prSet phldrT="[Текст]" custT="1"/>
      <dgm:spPr/>
      <dgm:t>
        <a:bodyPr/>
        <a:lstStyle/>
        <a:p>
          <a:r>
            <a:rPr lang="ru-RU" sz="1800" b="1" i="1" dirty="0">
              <a:solidFill>
                <a:srgbClr val="002060"/>
              </a:solidFill>
              <a:latin typeface="Times New Roman" panose="02020603050405020304" pitchFamily="18" charset="0"/>
              <a:cs typeface="Times New Roman" panose="02020603050405020304" pitchFamily="18" charset="0"/>
            </a:rPr>
            <a:t>Проведение опытов, экспериментов, наблюдений</a:t>
          </a:r>
        </a:p>
      </dgm:t>
    </dgm:pt>
    <dgm:pt modelId="{BECC50E9-D97B-45BB-B856-FDD34B0A034B}" type="parTrans" cxnId="{823AD5F1-68F9-4738-9DA8-B6154958A3C6}">
      <dgm:prSet/>
      <dgm:spPr/>
      <dgm:t>
        <a:bodyPr/>
        <a:lstStyle/>
        <a:p>
          <a:endParaRPr lang="ru-RU"/>
        </a:p>
      </dgm:t>
    </dgm:pt>
    <dgm:pt modelId="{C3F8ABD7-80F6-4C0D-B39D-620D3E822C51}" type="sibTrans" cxnId="{823AD5F1-68F9-4738-9DA8-B6154958A3C6}">
      <dgm:prSet/>
      <dgm:spPr/>
      <dgm:t>
        <a:bodyPr/>
        <a:lstStyle/>
        <a:p>
          <a:endParaRPr lang="ru-RU"/>
        </a:p>
      </dgm:t>
    </dgm:pt>
    <dgm:pt modelId="{F002DA3E-05AD-4A97-8446-EE565AAE03C4}">
      <dgm:prSet phldrT="[Текст]" custT="1"/>
      <dgm:spPr>
        <a:solidFill>
          <a:srgbClr val="002060"/>
        </a:solidFill>
      </dgm:spPr>
      <dgm:t>
        <a:bodyPr/>
        <a:lstStyle/>
        <a:p>
          <a:r>
            <a:rPr lang="ru-RU" sz="2400" b="1" dirty="0">
              <a:latin typeface="Times New Roman" panose="02020603050405020304" pitchFamily="18" charset="0"/>
              <a:cs typeface="Times New Roman" panose="02020603050405020304" pitchFamily="18" charset="0"/>
            </a:rPr>
            <a:t>Вербальная и знаковая фиксация новых знаний</a:t>
          </a:r>
        </a:p>
      </dgm:t>
    </dgm:pt>
    <dgm:pt modelId="{FECEC72A-B08C-47AD-89D8-459DC8F0E5CB}" type="parTrans" cxnId="{FC7E13AC-7208-49A5-B433-B7D737FD8FCC}">
      <dgm:prSet/>
      <dgm:spPr/>
      <dgm:t>
        <a:bodyPr/>
        <a:lstStyle/>
        <a:p>
          <a:endParaRPr lang="ru-RU"/>
        </a:p>
      </dgm:t>
    </dgm:pt>
    <dgm:pt modelId="{A76FDC8A-D9D1-434D-915E-ABE5F259876C}" type="sibTrans" cxnId="{FC7E13AC-7208-49A5-B433-B7D737FD8FCC}">
      <dgm:prSet/>
      <dgm:spPr/>
      <dgm:t>
        <a:bodyPr/>
        <a:lstStyle/>
        <a:p>
          <a:endParaRPr lang="ru-RU"/>
        </a:p>
      </dgm:t>
    </dgm:pt>
    <dgm:pt modelId="{0E514D6B-D65D-407E-B513-49989D1A42BF}">
      <dgm:prSet phldrT="[Текст]"/>
      <dgm:spPr/>
      <dgm:t>
        <a:bodyPr/>
        <a:lstStyle/>
        <a:p>
          <a:r>
            <a:rPr lang="ru-RU" b="1" i="1" dirty="0">
              <a:solidFill>
                <a:srgbClr val="002060"/>
              </a:solidFill>
              <a:latin typeface="Times New Roman" panose="02020603050405020304" pitchFamily="18" charset="0"/>
              <a:cs typeface="Times New Roman" panose="02020603050405020304" pitchFamily="18" charset="0"/>
            </a:rPr>
            <a:t>Содержательная рефлексия</a:t>
          </a:r>
        </a:p>
      </dgm:t>
    </dgm:pt>
    <dgm:pt modelId="{CE6CE9AF-39B8-4EAA-9D7E-0D8CDF7D3272}" type="parTrans" cxnId="{E2D04BC3-6874-40D5-AAE6-5DCBDF734EDA}">
      <dgm:prSet/>
      <dgm:spPr/>
      <dgm:t>
        <a:bodyPr/>
        <a:lstStyle/>
        <a:p>
          <a:endParaRPr lang="ru-RU"/>
        </a:p>
      </dgm:t>
    </dgm:pt>
    <dgm:pt modelId="{E842FAE8-8B8A-4FD0-B0E2-B486C121D9C7}" type="sibTrans" cxnId="{E2D04BC3-6874-40D5-AAE6-5DCBDF734EDA}">
      <dgm:prSet/>
      <dgm:spPr/>
      <dgm:t>
        <a:bodyPr/>
        <a:lstStyle/>
        <a:p>
          <a:endParaRPr lang="ru-RU"/>
        </a:p>
      </dgm:t>
    </dgm:pt>
    <dgm:pt modelId="{D5CDAB51-8361-42AE-8F60-7C6DDF0D38CE}">
      <dgm:prSet phldrT="[Текст]"/>
      <dgm:spPr/>
      <dgm:t>
        <a:bodyPr/>
        <a:lstStyle/>
        <a:p>
          <a:r>
            <a:rPr lang="ru-RU" b="1" i="1" dirty="0">
              <a:solidFill>
                <a:srgbClr val="002060"/>
              </a:solidFill>
              <a:latin typeface="Times New Roman" panose="02020603050405020304" pitchFamily="18" charset="0"/>
              <a:cs typeface="Times New Roman" panose="02020603050405020304" pitchFamily="18" charset="0"/>
            </a:rPr>
            <a:t>Граф-схемы, кластер, таблицы, карты</a:t>
          </a:r>
        </a:p>
      </dgm:t>
    </dgm:pt>
    <dgm:pt modelId="{4EC8D3B5-58CA-4E01-A48B-4E28084B7053}" type="parTrans" cxnId="{B95A55B2-1011-4131-9CDB-DD40B58E3793}">
      <dgm:prSet/>
      <dgm:spPr/>
      <dgm:t>
        <a:bodyPr/>
        <a:lstStyle/>
        <a:p>
          <a:endParaRPr lang="ru-RU"/>
        </a:p>
      </dgm:t>
    </dgm:pt>
    <dgm:pt modelId="{E0080CD8-F835-46A3-9142-8E256D7F3239}" type="sibTrans" cxnId="{B95A55B2-1011-4131-9CDB-DD40B58E3793}">
      <dgm:prSet/>
      <dgm:spPr/>
      <dgm:t>
        <a:bodyPr/>
        <a:lstStyle/>
        <a:p>
          <a:endParaRPr lang="ru-RU"/>
        </a:p>
      </dgm:t>
    </dgm:pt>
    <dgm:pt modelId="{18A25EC3-1D27-468B-BACF-A17FC959A04A}" type="pres">
      <dgm:prSet presAssocID="{8AA7C989-57C0-4155-8198-A445C79BBEA7}" presName="Name0" presStyleCnt="0">
        <dgm:presLayoutVars>
          <dgm:dir/>
          <dgm:animLvl val="lvl"/>
          <dgm:resizeHandles val="exact"/>
        </dgm:presLayoutVars>
      </dgm:prSet>
      <dgm:spPr/>
    </dgm:pt>
    <dgm:pt modelId="{56A8874F-D586-4A2A-98DD-DB4A434D56E3}" type="pres">
      <dgm:prSet presAssocID="{F002DA3E-05AD-4A97-8446-EE565AAE03C4}" presName="boxAndChildren" presStyleCnt="0"/>
      <dgm:spPr/>
    </dgm:pt>
    <dgm:pt modelId="{DFDEE08A-65F9-4581-93FB-1535DB339988}" type="pres">
      <dgm:prSet presAssocID="{F002DA3E-05AD-4A97-8446-EE565AAE03C4}" presName="parentTextBox" presStyleLbl="node1" presStyleIdx="0" presStyleCnt="3"/>
      <dgm:spPr/>
    </dgm:pt>
    <dgm:pt modelId="{4885C67A-0816-4B5C-AB07-482509AC5BB5}" type="pres">
      <dgm:prSet presAssocID="{F002DA3E-05AD-4A97-8446-EE565AAE03C4}" presName="entireBox" presStyleLbl="node1" presStyleIdx="0" presStyleCnt="3" custLinFactNeighborX="1176" custLinFactNeighborY="-10642"/>
      <dgm:spPr/>
    </dgm:pt>
    <dgm:pt modelId="{1B67E392-AF3E-4103-80C8-85A8B88A8EEC}" type="pres">
      <dgm:prSet presAssocID="{F002DA3E-05AD-4A97-8446-EE565AAE03C4}" presName="descendantBox" presStyleCnt="0"/>
      <dgm:spPr/>
    </dgm:pt>
    <dgm:pt modelId="{58352581-D240-4EA4-B90A-16A714A95DD8}" type="pres">
      <dgm:prSet presAssocID="{0E514D6B-D65D-407E-B513-49989D1A42BF}" presName="childTextBox" presStyleLbl="fgAccFollowNode1" presStyleIdx="0" presStyleCnt="6">
        <dgm:presLayoutVars>
          <dgm:bulletEnabled val="1"/>
        </dgm:presLayoutVars>
      </dgm:prSet>
      <dgm:spPr/>
    </dgm:pt>
    <dgm:pt modelId="{F20FAAF2-1B8C-442D-9791-FB4DD56CDAC0}" type="pres">
      <dgm:prSet presAssocID="{D5CDAB51-8361-42AE-8F60-7C6DDF0D38CE}" presName="childTextBox" presStyleLbl="fgAccFollowNode1" presStyleIdx="1" presStyleCnt="6">
        <dgm:presLayoutVars>
          <dgm:bulletEnabled val="1"/>
        </dgm:presLayoutVars>
      </dgm:prSet>
      <dgm:spPr/>
    </dgm:pt>
    <dgm:pt modelId="{280A8EDD-8415-4AC8-AFDC-8CDCC29CEA71}" type="pres">
      <dgm:prSet presAssocID="{EFAC29A1-D80B-42F5-85B8-19D7BC28DE54}" presName="sp" presStyleCnt="0"/>
      <dgm:spPr/>
    </dgm:pt>
    <dgm:pt modelId="{FDA0DEBA-0952-4483-A38D-533F6D7BC4CE}" type="pres">
      <dgm:prSet presAssocID="{3F32941A-9258-464C-8B7E-CD3B934C96D8}" presName="arrowAndChildren" presStyleCnt="0"/>
      <dgm:spPr/>
    </dgm:pt>
    <dgm:pt modelId="{9D63EE31-573F-40FE-970D-C362E82AEB93}" type="pres">
      <dgm:prSet presAssocID="{3F32941A-9258-464C-8B7E-CD3B934C96D8}" presName="parentTextArrow" presStyleLbl="node1" presStyleIdx="0" presStyleCnt="3"/>
      <dgm:spPr/>
    </dgm:pt>
    <dgm:pt modelId="{B67751B4-1757-4B6E-B5CB-309F8AC2CFBB}" type="pres">
      <dgm:prSet presAssocID="{3F32941A-9258-464C-8B7E-CD3B934C96D8}" presName="arrow" presStyleLbl="node1" presStyleIdx="1" presStyleCnt="3" custLinFactNeighborY="-1152"/>
      <dgm:spPr/>
    </dgm:pt>
    <dgm:pt modelId="{BCFFCE31-5384-4131-8208-6E08C16EAD30}" type="pres">
      <dgm:prSet presAssocID="{3F32941A-9258-464C-8B7E-CD3B934C96D8}" presName="descendantArrow" presStyleCnt="0"/>
      <dgm:spPr/>
    </dgm:pt>
    <dgm:pt modelId="{F60FC45C-E53B-48FA-9E9F-5E614D4BCE4B}" type="pres">
      <dgm:prSet presAssocID="{E71B6612-A9A8-4E3A-ADE1-07189E0D3A60}" presName="childTextArrow" presStyleLbl="fgAccFollowNode1" presStyleIdx="2" presStyleCnt="6">
        <dgm:presLayoutVars>
          <dgm:bulletEnabled val="1"/>
        </dgm:presLayoutVars>
      </dgm:prSet>
      <dgm:spPr/>
    </dgm:pt>
    <dgm:pt modelId="{8284ECC3-3BE0-4BF5-A620-AB058C7B30F2}" type="pres">
      <dgm:prSet presAssocID="{C66B77DA-B023-42B7-B318-5361E2B6479A}" presName="childTextArrow" presStyleLbl="fgAccFollowNode1" presStyleIdx="3" presStyleCnt="6">
        <dgm:presLayoutVars>
          <dgm:bulletEnabled val="1"/>
        </dgm:presLayoutVars>
      </dgm:prSet>
      <dgm:spPr/>
    </dgm:pt>
    <dgm:pt modelId="{9B01A66A-4923-43A9-9CF4-3E597C211044}" type="pres">
      <dgm:prSet presAssocID="{1E079EDF-D364-4F3A-AA91-108DE65F406A}" presName="sp" presStyleCnt="0"/>
      <dgm:spPr/>
    </dgm:pt>
    <dgm:pt modelId="{AA063EE5-E99D-4A26-A4AA-99B0BDA89CF4}" type="pres">
      <dgm:prSet presAssocID="{58ACC279-B27C-4320-AAE6-A021C84DA321}" presName="arrowAndChildren" presStyleCnt="0"/>
      <dgm:spPr/>
    </dgm:pt>
    <dgm:pt modelId="{EED9ED51-1526-42EE-B440-1C0D845CD435}" type="pres">
      <dgm:prSet presAssocID="{58ACC279-B27C-4320-AAE6-A021C84DA321}" presName="parentTextArrow" presStyleLbl="node1" presStyleIdx="1" presStyleCnt="3"/>
      <dgm:spPr/>
    </dgm:pt>
    <dgm:pt modelId="{CBEE3AE0-4A65-4527-AB99-F9663579B9ED}" type="pres">
      <dgm:prSet presAssocID="{58ACC279-B27C-4320-AAE6-A021C84DA321}" presName="arrow" presStyleLbl="node1" presStyleIdx="2" presStyleCnt="3"/>
      <dgm:spPr/>
    </dgm:pt>
    <dgm:pt modelId="{30383056-C4B9-474B-9639-F8A3904A0385}" type="pres">
      <dgm:prSet presAssocID="{58ACC279-B27C-4320-AAE6-A021C84DA321}" presName="descendantArrow" presStyleCnt="0"/>
      <dgm:spPr/>
    </dgm:pt>
    <dgm:pt modelId="{7A661CB1-4C11-4EF2-B977-86704F23D983}" type="pres">
      <dgm:prSet presAssocID="{FD50C4E8-58AD-4AA6-A1D4-67D1BF93F21D}" presName="childTextArrow" presStyleLbl="fgAccFollowNode1" presStyleIdx="4" presStyleCnt="6">
        <dgm:presLayoutVars>
          <dgm:bulletEnabled val="1"/>
        </dgm:presLayoutVars>
      </dgm:prSet>
      <dgm:spPr/>
    </dgm:pt>
    <dgm:pt modelId="{FC39BDCF-0E9B-4BAC-B05D-05C4951868B0}" type="pres">
      <dgm:prSet presAssocID="{27A195EE-1CB3-4DDF-A14B-12296FC9851C}" presName="childTextArrow" presStyleLbl="fgAccFollowNode1" presStyleIdx="5" presStyleCnt="6">
        <dgm:presLayoutVars>
          <dgm:bulletEnabled val="1"/>
        </dgm:presLayoutVars>
      </dgm:prSet>
      <dgm:spPr/>
    </dgm:pt>
  </dgm:ptLst>
  <dgm:cxnLst>
    <dgm:cxn modelId="{919A7D08-E117-484E-AA74-CD7B0DFAD200}" type="presOf" srcId="{C66B77DA-B023-42B7-B318-5361E2B6479A}" destId="{8284ECC3-3BE0-4BF5-A620-AB058C7B30F2}" srcOrd="0" destOrd="0" presId="urn:microsoft.com/office/officeart/2005/8/layout/process4"/>
    <dgm:cxn modelId="{167B491C-1B98-4F5B-97DA-CC4443EF27D3}" type="presOf" srcId="{3F32941A-9258-464C-8B7E-CD3B934C96D8}" destId="{B67751B4-1757-4B6E-B5CB-309F8AC2CFBB}" srcOrd="1" destOrd="0" presId="urn:microsoft.com/office/officeart/2005/8/layout/process4"/>
    <dgm:cxn modelId="{E5158531-7295-4A78-B6B5-F384E8D235C4}" type="presOf" srcId="{3F32941A-9258-464C-8B7E-CD3B934C96D8}" destId="{9D63EE31-573F-40FE-970D-C362E82AEB93}" srcOrd="0" destOrd="0" presId="urn:microsoft.com/office/officeart/2005/8/layout/process4"/>
    <dgm:cxn modelId="{E730CD64-E6AF-46E2-8AB6-48E301BEE853}" type="presOf" srcId="{27A195EE-1CB3-4DDF-A14B-12296FC9851C}" destId="{FC39BDCF-0E9B-4BAC-B05D-05C4951868B0}" srcOrd="0" destOrd="0" presId="urn:microsoft.com/office/officeart/2005/8/layout/process4"/>
    <dgm:cxn modelId="{A89BC447-E098-4A0D-A29A-5171580C53FA}" type="presOf" srcId="{F002DA3E-05AD-4A97-8446-EE565AAE03C4}" destId="{4885C67A-0816-4B5C-AB07-482509AC5BB5}" srcOrd="1" destOrd="0" presId="urn:microsoft.com/office/officeart/2005/8/layout/process4"/>
    <dgm:cxn modelId="{4ADCF14D-1478-45D0-828F-B3827645E946}" type="presOf" srcId="{58ACC279-B27C-4320-AAE6-A021C84DA321}" destId="{CBEE3AE0-4A65-4527-AB99-F9663579B9ED}" srcOrd="1" destOrd="0" presId="urn:microsoft.com/office/officeart/2005/8/layout/process4"/>
    <dgm:cxn modelId="{BE6D5A7A-E8DB-42F8-B900-5682101058B0}" srcId="{3F32941A-9258-464C-8B7E-CD3B934C96D8}" destId="{E71B6612-A9A8-4E3A-ADE1-07189E0D3A60}" srcOrd="0" destOrd="0" parTransId="{B7C04949-05DE-4E24-AB95-25A4D2DB976C}" sibTransId="{985B69C0-BE20-4316-8439-BBB9AF13DC34}"/>
    <dgm:cxn modelId="{F0F6057C-6030-4FEF-BD86-3B2B6F3054C3}" srcId="{8AA7C989-57C0-4155-8198-A445C79BBEA7}" destId="{58ACC279-B27C-4320-AAE6-A021C84DA321}" srcOrd="0" destOrd="0" parTransId="{62EF0A2F-C988-4417-9636-1806AB41635A}" sibTransId="{1E079EDF-D364-4F3A-AA91-108DE65F406A}"/>
    <dgm:cxn modelId="{17F2F18C-2C58-41E8-9FC6-FB075046A871}" type="presOf" srcId="{FD50C4E8-58AD-4AA6-A1D4-67D1BF93F21D}" destId="{7A661CB1-4C11-4EF2-B977-86704F23D983}" srcOrd="0" destOrd="0" presId="urn:microsoft.com/office/officeart/2005/8/layout/process4"/>
    <dgm:cxn modelId="{FC7E13AC-7208-49A5-B433-B7D737FD8FCC}" srcId="{8AA7C989-57C0-4155-8198-A445C79BBEA7}" destId="{F002DA3E-05AD-4A97-8446-EE565AAE03C4}" srcOrd="2" destOrd="0" parTransId="{FECEC72A-B08C-47AD-89D8-459DC8F0E5CB}" sibTransId="{A76FDC8A-D9D1-434D-915E-ABE5F259876C}"/>
    <dgm:cxn modelId="{B95A55B2-1011-4131-9CDB-DD40B58E3793}" srcId="{F002DA3E-05AD-4A97-8446-EE565AAE03C4}" destId="{D5CDAB51-8361-42AE-8F60-7C6DDF0D38CE}" srcOrd="1" destOrd="0" parTransId="{4EC8D3B5-58CA-4E01-A48B-4E28084B7053}" sibTransId="{E0080CD8-F835-46A3-9142-8E256D7F3239}"/>
    <dgm:cxn modelId="{3BE3C1BC-E03A-4129-A53F-A4E70A2ACEE6}" type="presOf" srcId="{F002DA3E-05AD-4A97-8446-EE565AAE03C4}" destId="{DFDEE08A-65F9-4581-93FB-1535DB339988}" srcOrd="0" destOrd="0" presId="urn:microsoft.com/office/officeart/2005/8/layout/process4"/>
    <dgm:cxn modelId="{653D5BC2-403D-406D-8910-957A35A98DFA}" srcId="{58ACC279-B27C-4320-AAE6-A021C84DA321}" destId="{FD50C4E8-58AD-4AA6-A1D4-67D1BF93F21D}" srcOrd="0" destOrd="0" parTransId="{91D934FC-AF38-4DA3-88F7-EE1014A410D4}" sibTransId="{B364AF62-DEC7-4BE5-A3EC-1663D4F2461D}"/>
    <dgm:cxn modelId="{E2D04BC3-6874-40D5-AAE6-5DCBDF734EDA}" srcId="{F002DA3E-05AD-4A97-8446-EE565AAE03C4}" destId="{0E514D6B-D65D-407E-B513-49989D1A42BF}" srcOrd="0" destOrd="0" parTransId="{CE6CE9AF-39B8-4EAA-9D7E-0D8CDF7D3272}" sibTransId="{E842FAE8-8B8A-4FD0-B0E2-B486C121D9C7}"/>
    <dgm:cxn modelId="{967620D5-3043-475B-8C7C-D2BA22F58445}" srcId="{8AA7C989-57C0-4155-8198-A445C79BBEA7}" destId="{3F32941A-9258-464C-8B7E-CD3B934C96D8}" srcOrd="1" destOrd="0" parTransId="{C821988F-6682-4A18-B3A0-33946C484E10}" sibTransId="{EFAC29A1-D80B-42F5-85B8-19D7BC28DE54}"/>
    <dgm:cxn modelId="{F6B8D3D9-4548-417C-A225-9E917AF47FC0}" type="presOf" srcId="{0E514D6B-D65D-407E-B513-49989D1A42BF}" destId="{58352581-D240-4EA4-B90A-16A714A95DD8}" srcOrd="0" destOrd="0" presId="urn:microsoft.com/office/officeart/2005/8/layout/process4"/>
    <dgm:cxn modelId="{24F51EE0-0DB3-450C-B1D8-5A7C0F8EF34D}" srcId="{58ACC279-B27C-4320-AAE6-A021C84DA321}" destId="{27A195EE-1CB3-4DDF-A14B-12296FC9851C}" srcOrd="1" destOrd="0" parTransId="{7BF11B0F-EF8A-4941-AD08-6973565AEEEB}" sibTransId="{970150EE-2D05-4372-9352-52DBA1F4E5D5}"/>
    <dgm:cxn modelId="{88A200E4-46C4-48F5-BA59-4A172E5A7639}" type="presOf" srcId="{8AA7C989-57C0-4155-8198-A445C79BBEA7}" destId="{18A25EC3-1D27-468B-BACF-A17FC959A04A}" srcOrd="0" destOrd="0" presId="urn:microsoft.com/office/officeart/2005/8/layout/process4"/>
    <dgm:cxn modelId="{94F165E5-9B07-49E3-9B69-4B512E85C45A}" type="presOf" srcId="{E71B6612-A9A8-4E3A-ADE1-07189E0D3A60}" destId="{F60FC45C-E53B-48FA-9E9F-5E614D4BCE4B}" srcOrd="0" destOrd="0" presId="urn:microsoft.com/office/officeart/2005/8/layout/process4"/>
    <dgm:cxn modelId="{823AD5F1-68F9-4738-9DA8-B6154958A3C6}" srcId="{3F32941A-9258-464C-8B7E-CD3B934C96D8}" destId="{C66B77DA-B023-42B7-B318-5361E2B6479A}" srcOrd="1" destOrd="0" parTransId="{BECC50E9-D97B-45BB-B856-FDD34B0A034B}" sibTransId="{C3F8ABD7-80F6-4C0D-B39D-620D3E822C51}"/>
    <dgm:cxn modelId="{C025A0FA-FEC7-40AF-9375-D9895C5FCFC3}" type="presOf" srcId="{D5CDAB51-8361-42AE-8F60-7C6DDF0D38CE}" destId="{F20FAAF2-1B8C-442D-9791-FB4DD56CDAC0}" srcOrd="0" destOrd="0" presId="urn:microsoft.com/office/officeart/2005/8/layout/process4"/>
    <dgm:cxn modelId="{BE6CDFFB-790B-4A6C-BE3E-CBEB8E5AA731}" type="presOf" srcId="{58ACC279-B27C-4320-AAE6-A021C84DA321}" destId="{EED9ED51-1526-42EE-B440-1C0D845CD435}" srcOrd="0" destOrd="0" presId="urn:microsoft.com/office/officeart/2005/8/layout/process4"/>
    <dgm:cxn modelId="{67F9C300-022C-497A-A0BE-D42E3F1E2C3F}" type="presParOf" srcId="{18A25EC3-1D27-468B-BACF-A17FC959A04A}" destId="{56A8874F-D586-4A2A-98DD-DB4A434D56E3}" srcOrd="0" destOrd="0" presId="urn:microsoft.com/office/officeart/2005/8/layout/process4"/>
    <dgm:cxn modelId="{AD6D1DBA-F01A-4D9D-BD40-15802AD9C2FD}" type="presParOf" srcId="{56A8874F-D586-4A2A-98DD-DB4A434D56E3}" destId="{DFDEE08A-65F9-4581-93FB-1535DB339988}" srcOrd="0" destOrd="0" presId="urn:microsoft.com/office/officeart/2005/8/layout/process4"/>
    <dgm:cxn modelId="{AA9F500B-46FC-44B8-8D7A-9CD66199006E}" type="presParOf" srcId="{56A8874F-D586-4A2A-98DD-DB4A434D56E3}" destId="{4885C67A-0816-4B5C-AB07-482509AC5BB5}" srcOrd="1" destOrd="0" presId="urn:microsoft.com/office/officeart/2005/8/layout/process4"/>
    <dgm:cxn modelId="{CB20F9C8-5683-4E6D-AECF-143B99198946}" type="presParOf" srcId="{56A8874F-D586-4A2A-98DD-DB4A434D56E3}" destId="{1B67E392-AF3E-4103-80C8-85A8B88A8EEC}" srcOrd="2" destOrd="0" presId="urn:microsoft.com/office/officeart/2005/8/layout/process4"/>
    <dgm:cxn modelId="{57E68CA7-8C00-4131-A5FB-19B9326DF373}" type="presParOf" srcId="{1B67E392-AF3E-4103-80C8-85A8B88A8EEC}" destId="{58352581-D240-4EA4-B90A-16A714A95DD8}" srcOrd="0" destOrd="0" presId="urn:microsoft.com/office/officeart/2005/8/layout/process4"/>
    <dgm:cxn modelId="{587F2480-696E-4930-BB8D-B1EE54E8CF02}" type="presParOf" srcId="{1B67E392-AF3E-4103-80C8-85A8B88A8EEC}" destId="{F20FAAF2-1B8C-442D-9791-FB4DD56CDAC0}" srcOrd="1" destOrd="0" presId="urn:microsoft.com/office/officeart/2005/8/layout/process4"/>
    <dgm:cxn modelId="{A797D27E-A72E-496F-921A-29A8B82838A2}" type="presParOf" srcId="{18A25EC3-1D27-468B-BACF-A17FC959A04A}" destId="{280A8EDD-8415-4AC8-AFDC-8CDCC29CEA71}" srcOrd="1" destOrd="0" presId="urn:microsoft.com/office/officeart/2005/8/layout/process4"/>
    <dgm:cxn modelId="{D46570AF-143E-4431-9AF7-ACC63CB7A870}" type="presParOf" srcId="{18A25EC3-1D27-468B-BACF-A17FC959A04A}" destId="{FDA0DEBA-0952-4483-A38D-533F6D7BC4CE}" srcOrd="2" destOrd="0" presId="urn:microsoft.com/office/officeart/2005/8/layout/process4"/>
    <dgm:cxn modelId="{1FBDE7BA-7EC5-411A-8FEA-9295849C7F5D}" type="presParOf" srcId="{FDA0DEBA-0952-4483-A38D-533F6D7BC4CE}" destId="{9D63EE31-573F-40FE-970D-C362E82AEB93}" srcOrd="0" destOrd="0" presId="urn:microsoft.com/office/officeart/2005/8/layout/process4"/>
    <dgm:cxn modelId="{D5E14322-BAE1-478E-866B-FAFC55EC244E}" type="presParOf" srcId="{FDA0DEBA-0952-4483-A38D-533F6D7BC4CE}" destId="{B67751B4-1757-4B6E-B5CB-309F8AC2CFBB}" srcOrd="1" destOrd="0" presId="urn:microsoft.com/office/officeart/2005/8/layout/process4"/>
    <dgm:cxn modelId="{747BC5DE-7870-4999-9CBB-88FEDC66B4F3}" type="presParOf" srcId="{FDA0DEBA-0952-4483-A38D-533F6D7BC4CE}" destId="{BCFFCE31-5384-4131-8208-6E08C16EAD30}" srcOrd="2" destOrd="0" presId="urn:microsoft.com/office/officeart/2005/8/layout/process4"/>
    <dgm:cxn modelId="{954D4224-C1D6-4072-948A-0E384A43AAD5}" type="presParOf" srcId="{BCFFCE31-5384-4131-8208-6E08C16EAD30}" destId="{F60FC45C-E53B-48FA-9E9F-5E614D4BCE4B}" srcOrd="0" destOrd="0" presId="urn:microsoft.com/office/officeart/2005/8/layout/process4"/>
    <dgm:cxn modelId="{90862DCF-FB43-43BD-87A2-EA14C865356C}" type="presParOf" srcId="{BCFFCE31-5384-4131-8208-6E08C16EAD30}" destId="{8284ECC3-3BE0-4BF5-A620-AB058C7B30F2}" srcOrd="1" destOrd="0" presId="urn:microsoft.com/office/officeart/2005/8/layout/process4"/>
    <dgm:cxn modelId="{81395F9C-956B-44C6-BD47-B5FB13DBB0F5}" type="presParOf" srcId="{18A25EC3-1D27-468B-BACF-A17FC959A04A}" destId="{9B01A66A-4923-43A9-9CF4-3E597C211044}" srcOrd="3" destOrd="0" presId="urn:microsoft.com/office/officeart/2005/8/layout/process4"/>
    <dgm:cxn modelId="{A9510421-6665-4BF4-8A8A-CE9D19BFCA14}" type="presParOf" srcId="{18A25EC3-1D27-468B-BACF-A17FC959A04A}" destId="{AA063EE5-E99D-4A26-A4AA-99B0BDA89CF4}" srcOrd="4" destOrd="0" presId="urn:microsoft.com/office/officeart/2005/8/layout/process4"/>
    <dgm:cxn modelId="{2E8BDF95-7E6D-4426-A4CF-0201EEDB7EC1}" type="presParOf" srcId="{AA063EE5-E99D-4A26-A4AA-99B0BDA89CF4}" destId="{EED9ED51-1526-42EE-B440-1C0D845CD435}" srcOrd="0" destOrd="0" presId="urn:microsoft.com/office/officeart/2005/8/layout/process4"/>
    <dgm:cxn modelId="{8F2D5251-BC33-4E79-965A-68C1C8A6A6A2}" type="presParOf" srcId="{AA063EE5-E99D-4A26-A4AA-99B0BDA89CF4}" destId="{CBEE3AE0-4A65-4527-AB99-F9663579B9ED}" srcOrd="1" destOrd="0" presId="urn:microsoft.com/office/officeart/2005/8/layout/process4"/>
    <dgm:cxn modelId="{9C0B649E-AA13-4730-9236-437DAB889C36}" type="presParOf" srcId="{AA063EE5-E99D-4A26-A4AA-99B0BDA89CF4}" destId="{30383056-C4B9-474B-9639-F8A3904A0385}" srcOrd="2" destOrd="0" presId="urn:microsoft.com/office/officeart/2005/8/layout/process4"/>
    <dgm:cxn modelId="{B024F615-D4D8-45D1-A80F-3FEF6A8DEDBE}" type="presParOf" srcId="{30383056-C4B9-474B-9639-F8A3904A0385}" destId="{7A661CB1-4C11-4EF2-B977-86704F23D983}" srcOrd="0" destOrd="0" presId="urn:microsoft.com/office/officeart/2005/8/layout/process4"/>
    <dgm:cxn modelId="{99893EB6-8184-4BC6-A09C-43462BDFE460}" type="presParOf" srcId="{30383056-C4B9-474B-9639-F8A3904A0385}" destId="{FC39BDCF-0E9B-4BAC-B05D-05C4951868B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A7C989-57C0-4155-8198-A445C79BBEA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8ACC279-B27C-4320-AAE6-A021C84DA321}">
      <dgm:prSet phldrT="[Текст]" custT="1"/>
      <dgm:spPr>
        <a:solidFill>
          <a:srgbClr val="FF0000"/>
        </a:solidFill>
      </dgm:spPr>
      <dgm:t>
        <a:bodyPr/>
        <a:lstStyle/>
        <a:p>
          <a:r>
            <a:rPr lang="ru-RU" sz="2400" b="1" dirty="0">
              <a:latin typeface="Times New Roman" panose="02020603050405020304" pitchFamily="18" charset="0"/>
              <a:cs typeface="Times New Roman" panose="02020603050405020304" pitchFamily="18" charset="0"/>
            </a:rPr>
            <a:t>Включение новых знаний в систему мировоззрения и жизнедеятельности</a:t>
          </a:r>
        </a:p>
      </dgm:t>
    </dgm:pt>
    <dgm:pt modelId="{62EF0A2F-C988-4417-9636-1806AB41635A}" type="parTrans" cxnId="{F0F6057C-6030-4FEF-BD86-3B2B6F3054C3}">
      <dgm:prSet/>
      <dgm:spPr/>
      <dgm:t>
        <a:bodyPr/>
        <a:lstStyle/>
        <a:p>
          <a:endParaRPr lang="ru-RU"/>
        </a:p>
      </dgm:t>
    </dgm:pt>
    <dgm:pt modelId="{1E079EDF-D364-4F3A-AA91-108DE65F406A}" type="sibTrans" cxnId="{F0F6057C-6030-4FEF-BD86-3B2B6F3054C3}">
      <dgm:prSet/>
      <dgm:spPr/>
      <dgm:t>
        <a:bodyPr/>
        <a:lstStyle/>
        <a:p>
          <a:endParaRPr lang="ru-RU"/>
        </a:p>
      </dgm:t>
    </dgm:pt>
    <dgm:pt modelId="{FD50C4E8-58AD-4AA6-A1D4-67D1BF93F21D}">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91D934FC-AF38-4DA3-88F7-EE1014A410D4}" type="parTrans" cxnId="{653D5BC2-403D-406D-8910-957A35A98DFA}">
      <dgm:prSet/>
      <dgm:spPr/>
      <dgm:t>
        <a:bodyPr/>
        <a:lstStyle/>
        <a:p>
          <a:endParaRPr lang="ru-RU"/>
        </a:p>
      </dgm:t>
    </dgm:pt>
    <dgm:pt modelId="{B364AF62-DEC7-4BE5-A3EC-1663D4F2461D}" type="sibTrans" cxnId="{653D5BC2-403D-406D-8910-957A35A98DFA}">
      <dgm:prSet/>
      <dgm:spPr/>
      <dgm:t>
        <a:bodyPr/>
        <a:lstStyle/>
        <a:p>
          <a:endParaRPr lang="ru-RU"/>
        </a:p>
      </dgm:t>
    </dgm:pt>
    <dgm:pt modelId="{27A195EE-1CB3-4DDF-A14B-12296FC9851C}">
      <dgm:prSet phldrT="[Текст]"/>
      <dgm:spPr/>
      <dgm:t>
        <a:bodyPr/>
        <a:lstStyle/>
        <a:p>
          <a:endParaRPr lang="ru-RU" b="1" dirty="0">
            <a:solidFill>
              <a:srgbClr val="002060"/>
            </a:solidFill>
            <a:latin typeface="Times New Roman" panose="02020603050405020304" pitchFamily="18" charset="0"/>
            <a:cs typeface="Times New Roman" panose="02020603050405020304" pitchFamily="18" charset="0"/>
          </a:endParaRPr>
        </a:p>
      </dgm:t>
    </dgm:pt>
    <dgm:pt modelId="{7BF11B0F-EF8A-4941-AD08-6973565AEEEB}" type="parTrans" cxnId="{24F51EE0-0DB3-450C-B1D8-5A7C0F8EF34D}">
      <dgm:prSet/>
      <dgm:spPr/>
      <dgm:t>
        <a:bodyPr/>
        <a:lstStyle/>
        <a:p>
          <a:endParaRPr lang="ru-RU"/>
        </a:p>
      </dgm:t>
    </dgm:pt>
    <dgm:pt modelId="{970150EE-2D05-4372-9352-52DBA1F4E5D5}" type="sibTrans" cxnId="{24F51EE0-0DB3-450C-B1D8-5A7C0F8EF34D}">
      <dgm:prSet/>
      <dgm:spPr/>
      <dgm:t>
        <a:bodyPr/>
        <a:lstStyle/>
        <a:p>
          <a:endParaRPr lang="ru-RU"/>
        </a:p>
      </dgm:t>
    </dgm:pt>
    <dgm:pt modelId="{3F32941A-9258-464C-8B7E-CD3B934C96D8}">
      <dgm:prSet phldrT="[Текст]" custT="1"/>
      <dgm:spPr>
        <a:solidFill>
          <a:srgbClr val="002060"/>
        </a:solidFill>
      </dgm:spPr>
      <dgm:t>
        <a:bodyPr/>
        <a:lstStyle/>
        <a:p>
          <a:r>
            <a:rPr lang="ru-RU" sz="2400" b="1" i="1" dirty="0">
              <a:solidFill>
                <a:schemeClr val="bg1"/>
              </a:solidFill>
              <a:latin typeface="Times New Roman" panose="02020603050405020304" pitchFamily="18" charset="0"/>
              <a:cs typeface="Times New Roman" panose="02020603050405020304" pitchFamily="18" charset="0"/>
            </a:rPr>
            <a:t>Применение новых знаний по выработанному алгоритму</a:t>
          </a:r>
        </a:p>
      </dgm:t>
    </dgm:pt>
    <dgm:pt modelId="{C821988F-6682-4A18-B3A0-33946C484E10}" type="parTrans" cxnId="{967620D5-3043-475B-8C7C-D2BA22F58445}">
      <dgm:prSet/>
      <dgm:spPr/>
      <dgm:t>
        <a:bodyPr/>
        <a:lstStyle/>
        <a:p>
          <a:endParaRPr lang="ru-RU"/>
        </a:p>
      </dgm:t>
    </dgm:pt>
    <dgm:pt modelId="{EFAC29A1-D80B-42F5-85B8-19D7BC28DE54}" type="sibTrans" cxnId="{967620D5-3043-475B-8C7C-D2BA22F58445}">
      <dgm:prSet/>
      <dgm:spPr/>
      <dgm:t>
        <a:bodyPr/>
        <a:lstStyle/>
        <a:p>
          <a:endParaRPr lang="ru-RU"/>
        </a:p>
      </dgm:t>
    </dgm:pt>
    <dgm:pt modelId="{E71B6612-A9A8-4E3A-ADE1-07189E0D3A60}">
      <dgm:prSet phldrT="[Текст]" custT="1"/>
      <dgm:spPr/>
      <dgm:t>
        <a:bodyPr/>
        <a:lstStyle/>
        <a:p>
          <a:r>
            <a:rPr lang="ru-RU" sz="2000" b="1" i="1" dirty="0">
              <a:latin typeface="Times New Roman" panose="02020603050405020304" pitchFamily="18" charset="0"/>
              <a:cs typeface="Times New Roman" panose="02020603050405020304" pitchFamily="18" charset="0"/>
            </a:rPr>
            <a:t>Предметные и </a:t>
          </a:r>
          <a:r>
            <a:rPr lang="ru-RU" sz="2000" b="1" i="1" dirty="0" err="1">
              <a:latin typeface="Times New Roman" panose="02020603050405020304" pitchFamily="18" charset="0"/>
              <a:cs typeface="Times New Roman" panose="02020603050405020304" pitchFamily="18" charset="0"/>
            </a:rPr>
            <a:t>межпредметные</a:t>
          </a:r>
          <a:r>
            <a:rPr lang="ru-RU" sz="2000" b="1" i="1" dirty="0">
              <a:latin typeface="Times New Roman" panose="02020603050405020304" pitchFamily="18" charset="0"/>
              <a:cs typeface="Times New Roman" panose="02020603050405020304" pitchFamily="18" charset="0"/>
            </a:rPr>
            <a:t> задачи</a:t>
          </a:r>
        </a:p>
      </dgm:t>
    </dgm:pt>
    <dgm:pt modelId="{B7C04949-05DE-4E24-AB95-25A4D2DB976C}" type="parTrans" cxnId="{BE6D5A7A-E8DB-42F8-B900-5682101058B0}">
      <dgm:prSet/>
      <dgm:spPr/>
      <dgm:t>
        <a:bodyPr/>
        <a:lstStyle/>
        <a:p>
          <a:endParaRPr lang="ru-RU"/>
        </a:p>
      </dgm:t>
    </dgm:pt>
    <dgm:pt modelId="{985B69C0-BE20-4316-8439-BBB9AF13DC34}" type="sibTrans" cxnId="{BE6D5A7A-E8DB-42F8-B900-5682101058B0}">
      <dgm:prSet/>
      <dgm:spPr/>
      <dgm:t>
        <a:bodyPr/>
        <a:lstStyle/>
        <a:p>
          <a:endParaRPr lang="ru-RU"/>
        </a:p>
      </dgm:t>
    </dgm:pt>
    <dgm:pt modelId="{C66B77DA-B023-42B7-B318-5361E2B6479A}">
      <dgm:prSet phldrT="[Текст]" custT="1"/>
      <dgm:spPr/>
      <dgm:t>
        <a:bodyPr/>
        <a:lstStyle/>
        <a:p>
          <a:r>
            <a:rPr lang="ru-RU" sz="2000" b="1" i="1" dirty="0">
              <a:solidFill>
                <a:srgbClr val="002060"/>
              </a:solidFill>
              <a:latin typeface="Times New Roman" panose="02020603050405020304" pitchFamily="18" charset="0"/>
              <a:cs typeface="Times New Roman" panose="02020603050405020304" pitchFamily="18" charset="0"/>
            </a:rPr>
            <a:t>Контекстные задачи, задачи открытого типа</a:t>
          </a:r>
        </a:p>
      </dgm:t>
    </dgm:pt>
    <dgm:pt modelId="{BECC50E9-D97B-45BB-B856-FDD34B0A034B}" type="parTrans" cxnId="{823AD5F1-68F9-4738-9DA8-B6154958A3C6}">
      <dgm:prSet/>
      <dgm:spPr/>
      <dgm:t>
        <a:bodyPr/>
        <a:lstStyle/>
        <a:p>
          <a:endParaRPr lang="ru-RU"/>
        </a:p>
      </dgm:t>
    </dgm:pt>
    <dgm:pt modelId="{C3F8ABD7-80F6-4C0D-B39D-620D3E822C51}" type="sibTrans" cxnId="{823AD5F1-68F9-4738-9DA8-B6154958A3C6}">
      <dgm:prSet/>
      <dgm:spPr/>
      <dgm:t>
        <a:bodyPr/>
        <a:lstStyle/>
        <a:p>
          <a:endParaRPr lang="ru-RU"/>
        </a:p>
      </dgm:t>
    </dgm:pt>
    <dgm:pt modelId="{F002DA3E-05AD-4A97-8446-EE565AAE03C4}">
      <dgm:prSet phldrT="[Текст]" custT="1"/>
      <dgm:spPr>
        <a:solidFill>
          <a:srgbClr val="002060"/>
        </a:solidFill>
      </dgm:spPr>
      <dgm:t>
        <a:bodyPr/>
        <a:lstStyle/>
        <a:p>
          <a:r>
            <a:rPr lang="ru-RU" sz="2800" b="1" i="1" dirty="0">
              <a:latin typeface="Times New Roman" panose="02020603050405020304" pitchFamily="18" charset="0"/>
              <a:cs typeface="Times New Roman" panose="02020603050405020304" pitchFamily="18" charset="0"/>
            </a:rPr>
            <a:t>Содержательная и личностная рефлексия</a:t>
          </a:r>
        </a:p>
      </dgm:t>
    </dgm:pt>
    <dgm:pt modelId="{FECEC72A-B08C-47AD-89D8-459DC8F0E5CB}" type="parTrans" cxnId="{FC7E13AC-7208-49A5-B433-B7D737FD8FCC}">
      <dgm:prSet/>
      <dgm:spPr/>
      <dgm:t>
        <a:bodyPr/>
        <a:lstStyle/>
        <a:p>
          <a:endParaRPr lang="ru-RU"/>
        </a:p>
      </dgm:t>
    </dgm:pt>
    <dgm:pt modelId="{A76FDC8A-D9D1-434D-915E-ABE5F259876C}" type="sibTrans" cxnId="{FC7E13AC-7208-49A5-B433-B7D737FD8FCC}">
      <dgm:prSet/>
      <dgm:spPr/>
      <dgm:t>
        <a:bodyPr/>
        <a:lstStyle/>
        <a:p>
          <a:endParaRPr lang="ru-RU"/>
        </a:p>
      </dgm:t>
    </dgm:pt>
    <dgm:pt modelId="{0E514D6B-D65D-407E-B513-49989D1A42BF}">
      <dgm:prSet phldrT="[Текст]"/>
      <dgm:spPr/>
      <dgm:t>
        <a:bodyPr/>
        <a:lstStyle/>
        <a:p>
          <a:r>
            <a:rPr lang="ru-RU" dirty="0"/>
            <a:t>«</a:t>
          </a:r>
          <a:r>
            <a:rPr lang="ru-RU" b="1" i="1" dirty="0">
              <a:solidFill>
                <a:srgbClr val="002060"/>
              </a:solidFill>
              <a:latin typeface="Times New Roman" panose="02020603050405020304" pitchFamily="18" charset="0"/>
              <a:cs typeface="Times New Roman" panose="02020603050405020304" pitchFamily="18" charset="0"/>
            </a:rPr>
            <a:t>Знаю что», «Знаю как»</a:t>
          </a:r>
        </a:p>
      </dgm:t>
    </dgm:pt>
    <dgm:pt modelId="{CE6CE9AF-39B8-4EAA-9D7E-0D8CDF7D3272}" type="parTrans" cxnId="{E2D04BC3-6874-40D5-AAE6-5DCBDF734EDA}">
      <dgm:prSet/>
      <dgm:spPr/>
      <dgm:t>
        <a:bodyPr/>
        <a:lstStyle/>
        <a:p>
          <a:endParaRPr lang="ru-RU"/>
        </a:p>
      </dgm:t>
    </dgm:pt>
    <dgm:pt modelId="{E842FAE8-8B8A-4FD0-B0E2-B486C121D9C7}" type="sibTrans" cxnId="{E2D04BC3-6874-40D5-AAE6-5DCBDF734EDA}">
      <dgm:prSet/>
      <dgm:spPr/>
      <dgm:t>
        <a:bodyPr/>
        <a:lstStyle/>
        <a:p>
          <a:endParaRPr lang="ru-RU"/>
        </a:p>
      </dgm:t>
    </dgm:pt>
    <dgm:pt modelId="{D5CDAB51-8361-42AE-8F60-7C6DDF0D38CE}">
      <dgm:prSet phldrT="[Текст]" custT="1"/>
      <dgm:spPr/>
      <dgm:t>
        <a:bodyPr/>
        <a:lstStyle/>
        <a:p>
          <a:r>
            <a:rPr lang="ru-RU" sz="2800" dirty="0"/>
            <a:t>«</a:t>
          </a:r>
          <a:r>
            <a:rPr lang="ru-RU" sz="2800" b="1" i="1" dirty="0">
              <a:solidFill>
                <a:srgbClr val="002060"/>
              </a:solidFill>
              <a:latin typeface="Times New Roman" panose="02020603050405020304" pitchFamily="18" charset="0"/>
              <a:cs typeface="Times New Roman" panose="02020603050405020304" pitchFamily="18" charset="0"/>
            </a:rPr>
            <a:t>Знаю зачем», «Знаю Я»</a:t>
          </a:r>
        </a:p>
      </dgm:t>
    </dgm:pt>
    <dgm:pt modelId="{4EC8D3B5-58CA-4E01-A48B-4E28084B7053}" type="parTrans" cxnId="{B95A55B2-1011-4131-9CDB-DD40B58E3793}">
      <dgm:prSet/>
      <dgm:spPr/>
      <dgm:t>
        <a:bodyPr/>
        <a:lstStyle/>
        <a:p>
          <a:endParaRPr lang="ru-RU"/>
        </a:p>
      </dgm:t>
    </dgm:pt>
    <dgm:pt modelId="{E0080CD8-F835-46A3-9142-8E256D7F3239}" type="sibTrans" cxnId="{B95A55B2-1011-4131-9CDB-DD40B58E3793}">
      <dgm:prSet/>
      <dgm:spPr/>
      <dgm:t>
        <a:bodyPr/>
        <a:lstStyle/>
        <a:p>
          <a:endParaRPr lang="ru-RU"/>
        </a:p>
      </dgm:t>
    </dgm:pt>
    <dgm:pt modelId="{18A25EC3-1D27-468B-BACF-A17FC959A04A}" type="pres">
      <dgm:prSet presAssocID="{8AA7C989-57C0-4155-8198-A445C79BBEA7}" presName="Name0" presStyleCnt="0">
        <dgm:presLayoutVars>
          <dgm:dir/>
          <dgm:animLvl val="lvl"/>
          <dgm:resizeHandles val="exact"/>
        </dgm:presLayoutVars>
      </dgm:prSet>
      <dgm:spPr/>
    </dgm:pt>
    <dgm:pt modelId="{56A8874F-D586-4A2A-98DD-DB4A434D56E3}" type="pres">
      <dgm:prSet presAssocID="{F002DA3E-05AD-4A97-8446-EE565AAE03C4}" presName="boxAndChildren" presStyleCnt="0"/>
      <dgm:spPr/>
    </dgm:pt>
    <dgm:pt modelId="{DFDEE08A-65F9-4581-93FB-1535DB339988}" type="pres">
      <dgm:prSet presAssocID="{F002DA3E-05AD-4A97-8446-EE565AAE03C4}" presName="parentTextBox" presStyleLbl="node1" presStyleIdx="0" presStyleCnt="3"/>
      <dgm:spPr/>
    </dgm:pt>
    <dgm:pt modelId="{4885C67A-0816-4B5C-AB07-482509AC5BB5}" type="pres">
      <dgm:prSet presAssocID="{F002DA3E-05AD-4A97-8446-EE565AAE03C4}" presName="entireBox" presStyleLbl="node1" presStyleIdx="0" presStyleCnt="3"/>
      <dgm:spPr/>
    </dgm:pt>
    <dgm:pt modelId="{1B67E392-AF3E-4103-80C8-85A8B88A8EEC}" type="pres">
      <dgm:prSet presAssocID="{F002DA3E-05AD-4A97-8446-EE565AAE03C4}" presName="descendantBox" presStyleCnt="0"/>
      <dgm:spPr/>
    </dgm:pt>
    <dgm:pt modelId="{58352581-D240-4EA4-B90A-16A714A95DD8}" type="pres">
      <dgm:prSet presAssocID="{0E514D6B-D65D-407E-B513-49989D1A42BF}" presName="childTextBox" presStyleLbl="fgAccFollowNode1" presStyleIdx="0" presStyleCnt="6">
        <dgm:presLayoutVars>
          <dgm:bulletEnabled val="1"/>
        </dgm:presLayoutVars>
      </dgm:prSet>
      <dgm:spPr/>
    </dgm:pt>
    <dgm:pt modelId="{F20FAAF2-1B8C-442D-9791-FB4DD56CDAC0}" type="pres">
      <dgm:prSet presAssocID="{D5CDAB51-8361-42AE-8F60-7C6DDF0D38CE}" presName="childTextBox" presStyleLbl="fgAccFollowNode1" presStyleIdx="1" presStyleCnt="6">
        <dgm:presLayoutVars>
          <dgm:bulletEnabled val="1"/>
        </dgm:presLayoutVars>
      </dgm:prSet>
      <dgm:spPr/>
    </dgm:pt>
    <dgm:pt modelId="{280A8EDD-8415-4AC8-AFDC-8CDCC29CEA71}" type="pres">
      <dgm:prSet presAssocID="{EFAC29A1-D80B-42F5-85B8-19D7BC28DE54}" presName="sp" presStyleCnt="0"/>
      <dgm:spPr/>
    </dgm:pt>
    <dgm:pt modelId="{FDA0DEBA-0952-4483-A38D-533F6D7BC4CE}" type="pres">
      <dgm:prSet presAssocID="{3F32941A-9258-464C-8B7E-CD3B934C96D8}" presName="arrowAndChildren" presStyleCnt="0"/>
      <dgm:spPr/>
    </dgm:pt>
    <dgm:pt modelId="{9D63EE31-573F-40FE-970D-C362E82AEB93}" type="pres">
      <dgm:prSet presAssocID="{3F32941A-9258-464C-8B7E-CD3B934C96D8}" presName="parentTextArrow" presStyleLbl="node1" presStyleIdx="0" presStyleCnt="3"/>
      <dgm:spPr/>
    </dgm:pt>
    <dgm:pt modelId="{B67751B4-1757-4B6E-B5CB-309F8AC2CFBB}" type="pres">
      <dgm:prSet presAssocID="{3F32941A-9258-464C-8B7E-CD3B934C96D8}" presName="arrow" presStyleLbl="node1" presStyleIdx="1" presStyleCnt="3" custLinFactNeighborY="-1152"/>
      <dgm:spPr/>
    </dgm:pt>
    <dgm:pt modelId="{BCFFCE31-5384-4131-8208-6E08C16EAD30}" type="pres">
      <dgm:prSet presAssocID="{3F32941A-9258-464C-8B7E-CD3B934C96D8}" presName="descendantArrow" presStyleCnt="0"/>
      <dgm:spPr/>
    </dgm:pt>
    <dgm:pt modelId="{F60FC45C-E53B-48FA-9E9F-5E614D4BCE4B}" type="pres">
      <dgm:prSet presAssocID="{E71B6612-A9A8-4E3A-ADE1-07189E0D3A60}" presName="childTextArrow" presStyleLbl="fgAccFollowNode1" presStyleIdx="2" presStyleCnt="6">
        <dgm:presLayoutVars>
          <dgm:bulletEnabled val="1"/>
        </dgm:presLayoutVars>
      </dgm:prSet>
      <dgm:spPr/>
    </dgm:pt>
    <dgm:pt modelId="{8284ECC3-3BE0-4BF5-A620-AB058C7B30F2}" type="pres">
      <dgm:prSet presAssocID="{C66B77DA-B023-42B7-B318-5361E2B6479A}" presName="childTextArrow" presStyleLbl="fgAccFollowNode1" presStyleIdx="3" presStyleCnt="6">
        <dgm:presLayoutVars>
          <dgm:bulletEnabled val="1"/>
        </dgm:presLayoutVars>
      </dgm:prSet>
      <dgm:spPr/>
    </dgm:pt>
    <dgm:pt modelId="{9B01A66A-4923-43A9-9CF4-3E597C211044}" type="pres">
      <dgm:prSet presAssocID="{1E079EDF-D364-4F3A-AA91-108DE65F406A}" presName="sp" presStyleCnt="0"/>
      <dgm:spPr/>
    </dgm:pt>
    <dgm:pt modelId="{AA063EE5-E99D-4A26-A4AA-99B0BDA89CF4}" type="pres">
      <dgm:prSet presAssocID="{58ACC279-B27C-4320-AAE6-A021C84DA321}" presName="arrowAndChildren" presStyleCnt="0"/>
      <dgm:spPr/>
    </dgm:pt>
    <dgm:pt modelId="{EED9ED51-1526-42EE-B440-1C0D845CD435}" type="pres">
      <dgm:prSet presAssocID="{58ACC279-B27C-4320-AAE6-A021C84DA321}" presName="parentTextArrow" presStyleLbl="node1" presStyleIdx="1" presStyleCnt="3"/>
      <dgm:spPr/>
    </dgm:pt>
    <dgm:pt modelId="{CBEE3AE0-4A65-4527-AB99-F9663579B9ED}" type="pres">
      <dgm:prSet presAssocID="{58ACC279-B27C-4320-AAE6-A021C84DA321}" presName="arrow" presStyleLbl="node1" presStyleIdx="2" presStyleCnt="3"/>
      <dgm:spPr/>
    </dgm:pt>
    <dgm:pt modelId="{30383056-C4B9-474B-9639-F8A3904A0385}" type="pres">
      <dgm:prSet presAssocID="{58ACC279-B27C-4320-AAE6-A021C84DA321}" presName="descendantArrow" presStyleCnt="0"/>
      <dgm:spPr/>
    </dgm:pt>
    <dgm:pt modelId="{7A661CB1-4C11-4EF2-B977-86704F23D983}" type="pres">
      <dgm:prSet presAssocID="{FD50C4E8-58AD-4AA6-A1D4-67D1BF93F21D}" presName="childTextArrow" presStyleLbl="fgAccFollowNode1" presStyleIdx="4" presStyleCnt="6">
        <dgm:presLayoutVars>
          <dgm:bulletEnabled val="1"/>
        </dgm:presLayoutVars>
      </dgm:prSet>
      <dgm:spPr/>
    </dgm:pt>
    <dgm:pt modelId="{FC39BDCF-0E9B-4BAC-B05D-05C4951868B0}" type="pres">
      <dgm:prSet presAssocID="{27A195EE-1CB3-4DDF-A14B-12296FC9851C}" presName="childTextArrow" presStyleLbl="fgAccFollowNode1" presStyleIdx="5" presStyleCnt="6">
        <dgm:presLayoutVars>
          <dgm:bulletEnabled val="1"/>
        </dgm:presLayoutVars>
      </dgm:prSet>
      <dgm:spPr/>
    </dgm:pt>
  </dgm:ptLst>
  <dgm:cxnLst>
    <dgm:cxn modelId="{E6831202-34CD-486A-8C6E-93FAB3015D51}" type="presOf" srcId="{27A195EE-1CB3-4DDF-A14B-12296FC9851C}" destId="{FC39BDCF-0E9B-4BAC-B05D-05C4951868B0}" srcOrd="0" destOrd="0" presId="urn:microsoft.com/office/officeart/2005/8/layout/process4"/>
    <dgm:cxn modelId="{8016EE05-2E6B-4FB3-B556-54E2F8E986EB}" type="presOf" srcId="{58ACC279-B27C-4320-AAE6-A021C84DA321}" destId="{CBEE3AE0-4A65-4527-AB99-F9663579B9ED}" srcOrd="1" destOrd="0" presId="urn:microsoft.com/office/officeart/2005/8/layout/process4"/>
    <dgm:cxn modelId="{299C490D-9FAD-4FF3-B07F-D75AAAADE0F7}" type="presOf" srcId="{F002DA3E-05AD-4A97-8446-EE565AAE03C4}" destId="{4885C67A-0816-4B5C-AB07-482509AC5BB5}" srcOrd="1" destOrd="0" presId="urn:microsoft.com/office/officeart/2005/8/layout/process4"/>
    <dgm:cxn modelId="{FADC6412-F2F0-4145-BA2C-50060637074E}" type="presOf" srcId="{8AA7C989-57C0-4155-8198-A445C79BBEA7}" destId="{18A25EC3-1D27-468B-BACF-A17FC959A04A}" srcOrd="0" destOrd="0" presId="urn:microsoft.com/office/officeart/2005/8/layout/process4"/>
    <dgm:cxn modelId="{6C17792C-6D95-4CAC-BC87-5A00527C8C96}" type="presOf" srcId="{F002DA3E-05AD-4A97-8446-EE565AAE03C4}" destId="{DFDEE08A-65F9-4581-93FB-1535DB339988}" srcOrd="0" destOrd="0" presId="urn:microsoft.com/office/officeart/2005/8/layout/process4"/>
    <dgm:cxn modelId="{CD744E45-9DF5-4370-B139-8F6FE9DDBD05}" type="presOf" srcId="{0E514D6B-D65D-407E-B513-49989D1A42BF}" destId="{58352581-D240-4EA4-B90A-16A714A95DD8}" srcOrd="0" destOrd="0" presId="urn:microsoft.com/office/officeart/2005/8/layout/process4"/>
    <dgm:cxn modelId="{A4777767-A84A-4A08-A96E-1CF71936D7CB}" type="presOf" srcId="{3F32941A-9258-464C-8B7E-CD3B934C96D8}" destId="{B67751B4-1757-4B6E-B5CB-309F8AC2CFBB}" srcOrd="1" destOrd="0" presId="urn:microsoft.com/office/officeart/2005/8/layout/process4"/>
    <dgm:cxn modelId="{31919351-1543-4A80-9996-447CE9E1C102}" type="presOf" srcId="{E71B6612-A9A8-4E3A-ADE1-07189E0D3A60}" destId="{F60FC45C-E53B-48FA-9E9F-5E614D4BCE4B}" srcOrd="0" destOrd="0" presId="urn:microsoft.com/office/officeart/2005/8/layout/process4"/>
    <dgm:cxn modelId="{215A2678-9B13-4F46-8D96-29E43BDFA9D2}" type="presOf" srcId="{3F32941A-9258-464C-8B7E-CD3B934C96D8}" destId="{9D63EE31-573F-40FE-970D-C362E82AEB93}" srcOrd="0" destOrd="0" presId="urn:microsoft.com/office/officeart/2005/8/layout/process4"/>
    <dgm:cxn modelId="{BE6D5A7A-E8DB-42F8-B900-5682101058B0}" srcId="{3F32941A-9258-464C-8B7E-CD3B934C96D8}" destId="{E71B6612-A9A8-4E3A-ADE1-07189E0D3A60}" srcOrd="0" destOrd="0" parTransId="{B7C04949-05DE-4E24-AB95-25A4D2DB976C}" sibTransId="{985B69C0-BE20-4316-8439-BBB9AF13DC34}"/>
    <dgm:cxn modelId="{F0F6057C-6030-4FEF-BD86-3B2B6F3054C3}" srcId="{8AA7C989-57C0-4155-8198-A445C79BBEA7}" destId="{58ACC279-B27C-4320-AAE6-A021C84DA321}" srcOrd="0" destOrd="0" parTransId="{62EF0A2F-C988-4417-9636-1806AB41635A}" sibTransId="{1E079EDF-D364-4F3A-AA91-108DE65F406A}"/>
    <dgm:cxn modelId="{FC7E13AC-7208-49A5-B433-B7D737FD8FCC}" srcId="{8AA7C989-57C0-4155-8198-A445C79BBEA7}" destId="{F002DA3E-05AD-4A97-8446-EE565AAE03C4}" srcOrd="2" destOrd="0" parTransId="{FECEC72A-B08C-47AD-89D8-459DC8F0E5CB}" sibTransId="{A76FDC8A-D9D1-434D-915E-ABE5F259876C}"/>
    <dgm:cxn modelId="{B95A55B2-1011-4131-9CDB-DD40B58E3793}" srcId="{F002DA3E-05AD-4A97-8446-EE565AAE03C4}" destId="{D5CDAB51-8361-42AE-8F60-7C6DDF0D38CE}" srcOrd="1" destOrd="0" parTransId="{4EC8D3B5-58CA-4E01-A48B-4E28084B7053}" sibTransId="{E0080CD8-F835-46A3-9142-8E256D7F3239}"/>
    <dgm:cxn modelId="{C28A64B9-2316-4A69-82C0-52B10A82DED7}" type="presOf" srcId="{FD50C4E8-58AD-4AA6-A1D4-67D1BF93F21D}" destId="{7A661CB1-4C11-4EF2-B977-86704F23D983}" srcOrd="0" destOrd="0" presId="urn:microsoft.com/office/officeart/2005/8/layout/process4"/>
    <dgm:cxn modelId="{B2532CBE-DF76-4409-A348-2293FFDD7596}" type="presOf" srcId="{D5CDAB51-8361-42AE-8F60-7C6DDF0D38CE}" destId="{F20FAAF2-1B8C-442D-9791-FB4DD56CDAC0}" srcOrd="0" destOrd="0" presId="urn:microsoft.com/office/officeart/2005/8/layout/process4"/>
    <dgm:cxn modelId="{5EB23AC0-AE89-48D0-AEA3-031E33576CF4}" type="presOf" srcId="{58ACC279-B27C-4320-AAE6-A021C84DA321}" destId="{EED9ED51-1526-42EE-B440-1C0D845CD435}" srcOrd="0" destOrd="0" presId="urn:microsoft.com/office/officeart/2005/8/layout/process4"/>
    <dgm:cxn modelId="{653D5BC2-403D-406D-8910-957A35A98DFA}" srcId="{58ACC279-B27C-4320-AAE6-A021C84DA321}" destId="{FD50C4E8-58AD-4AA6-A1D4-67D1BF93F21D}" srcOrd="0" destOrd="0" parTransId="{91D934FC-AF38-4DA3-88F7-EE1014A410D4}" sibTransId="{B364AF62-DEC7-4BE5-A3EC-1663D4F2461D}"/>
    <dgm:cxn modelId="{E2D04BC3-6874-40D5-AAE6-5DCBDF734EDA}" srcId="{F002DA3E-05AD-4A97-8446-EE565AAE03C4}" destId="{0E514D6B-D65D-407E-B513-49989D1A42BF}" srcOrd="0" destOrd="0" parTransId="{CE6CE9AF-39B8-4EAA-9D7E-0D8CDF7D3272}" sibTransId="{E842FAE8-8B8A-4FD0-B0E2-B486C121D9C7}"/>
    <dgm:cxn modelId="{967620D5-3043-475B-8C7C-D2BA22F58445}" srcId="{8AA7C989-57C0-4155-8198-A445C79BBEA7}" destId="{3F32941A-9258-464C-8B7E-CD3B934C96D8}" srcOrd="1" destOrd="0" parTransId="{C821988F-6682-4A18-B3A0-33946C484E10}" sibTransId="{EFAC29A1-D80B-42F5-85B8-19D7BC28DE54}"/>
    <dgm:cxn modelId="{24F51EE0-0DB3-450C-B1D8-5A7C0F8EF34D}" srcId="{58ACC279-B27C-4320-AAE6-A021C84DA321}" destId="{27A195EE-1CB3-4DDF-A14B-12296FC9851C}" srcOrd="1" destOrd="0" parTransId="{7BF11B0F-EF8A-4941-AD08-6973565AEEEB}" sibTransId="{970150EE-2D05-4372-9352-52DBA1F4E5D5}"/>
    <dgm:cxn modelId="{777ADAF0-ABD2-47DF-BCAC-803453962379}" type="presOf" srcId="{C66B77DA-B023-42B7-B318-5361E2B6479A}" destId="{8284ECC3-3BE0-4BF5-A620-AB058C7B30F2}" srcOrd="0" destOrd="0" presId="urn:microsoft.com/office/officeart/2005/8/layout/process4"/>
    <dgm:cxn modelId="{823AD5F1-68F9-4738-9DA8-B6154958A3C6}" srcId="{3F32941A-9258-464C-8B7E-CD3B934C96D8}" destId="{C66B77DA-B023-42B7-B318-5361E2B6479A}" srcOrd="1" destOrd="0" parTransId="{BECC50E9-D97B-45BB-B856-FDD34B0A034B}" sibTransId="{C3F8ABD7-80F6-4C0D-B39D-620D3E822C51}"/>
    <dgm:cxn modelId="{87BEF0C2-F5D7-4692-B515-A293B70B2D95}" type="presParOf" srcId="{18A25EC3-1D27-468B-BACF-A17FC959A04A}" destId="{56A8874F-D586-4A2A-98DD-DB4A434D56E3}" srcOrd="0" destOrd="0" presId="urn:microsoft.com/office/officeart/2005/8/layout/process4"/>
    <dgm:cxn modelId="{46E780BB-6A65-41F1-8A48-D2C2A814FB7D}" type="presParOf" srcId="{56A8874F-D586-4A2A-98DD-DB4A434D56E3}" destId="{DFDEE08A-65F9-4581-93FB-1535DB339988}" srcOrd="0" destOrd="0" presId="urn:microsoft.com/office/officeart/2005/8/layout/process4"/>
    <dgm:cxn modelId="{C8EA0BEA-6E04-4407-99E4-CC48CDCBA31D}" type="presParOf" srcId="{56A8874F-D586-4A2A-98DD-DB4A434D56E3}" destId="{4885C67A-0816-4B5C-AB07-482509AC5BB5}" srcOrd="1" destOrd="0" presId="urn:microsoft.com/office/officeart/2005/8/layout/process4"/>
    <dgm:cxn modelId="{97139376-B9B9-4C1A-AF59-871FCA556721}" type="presParOf" srcId="{56A8874F-D586-4A2A-98DD-DB4A434D56E3}" destId="{1B67E392-AF3E-4103-80C8-85A8B88A8EEC}" srcOrd="2" destOrd="0" presId="urn:microsoft.com/office/officeart/2005/8/layout/process4"/>
    <dgm:cxn modelId="{F379D5A6-B056-4D7C-9189-386EE455365B}" type="presParOf" srcId="{1B67E392-AF3E-4103-80C8-85A8B88A8EEC}" destId="{58352581-D240-4EA4-B90A-16A714A95DD8}" srcOrd="0" destOrd="0" presId="urn:microsoft.com/office/officeart/2005/8/layout/process4"/>
    <dgm:cxn modelId="{CCF191C7-A1E3-4CC4-BF7B-563B10426890}" type="presParOf" srcId="{1B67E392-AF3E-4103-80C8-85A8B88A8EEC}" destId="{F20FAAF2-1B8C-442D-9791-FB4DD56CDAC0}" srcOrd="1" destOrd="0" presId="urn:microsoft.com/office/officeart/2005/8/layout/process4"/>
    <dgm:cxn modelId="{12ABC22E-FD7D-4A90-B7CE-CEA6F5638374}" type="presParOf" srcId="{18A25EC3-1D27-468B-BACF-A17FC959A04A}" destId="{280A8EDD-8415-4AC8-AFDC-8CDCC29CEA71}" srcOrd="1" destOrd="0" presId="urn:microsoft.com/office/officeart/2005/8/layout/process4"/>
    <dgm:cxn modelId="{242D2831-4330-4FD0-B09C-E0A667C04A53}" type="presParOf" srcId="{18A25EC3-1D27-468B-BACF-A17FC959A04A}" destId="{FDA0DEBA-0952-4483-A38D-533F6D7BC4CE}" srcOrd="2" destOrd="0" presId="urn:microsoft.com/office/officeart/2005/8/layout/process4"/>
    <dgm:cxn modelId="{40B90D17-48A5-4648-96C3-C44788C4A359}" type="presParOf" srcId="{FDA0DEBA-0952-4483-A38D-533F6D7BC4CE}" destId="{9D63EE31-573F-40FE-970D-C362E82AEB93}" srcOrd="0" destOrd="0" presId="urn:microsoft.com/office/officeart/2005/8/layout/process4"/>
    <dgm:cxn modelId="{6CCF136B-5C22-423F-B327-73A46494A7EE}" type="presParOf" srcId="{FDA0DEBA-0952-4483-A38D-533F6D7BC4CE}" destId="{B67751B4-1757-4B6E-B5CB-309F8AC2CFBB}" srcOrd="1" destOrd="0" presId="urn:microsoft.com/office/officeart/2005/8/layout/process4"/>
    <dgm:cxn modelId="{C0774378-315B-47D5-95BE-061EACD0072C}" type="presParOf" srcId="{FDA0DEBA-0952-4483-A38D-533F6D7BC4CE}" destId="{BCFFCE31-5384-4131-8208-6E08C16EAD30}" srcOrd="2" destOrd="0" presId="urn:microsoft.com/office/officeart/2005/8/layout/process4"/>
    <dgm:cxn modelId="{F4A20BDE-B852-46FB-82E3-D7631B4972B7}" type="presParOf" srcId="{BCFFCE31-5384-4131-8208-6E08C16EAD30}" destId="{F60FC45C-E53B-48FA-9E9F-5E614D4BCE4B}" srcOrd="0" destOrd="0" presId="urn:microsoft.com/office/officeart/2005/8/layout/process4"/>
    <dgm:cxn modelId="{E950E8B8-0317-4281-98DF-1BC2396C632D}" type="presParOf" srcId="{BCFFCE31-5384-4131-8208-6E08C16EAD30}" destId="{8284ECC3-3BE0-4BF5-A620-AB058C7B30F2}" srcOrd="1" destOrd="0" presId="urn:microsoft.com/office/officeart/2005/8/layout/process4"/>
    <dgm:cxn modelId="{7E088100-922D-4AC1-805C-B4BA5DD58A96}" type="presParOf" srcId="{18A25EC3-1D27-468B-BACF-A17FC959A04A}" destId="{9B01A66A-4923-43A9-9CF4-3E597C211044}" srcOrd="3" destOrd="0" presId="urn:microsoft.com/office/officeart/2005/8/layout/process4"/>
    <dgm:cxn modelId="{245F2652-73EC-4B1F-813E-7101BBF117AE}" type="presParOf" srcId="{18A25EC3-1D27-468B-BACF-A17FC959A04A}" destId="{AA063EE5-E99D-4A26-A4AA-99B0BDA89CF4}" srcOrd="4" destOrd="0" presId="urn:microsoft.com/office/officeart/2005/8/layout/process4"/>
    <dgm:cxn modelId="{F3C53AA7-2FA4-4410-9170-E32577F5D768}" type="presParOf" srcId="{AA063EE5-E99D-4A26-A4AA-99B0BDA89CF4}" destId="{EED9ED51-1526-42EE-B440-1C0D845CD435}" srcOrd="0" destOrd="0" presId="urn:microsoft.com/office/officeart/2005/8/layout/process4"/>
    <dgm:cxn modelId="{16DFCD1E-A279-4316-AFD8-57FA7E19DAE3}" type="presParOf" srcId="{AA063EE5-E99D-4A26-A4AA-99B0BDA89CF4}" destId="{CBEE3AE0-4A65-4527-AB99-F9663579B9ED}" srcOrd="1" destOrd="0" presId="urn:microsoft.com/office/officeart/2005/8/layout/process4"/>
    <dgm:cxn modelId="{840BDD42-9F65-460B-8DBB-0C78E8D92437}" type="presParOf" srcId="{AA063EE5-E99D-4A26-A4AA-99B0BDA89CF4}" destId="{30383056-C4B9-474B-9639-F8A3904A0385}" srcOrd="2" destOrd="0" presId="urn:microsoft.com/office/officeart/2005/8/layout/process4"/>
    <dgm:cxn modelId="{941849F8-3D20-4E16-A6AA-FF5C1978720A}" type="presParOf" srcId="{30383056-C4B9-474B-9639-F8A3904A0385}" destId="{7A661CB1-4C11-4EF2-B977-86704F23D983}" srcOrd="0" destOrd="0" presId="urn:microsoft.com/office/officeart/2005/8/layout/process4"/>
    <dgm:cxn modelId="{ECB93F43-C450-4789-A099-AE4C2DDC983C}" type="presParOf" srcId="{30383056-C4B9-474B-9639-F8A3904A0385}" destId="{FC39BDCF-0E9B-4BAC-B05D-05C4951868B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E2CFA-FE90-4ADC-B287-EB2E81279B8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80497D56-F2F0-47CF-9F8F-F41E077A28CB}">
      <dgm:prSet phldrT="[Текст]" phldr="1"/>
      <dgm:spPr/>
      <dgm:t>
        <a:bodyPr/>
        <a:lstStyle/>
        <a:p>
          <a:endParaRPr lang="ru-RU" dirty="0"/>
        </a:p>
      </dgm:t>
    </dgm:pt>
    <dgm:pt modelId="{676F0F3D-E1BF-470E-821B-B4F30FA3A14C}" type="parTrans" cxnId="{4C80724E-A5B7-4B7A-BD1E-3D9A17C1F9F9}">
      <dgm:prSet/>
      <dgm:spPr/>
      <dgm:t>
        <a:bodyPr/>
        <a:lstStyle/>
        <a:p>
          <a:endParaRPr lang="ru-RU"/>
        </a:p>
      </dgm:t>
    </dgm:pt>
    <dgm:pt modelId="{D581673C-B1A6-4EFF-A065-38C9736315B3}" type="sibTrans" cxnId="{4C80724E-A5B7-4B7A-BD1E-3D9A17C1F9F9}">
      <dgm:prSet/>
      <dgm:spPr/>
      <dgm:t>
        <a:bodyPr/>
        <a:lstStyle/>
        <a:p>
          <a:endParaRPr lang="ru-RU"/>
        </a:p>
      </dgm:t>
    </dgm:pt>
    <dgm:pt modelId="{6A7BB6F8-38B7-4E03-81E6-B78185D8D1A7}">
      <dgm:prSet/>
      <dgm:spPr/>
      <dgm:t>
        <a:bodyPr/>
        <a:lstStyle/>
        <a:p>
          <a:endParaRPr lang="ru-RU" dirty="0"/>
        </a:p>
      </dgm:t>
    </dgm:pt>
    <dgm:pt modelId="{C8227DA7-C00A-4B23-8FD5-518C52791BDF}" type="sibTrans" cxnId="{5E544DAF-8649-48CD-9CA4-D13B7C28C903}">
      <dgm:prSet/>
      <dgm:spPr/>
      <dgm:t>
        <a:bodyPr/>
        <a:lstStyle/>
        <a:p>
          <a:endParaRPr lang="ru-RU"/>
        </a:p>
      </dgm:t>
    </dgm:pt>
    <dgm:pt modelId="{F4389ACE-9C0E-48FE-B567-6F541716D3D9}" type="parTrans" cxnId="{5E544DAF-8649-48CD-9CA4-D13B7C28C903}">
      <dgm:prSet/>
      <dgm:spPr/>
      <dgm:t>
        <a:bodyPr/>
        <a:lstStyle/>
        <a:p>
          <a:endParaRPr lang="ru-RU"/>
        </a:p>
      </dgm:t>
    </dgm:pt>
    <dgm:pt modelId="{3F16C83C-6DC4-4AFE-9F4F-D1F5CEF77BA1}">
      <dgm:prSet phldrT="[Текст]" phldr="1"/>
      <dgm:spPr/>
      <dgm:t>
        <a:bodyPr/>
        <a:lstStyle/>
        <a:p>
          <a:endParaRPr lang="ru-RU" dirty="0"/>
        </a:p>
      </dgm:t>
    </dgm:pt>
    <dgm:pt modelId="{A746053E-0C83-4969-ACAC-7D051D2E2C75}" type="sibTrans" cxnId="{85516CAB-E2FA-400A-885D-96ADBF639755}">
      <dgm:prSet/>
      <dgm:spPr/>
      <dgm:t>
        <a:bodyPr/>
        <a:lstStyle/>
        <a:p>
          <a:endParaRPr lang="ru-RU"/>
        </a:p>
      </dgm:t>
    </dgm:pt>
    <dgm:pt modelId="{3C6D78EB-F824-4FFA-9458-396E09AA17C2}" type="parTrans" cxnId="{85516CAB-E2FA-400A-885D-96ADBF639755}">
      <dgm:prSet/>
      <dgm:spPr/>
      <dgm:t>
        <a:bodyPr/>
        <a:lstStyle/>
        <a:p>
          <a:endParaRPr lang="ru-RU"/>
        </a:p>
      </dgm:t>
    </dgm:pt>
    <dgm:pt modelId="{C0A85806-0A60-4C20-BDA8-6B08F974FD85}">
      <dgm:prSet phldrT="[Текст]"/>
      <dgm:spPr/>
      <dgm:t>
        <a:bodyPr/>
        <a:lstStyle/>
        <a:p>
          <a:endParaRPr lang="ru-RU" b="1" dirty="0">
            <a:solidFill>
              <a:schemeClr val="tx2">
                <a:lumMod val="75000"/>
              </a:schemeClr>
            </a:solidFill>
            <a:latin typeface="Times New Roman" panose="02020603050405020304" pitchFamily="18" charset="0"/>
            <a:cs typeface="Times New Roman" panose="02020603050405020304" pitchFamily="18" charset="0"/>
          </a:endParaRPr>
        </a:p>
      </dgm:t>
    </dgm:pt>
    <dgm:pt modelId="{0EB89BFE-8134-4659-8429-E61FC853B1F3}" type="sibTrans" cxnId="{08A35DC0-C220-4CD0-82B7-9B586F323C2C}">
      <dgm:prSet/>
      <dgm:spPr/>
      <dgm:t>
        <a:bodyPr/>
        <a:lstStyle/>
        <a:p>
          <a:endParaRPr lang="ru-RU"/>
        </a:p>
      </dgm:t>
    </dgm:pt>
    <dgm:pt modelId="{BB09CCCE-86FD-4DC1-BE25-65C19AE270A1}" type="parTrans" cxnId="{08A35DC0-C220-4CD0-82B7-9B586F323C2C}">
      <dgm:prSet/>
      <dgm:spPr/>
      <dgm:t>
        <a:bodyPr/>
        <a:lstStyle/>
        <a:p>
          <a:endParaRPr lang="ru-RU"/>
        </a:p>
      </dgm:t>
    </dgm:pt>
    <dgm:pt modelId="{BC6B2FFB-B46C-4957-A651-A98800D6C65E}" type="pres">
      <dgm:prSet presAssocID="{1CFE2CFA-FE90-4ADC-B287-EB2E81279B8B}" presName="arrowDiagram" presStyleCnt="0">
        <dgm:presLayoutVars>
          <dgm:chMax val="5"/>
          <dgm:dir/>
          <dgm:resizeHandles val="exact"/>
        </dgm:presLayoutVars>
      </dgm:prSet>
      <dgm:spPr/>
    </dgm:pt>
    <dgm:pt modelId="{7DDB2792-941C-4BD1-AE84-4D1CC1D3E06B}" type="pres">
      <dgm:prSet presAssocID="{1CFE2CFA-FE90-4ADC-B287-EB2E81279B8B}" presName="arrow" presStyleLbl="bgShp" presStyleIdx="0" presStyleCnt="1"/>
      <dgm:spPr>
        <a:solidFill>
          <a:schemeClr val="tx2">
            <a:lumMod val="60000"/>
            <a:lumOff val="40000"/>
          </a:schemeClr>
        </a:solidFill>
      </dgm:spPr>
    </dgm:pt>
    <dgm:pt modelId="{C0CEAF27-51FE-410C-898B-781A613A4DF5}" type="pres">
      <dgm:prSet presAssocID="{1CFE2CFA-FE90-4ADC-B287-EB2E81279B8B}" presName="arrowDiagram4" presStyleCnt="0"/>
      <dgm:spPr/>
    </dgm:pt>
    <dgm:pt modelId="{0A2ECEE7-9599-4132-A5F5-84457D49F9AC}" type="pres">
      <dgm:prSet presAssocID="{80497D56-F2F0-47CF-9F8F-F41E077A28CB}" presName="bullet4a" presStyleLbl="node1" presStyleIdx="0" presStyleCnt="4"/>
      <dgm:spPr/>
    </dgm:pt>
    <dgm:pt modelId="{0B32BD0A-C780-4D57-ADE6-52A9CC47B311}" type="pres">
      <dgm:prSet presAssocID="{80497D56-F2F0-47CF-9F8F-F41E077A28CB}" presName="textBox4a" presStyleLbl="revTx" presStyleIdx="0" presStyleCnt="4">
        <dgm:presLayoutVars>
          <dgm:bulletEnabled val="1"/>
        </dgm:presLayoutVars>
      </dgm:prSet>
      <dgm:spPr/>
    </dgm:pt>
    <dgm:pt modelId="{455C9E06-4742-460D-9A41-5EBCCEAC894F}" type="pres">
      <dgm:prSet presAssocID="{3F16C83C-6DC4-4AFE-9F4F-D1F5CEF77BA1}" presName="bullet4b" presStyleLbl="node1" presStyleIdx="1" presStyleCnt="4"/>
      <dgm:spPr/>
    </dgm:pt>
    <dgm:pt modelId="{9045DC89-6568-49C0-8A87-9269106388AA}" type="pres">
      <dgm:prSet presAssocID="{3F16C83C-6DC4-4AFE-9F4F-D1F5CEF77BA1}" presName="textBox4b" presStyleLbl="revTx" presStyleIdx="1" presStyleCnt="4">
        <dgm:presLayoutVars>
          <dgm:bulletEnabled val="1"/>
        </dgm:presLayoutVars>
      </dgm:prSet>
      <dgm:spPr/>
    </dgm:pt>
    <dgm:pt modelId="{F650AFB8-051E-4A34-BE08-80F4C1D37B9C}" type="pres">
      <dgm:prSet presAssocID="{C0A85806-0A60-4C20-BDA8-6B08F974FD85}" presName="bullet4c" presStyleLbl="node1" presStyleIdx="2" presStyleCnt="4"/>
      <dgm:spPr/>
    </dgm:pt>
    <dgm:pt modelId="{2630A623-5CE7-4643-8DC7-E1F11E067E4C}" type="pres">
      <dgm:prSet presAssocID="{C0A85806-0A60-4C20-BDA8-6B08F974FD85}" presName="textBox4c" presStyleLbl="revTx" presStyleIdx="2" presStyleCnt="4" custScaleX="210617" custLinFactX="-200000" custLinFactNeighborX="-238007" custLinFactNeighborY="-87004">
        <dgm:presLayoutVars>
          <dgm:bulletEnabled val="1"/>
        </dgm:presLayoutVars>
      </dgm:prSet>
      <dgm:spPr/>
    </dgm:pt>
    <dgm:pt modelId="{5608D28A-7912-4445-AA71-3F5C59104DD6}" type="pres">
      <dgm:prSet presAssocID="{6A7BB6F8-38B7-4E03-81E6-B78185D8D1A7}" presName="bullet4d" presStyleLbl="node1" presStyleIdx="3" presStyleCnt="4"/>
      <dgm:spPr/>
    </dgm:pt>
    <dgm:pt modelId="{9595E692-6462-4742-865C-FD34525925C6}" type="pres">
      <dgm:prSet presAssocID="{6A7BB6F8-38B7-4E03-81E6-B78185D8D1A7}" presName="textBox4d" presStyleLbl="revTx" presStyleIdx="3" presStyleCnt="4" custLinFactX="-9524" custLinFactNeighborX="-100000" custLinFactNeighborY="3082">
        <dgm:presLayoutVars>
          <dgm:bulletEnabled val="1"/>
        </dgm:presLayoutVars>
      </dgm:prSet>
      <dgm:spPr/>
    </dgm:pt>
  </dgm:ptLst>
  <dgm:cxnLst>
    <dgm:cxn modelId="{579B8330-DA4E-40D8-B014-D63741CFFBFE}" type="presOf" srcId="{6A7BB6F8-38B7-4E03-81E6-B78185D8D1A7}" destId="{9595E692-6462-4742-865C-FD34525925C6}" srcOrd="0" destOrd="0" presId="urn:microsoft.com/office/officeart/2005/8/layout/arrow2"/>
    <dgm:cxn modelId="{4C80724E-A5B7-4B7A-BD1E-3D9A17C1F9F9}" srcId="{1CFE2CFA-FE90-4ADC-B287-EB2E81279B8B}" destId="{80497D56-F2F0-47CF-9F8F-F41E077A28CB}" srcOrd="0" destOrd="0" parTransId="{676F0F3D-E1BF-470E-821B-B4F30FA3A14C}" sibTransId="{D581673C-B1A6-4EFF-A065-38C9736315B3}"/>
    <dgm:cxn modelId="{0E2B1350-F8EF-4568-9316-73EC5DDE4026}" type="presOf" srcId="{C0A85806-0A60-4C20-BDA8-6B08F974FD85}" destId="{2630A623-5CE7-4643-8DC7-E1F11E067E4C}" srcOrd="0" destOrd="0" presId="urn:microsoft.com/office/officeart/2005/8/layout/arrow2"/>
    <dgm:cxn modelId="{0CE6B755-6237-4448-903A-1D89F3EEA1DC}" type="presOf" srcId="{3F16C83C-6DC4-4AFE-9F4F-D1F5CEF77BA1}" destId="{9045DC89-6568-49C0-8A87-9269106388AA}" srcOrd="0" destOrd="0" presId="urn:microsoft.com/office/officeart/2005/8/layout/arrow2"/>
    <dgm:cxn modelId="{85516CAB-E2FA-400A-885D-96ADBF639755}" srcId="{1CFE2CFA-FE90-4ADC-B287-EB2E81279B8B}" destId="{3F16C83C-6DC4-4AFE-9F4F-D1F5CEF77BA1}" srcOrd="1" destOrd="0" parTransId="{3C6D78EB-F824-4FFA-9458-396E09AA17C2}" sibTransId="{A746053E-0C83-4969-ACAC-7D051D2E2C75}"/>
    <dgm:cxn modelId="{5E544DAF-8649-48CD-9CA4-D13B7C28C903}" srcId="{1CFE2CFA-FE90-4ADC-B287-EB2E81279B8B}" destId="{6A7BB6F8-38B7-4E03-81E6-B78185D8D1A7}" srcOrd="3" destOrd="0" parTransId="{F4389ACE-9C0E-48FE-B567-6F541716D3D9}" sibTransId="{C8227DA7-C00A-4B23-8FD5-518C52791BDF}"/>
    <dgm:cxn modelId="{1384FBBB-31C7-4F61-A8AD-6D436823E5F3}" type="presOf" srcId="{1CFE2CFA-FE90-4ADC-B287-EB2E81279B8B}" destId="{BC6B2FFB-B46C-4957-A651-A98800D6C65E}" srcOrd="0" destOrd="0" presId="urn:microsoft.com/office/officeart/2005/8/layout/arrow2"/>
    <dgm:cxn modelId="{08A35DC0-C220-4CD0-82B7-9B586F323C2C}" srcId="{1CFE2CFA-FE90-4ADC-B287-EB2E81279B8B}" destId="{C0A85806-0A60-4C20-BDA8-6B08F974FD85}" srcOrd="2" destOrd="0" parTransId="{BB09CCCE-86FD-4DC1-BE25-65C19AE270A1}" sibTransId="{0EB89BFE-8134-4659-8429-E61FC853B1F3}"/>
    <dgm:cxn modelId="{1FFB4CED-9345-422D-8DBC-F064E9B5C173}" type="presOf" srcId="{80497D56-F2F0-47CF-9F8F-F41E077A28CB}" destId="{0B32BD0A-C780-4D57-ADE6-52A9CC47B311}" srcOrd="0" destOrd="0" presId="urn:microsoft.com/office/officeart/2005/8/layout/arrow2"/>
    <dgm:cxn modelId="{90CAE696-D366-47B5-8D8D-92B0C3503E6B}" type="presParOf" srcId="{BC6B2FFB-B46C-4957-A651-A98800D6C65E}" destId="{7DDB2792-941C-4BD1-AE84-4D1CC1D3E06B}" srcOrd="0" destOrd="0" presId="urn:microsoft.com/office/officeart/2005/8/layout/arrow2"/>
    <dgm:cxn modelId="{0B117EBF-D481-4E99-B031-0130865102A2}" type="presParOf" srcId="{BC6B2FFB-B46C-4957-A651-A98800D6C65E}" destId="{C0CEAF27-51FE-410C-898B-781A613A4DF5}" srcOrd="1" destOrd="0" presId="urn:microsoft.com/office/officeart/2005/8/layout/arrow2"/>
    <dgm:cxn modelId="{88B52029-9363-42BE-8B86-F6647B116F6A}" type="presParOf" srcId="{C0CEAF27-51FE-410C-898B-781A613A4DF5}" destId="{0A2ECEE7-9599-4132-A5F5-84457D49F9AC}" srcOrd="0" destOrd="0" presId="urn:microsoft.com/office/officeart/2005/8/layout/arrow2"/>
    <dgm:cxn modelId="{5B9CF410-1F87-41F9-B0CE-8E67607B12C6}" type="presParOf" srcId="{C0CEAF27-51FE-410C-898B-781A613A4DF5}" destId="{0B32BD0A-C780-4D57-ADE6-52A9CC47B311}" srcOrd="1" destOrd="0" presId="urn:microsoft.com/office/officeart/2005/8/layout/arrow2"/>
    <dgm:cxn modelId="{433C3ED3-BBAE-4B38-8AA3-22A0AB702BBA}" type="presParOf" srcId="{C0CEAF27-51FE-410C-898B-781A613A4DF5}" destId="{455C9E06-4742-460D-9A41-5EBCCEAC894F}" srcOrd="2" destOrd="0" presId="urn:microsoft.com/office/officeart/2005/8/layout/arrow2"/>
    <dgm:cxn modelId="{2624DFB5-04F2-41F0-9933-CDFACC14F470}" type="presParOf" srcId="{C0CEAF27-51FE-410C-898B-781A613A4DF5}" destId="{9045DC89-6568-49C0-8A87-9269106388AA}" srcOrd="3" destOrd="0" presId="urn:microsoft.com/office/officeart/2005/8/layout/arrow2"/>
    <dgm:cxn modelId="{477A759A-F046-4C76-AFF8-6F207C7979EB}" type="presParOf" srcId="{C0CEAF27-51FE-410C-898B-781A613A4DF5}" destId="{F650AFB8-051E-4A34-BE08-80F4C1D37B9C}" srcOrd="4" destOrd="0" presId="urn:microsoft.com/office/officeart/2005/8/layout/arrow2"/>
    <dgm:cxn modelId="{78F49AEE-9723-45DA-94C9-0370236C3C76}" type="presParOf" srcId="{C0CEAF27-51FE-410C-898B-781A613A4DF5}" destId="{2630A623-5CE7-4643-8DC7-E1F11E067E4C}" srcOrd="5" destOrd="0" presId="urn:microsoft.com/office/officeart/2005/8/layout/arrow2"/>
    <dgm:cxn modelId="{0732B223-3CFD-4153-8753-8B0E7A560DE8}" type="presParOf" srcId="{C0CEAF27-51FE-410C-898B-781A613A4DF5}" destId="{5608D28A-7912-4445-AA71-3F5C59104DD6}" srcOrd="6" destOrd="0" presId="urn:microsoft.com/office/officeart/2005/8/layout/arrow2"/>
    <dgm:cxn modelId="{A3801083-EB0A-4C3F-B619-71E79E0F3ED9}" type="presParOf" srcId="{C0CEAF27-51FE-410C-898B-781A613A4DF5}" destId="{9595E692-6462-4742-865C-FD34525925C6}"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D754E-7EED-4A65-8969-5EFD2CF9ADEF}"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ru-RU"/>
        </a:p>
      </dgm:t>
    </dgm:pt>
    <dgm:pt modelId="{49C1ED9E-DFE5-4985-97C8-540A050B2763}">
      <dgm:prSet phldrT="[Текст]" custT="1"/>
      <dgm:spPr/>
      <dgm:t>
        <a:bodyPr/>
        <a:lstStyle/>
        <a:p>
          <a:pPr>
            <a:lnSpc>
              <a:spcPct val="100000"/>
            </a:lnSpc>
            <a:spcAft>
              <a:spcPts val="0"/>
            </a:spcAft>
          </a:pPr>
          <a:r>
            <a:rPr lang="ru-RU" sz="1400" b="1" dirty="0"/>
            <a:t>: </a:t>
          </a:r>
        </a:p>
      </dgm:t>
    </dgm:pt>
    <dgm:pt modelId="{60AFFB00-F1A7-4B23-9031-41523BE3C75F}" type="parTrans" cxnId="{2A94B621-ACEF-4AE7-9DA7-F8447A20710B}">
      <dgm:prSet/>
      <dgm:spPr/>
      <dgm:t>
        <a:bodyPr/>
        <a:lstStyle/>
        <a:p>
          <a:endParaRPr lang="ru-RU"/>
        </a:p>
      </dgm:t>
    </dgm:pt>
    <dgm:pt modelId="{1EB91599-38C1-4AEA-98E3-387DFECD616C}" type="sibTrans" cxnId="{2A94B621-ACEF-4AE7-9DA7-F8447A20710B}">
      <dgm:prSet/>
      <dgm:spPr/>
      <dgm:t>
        <a:bodyPr/>
        <a:lstStyle/>
        <a:p>
          <a:endParaRPr lang="ru-RU"/>
        </a:p>
      </dgm:t>
    </dgm:pt>
    <dgm:pt modelId="{175A396F-8A78-4C1F-8B73-277AD919CFFC}">
      <dgm:prSet phldrT="[Текст]" custT="1"/>
      <dgm:spPr/>
      <dgm:t>
        <a:bodyPr/>
        <a:lstStyle/>
        <a:p>
          <a:endParaRPr lang="ru-RU" sz="2400" dirty="0"/>
        </a:p>
      </dgm:t>
    </dgm:pt>
    <dgm:pt modelId="{3AB1696A-D9DE-4501-B60F-34915A63D796}" type="parTrans" cxnId="{0B44EAC4-D8F6-4425-B576-B38A9A8E247F}">
      <dgm:prSet/>
      <dgm:spPr/>
      <dgm:t>
        <a:bodyPr/>
        <a:lstStyle/>
        <a:p>
          <a:endParaRPr lang="ru-RU"/>
        </a:p>
      </dgm:t>
    </dgm:pt>
    <dgm:pt modelId="{15770C74-EC7C-41F7-8E78-736D15EE140D}" type="sibTrans" cxnId="{0B44EAC4-D8F6-4425-B576-B38A9A8E247F}">
      <dgm:prSet/>
      <dgm:spPr/>
      <dgm:t>
        <a:bodyPr/>
        <a:lstStyle/>
        <a:p>
          <a:endParaRPr lang="ru-RU"/>
        </a:p>
      </dgm:t>
    </dgm:pt>
    <dgm:pt modelId="{C67FF0C6-47D9-49DA-AFDB-579E4975D048}">
      <dgm:prSet phldrT="[Текст]" custT="1"/>
      <dgm:spPr/>
      <dgm:t>
        <a:bodyPr/>
        <a:lstStyle/>
        <a:p>
          <a:endParaRPr lang="ru-RU" sz="2400" dirty="0"/>
        </a:p>
      </dgm:t>
    </dgm:pt>
    <dgm:pt modelId="{4E9EEEAA-0CDE-4142-9CDC-C32C51195CF4}" type="parTrans" cxnId="{DF1DFF14-1C09-4FA6-949E-649E7C7E93D7}">
      <dgm:prSet/>
      <dgm:spPr/>
      <dgm:t>
        <a:bodyPr/>
        <a:lstStyle/>
        <a:p>
          <a:endParaRPr lang="ru-RU"/>
        </a:p>
      </dgm:t>
    </dgm:pt>
    <dgm:pt modelId="{10AC42FD-A3C2-4017-A744-5250C463FFA7}" type="sibTrans" cxnId="{DF1DFF14-1C09-4FA6-949E-649E7C7E93D7}">
      <dgm:prSet/>
      <dgm:spPr/>
      <dgm:t>
        <a:bodyPr/>
        <a:lstStyle/>
        <a:p>
          <a:endParaRPr lang="ru-RU"/>
        </a:p>
      </dgm:t>
    </dgm:pt>
    <dgm:pt modelId="{E5FA83E6-9A0D-4902-9104-4244DBF1D050}" type="pres">
      <dgm:prSet presAssocID="{317D754E-7EED-4A65-8969-5EFD2CF9ADEF}" presName="Name0" presStyleCnt="0">
        <dgm:presLayoutVars>
          <dgm:chMax val="7"/>
          <dgm:dir/>
          <dgm:animLvl val="lvl"/>
          <dgm:resizeHandles val="exact"/>
        </dgm:presLayoutVars>
      </dgm:prSet>
      <dgm:spPr/>
    </dgm:pt>
    <dgm:pt modelId="{773F3F8F-37A7-4DD4-97B0-8F5772CC6FEA}" type="pres">
      <dgm:prSet presAssocID="{49C1ED9E-DFE5-4985-97C8-540A050B2763}" presName="circle1" presStyleLbl="node1" presStyleIdx="0" presStyleCnt="3"/>
      <dgm:spPr/>
    </dgm:pt>
    <dgm:pt modelId="{E8DDDABF-DD91-4334-88C5-0F271B2A5A8A}" type="pres">
      <dgm:prSet presAssocID="{49C1ED9E-DFE5-4985-97C8-540A050B2763}" presName="space" presStyleCnt="0"/>
      <dgm:spPr/>
    </dgm:pt>
    <dgm:pt modelId="{28D59D4A-E584-4599-ADFC-052C1AC68788}" type="pres">
      <dgm:prSet presAssocID="{49C1ED9E-DFE5-4985-97C8-540A050B2763}" presName="rect1" presStyleLbl="alignAcc1" presStyleIdx="0" presStyleCnt="3" custLinFactNeighborX="11359" custLinFactNeighborY="-5365"/>
      <dgm:spPr/>
    </dgm:pt>
    <dgm:pt modelId="{E13BCD22-F5B5-468C-BFF4-444D953108AA}" type="pres">
      <dgm:prSet presAssocID="{175A396F-8A78-4C1F-8B73-277AD919CFFC}" presName="vertSpace2" presStyleLbl="node1" presStyleIdx="0" presStyleCnt="3"/>
      <dgm:spPr/>
    </dgm:pt>
    <dgm:pt modelId="{EE75F00A-0BCA-403F-B68E-516BBDA15DD0}" type="pres">
      <dgm:prSet presAssocID="{175A396F-8A78-4C1F-8B73-277AD919CFFC}" presName="circle2" presStyleLbl="node1" presStyleIdx="1" presStyleCnt="3"/>
      <dgm:spPr/>
    </dgm:pt>
    <dgm:pt modelId="{9D1B7079-B2AF-4FAD-B136-A5563996935A}" type="pres">
      <dgm:prSet presAssocID="{175A396F-8A78-4C1F-8B73-277AD919CFFC}" presName="rect2" presStyleLbl="alignAcc1" presStyleIdx="1" presStyleCnt="3"/>
      <dgm:spPr/>
    </dgm:pt>
    <dgm:pt modelId="{E6F1D9EA-DB52-4C88-9AFA-E3854CCBB263}" type="pres">
      <dgm:prSet presAssocID="{C67FF0C6-47D9-49DA-AFDB-579E4975D048}" presName="vertSpace3" presStyleLbl="node1" presStyleIdx="1" presStyleCnt="3"/>
      <dgm:spPr/>
    </dgm:pt>
    <dgm:pt modelId="{AEF494DA-27EC-495E-9DD1-42C7500535F9}" type="pres">
      <dgm:prSet presAssocID="{C67FF0C6-47D9-49DA-AFDB-579E4975D048}" presName="circle3" presStyleLbl="node1" presStyleIdx="2" presStyleCnt="3"/>
      <dgm:spPr/>
    </dgm:pt>
    <dgm:pt modelId="{35AB205C-B75C-4210-9B02-F173702F82E7}" type="pres">
      <dgm:prSet presAssocID="{C67FF0C6-47D9-49DA-AFDB-579E4975D048}" presName="rect3" presStyleLbl="alignAcc1" presStyleIdx="2" presStyleCnt="3" custLinFactNeighborX="3337" custLinFactNeighborY="-1091"/>
      <dgm:spPr/>
    </dgm:pt>
    <dgm:pt modelId="{C4A5129B-F7A9-40D1-BB88-0B117829CAD6}" type="pres">
      <dgm:prSet presAssocID="{49C1ED9E-DFE5-4985-97C8-540A050B2763}" presName="rect1ParTxNoCh" presStyleLbl="alignAcc1" presStyleIdx="2" presStyleCnt="3">
        <dgm:presLayoutVars>
          <dgm:chMax val="1"/>
          <dgm:bulletEnabled val="1"/>
        </dgm:presLayoutVars>
      </dgm:prSet>
      <dgm:spPr/>
    </dgm:pt>
    <dgm:pt modelId="{9072B810-6691-4793-97EF-009D2CC0D192}" type="pres">
      <dgm:prSet presAssocID="{175A396F-8A78-4C1F-8B73-277AD919CFFC}" presName="rect2ParTxNoCh" presStyleLbl="alignAcc1" presStyleIdx="2" presStyleCnt="3">
        <dgm:presLayoutVars>
          <dgm:chMax val="1"/>
          <dgm:bulletEnabled val="1"/>
        </dgm:presLayoutVars>
      </dgm:prSet>
      <dgm:spPr/>
    </dgm:pt>
    <dgm:pt modelId="{8DB2545D-0B33-48F8-9837-BC596CDD2BD9}" type="pres">
      <dgm:prSet presAssocID="{C67FF0C6-47D9-49DA-AFDB-579E4975D048}" presName="rect3ParTxNoCh" presStyleLbl="alignAcc1" presStyleIdx="2" presStyleCnt="3">
        <dgm:presLayoutVars>
          <dgm:chMax val="1"/>
          <dgm:bulletEnabled val="1"/>
        </dgm:presLayoutVars>
      </dgm:prSet>
      <dgm:spPr/>
    </dgm:pt>
  </dgm:ptLst>
  <dgm:cxnLst>
    <dgm:cxn modelId="{7C2F1203-2852-437A-8B97-815C623E66D3}" type="presOf" srcId="{49C1ED9E-DFE5-4985-97C8-540A050B2763}" destId="{28D59D4A-E584-4599-ADFC-052C1AC68788}" srcOrd="0" destOrd="0" presId="urn:microsoft.com/office/officeart/2005/8/layout/target3"/>
    <dgm:cxn modelId="{DF1DFF14-1C09-4FA6-949E-649E7C7E93D7}" srcId="{317D754E-7EED-4A65-8969-5EFD2CF9ADEF}" destId="{C67FF0C6-47D9-49DA-AFDB-579E4975D048}" srcOrd="2" destOrd="0" parTransId="{4E9EEEAA-0CDE-4142-9CDC-C32C51195CF4}" sibTransId="{10AC42FD-A3C2-4017-A744-5250C463FFA7}"/>
    <dgm:cxn modelId="{2A94B621-ACEF-4AE7-9DA7-F8447A20710B}" srcId="{317D754E-7EED-4A65-8969-5EFD2CF9ADEF}" destId="{49C1ED9E-DFE5-4985-97C8-540A050B2763}" srcOrd="0" destOrd="0" parTransId="{60AFFB00-F1A7-4B23-9031-41523BE3C75F}" sibTransId="{1EB91599-38C1-4AEA-98E3-387DFECD616C}"/>
    <dgm:cxn modelId="{0A885C33-8ACB-4F8F-AC78-860DFD3EFB74}" type="presOf" srcId="{C67FF0C6-47D9-49DA-AFDB-579E4975D048}" destId="{35AB205C-B75C-4210-9B02-F173702F82E7}" srcOrd="0" destOrd="0" presId="urn:microsoft.com/office/officeart/2005/8/layout/target3"/>
    <dgm:cxn modelId="{69370B5C-BCA7-4B75-A391-09D4DEFEE6A0}" type="presOf" srcId="{175A396F-8A78-4C1F-8B73-277AD919CFFC}" destId="{9072B810-6691-4793-97EF-009D2CC0D192}" srcOrd="1" destOrd="0" presId="urn:microsoft.com/office/officeart/2005/8/layout/target3"/>
    <dgm:cxn modelId="{EDC15747-DF4F-4050-BD0C-937F60E94710}" type="presOf" srcId="{C67FF0C6-47D9-49DA-AFDB-579E4975D048}" destId="{8DB2545D-0B33-48F8-9837-BC596CDD2BD9}" srcOrd="1" destOrd="0" presId="urn:microsoft.com/office/officeart/2005/8/layout/target3"/>
    <dgm:cxn modelId="{8DB8386A-14D7-4464-BC25-E56C738CF95C}" type="presOf" srcId="{317D754E-7EED-4A65-8969-5EFD2CF9ADEF}" destId="{E5FA83E6-9A0D-4902-9104-4244DBF1D050}" srcOrd="0" destOrd="0" presId="urn:microsoft.com/office/officeart/2005/8/layout/target3"/>
    <dgm:cxn modelId="{ABF9797A-3278-425E-A112-D33260B8B29A}" type="presOf" srcId="{49C1ED9E-DFE5-4985-97C8-540A050B2763}" destId="{C4A5129B-F7A9-40D1-BB88-0B117829CAD6}" srcOrd="1" destOrd="0" presId="urn:microsoft.com/office/officeart/2005/8/layout/target3"/>
    <dgm:cxn modelId="{0B44EAC4-D8F6-4425-B576-B38A9A8E247F}" srcId="{317D754E-7EED-4A65-8969-5EFD2CF9ADEF}" destId="{175A396F-8A78-4C1F-8B73-277AD919CFFC}" srcOrd="1" destOrd="0" parTransId="{3AB1696A-D9DE-4501-B60F-34915A63D796}" sibTransId="{15770C74-EC7C-41F7-8E78-736D15EE140D}"/>
    <dgm:cxn modelId="{0A035CFF-4969-48EC-ABEC-5BF500380322}" type="presOf" srcId="{175A396F-8A78-4C1F-8B73-277AD919CFFC}" destId="{9D1B7079-B2AF-4FAD-B136-A5563996935A}" srcOrd="0" destOrd="0" presId="urn:microsoft.com/office/officeart/2005/8/layout/target3"/>
    <dgm:cxn modelId="{43F1B8B9-C0E1-452D-92DA-1CF4F3409F6C}" type="presParOf" srcId="{E5FA83E6-9A0D-4902-9104-4244DBF1D050}" destId="{773F3F8F-37A7-4DD4-97B0-8F5772CC6FEA}" srcOrd="0" destOrd="0" presId="urn:microsoft.com/office/officeart/2005/8/layout/target3"/>
    <dgm:cxn modelId="{948B05C9-8703-48B1-8694-3E97B0650118}" type="presParOf" srcId="{E5FA83E6-9A0D-4902-9104-4244DBF1D050}" destId="{E8DDDABF-DD91-4334-88C5-0F271B2A5A8A}" srcOrd="1" destOrd="0" presId="urn:microsoft.com/office/officeart/2005/8/layout/target3"/>
    <dgm:cxn modelId="{4184BD8E-8A5E-4A4D-95C6-6C91A8374775}" type="presParOf" srcId="{E5FA83E6-9A0D-4902-9104-4244DBF1D050}" destId="{28D59D4A-E584-4599-ADFC-052C1AC68788}" srcOrd="2" destOrd="0" presId="urn:microsoft.com/office/officeart/2005/8/layout/target3"/>
    <dgm:cxn modelId="{75125D19-D41A-4295-92DD-21C20E908C88}" type="presParOf" srcId="{E5FA83E6-9A0D-4902-9104-4244DBF1D050}" destId="{E13BCD22-F5B5-468C-BFF4-444D953108AA}" srcOrd="3" destOrd="0" presId="urn:microsoft.com/office/officeart/2005/8/layout/target3"/>
    <dgm:cxn modelId="{2CE2CD57-7483-4168-B4E9-3D9278B557E6}" type="presParOf" srcId="{E5FA83E6-9A0D-4902-9104-4244DBF1D050}" destId="{EE75F00A-0BCA-403F-B68E-516BBDA15DD0}" srcOrd="4" destOrd="0" presId="urn:microsoft.com/office/officeart/2005/8/layout/target3"/>
    <dgm:cxn modelId="{FA9F5DF1-EAFF-4739-A5B5-F1F111DD5CBA}" type="presParOf" srcId="{E5FA83E6-9A0D-4902-9104-4244DBF1D050}" destId="{9D1B7079-B2AF-4FAD-B136-A5563996935A}" srcOrd="5" destOrd="0" presId="urn:microsoft.com/office/officeart/2005/8/layout/target3"/>
    <dgm:cxn modelId="{9D3AFBAB-9B91-45BF-BAC5-6C5DDAFF2809}" type="presParOf" srcId="{E5FA83E6-9A0D-4902-9104-4244DBF1D050}" destId="{E6F1D9EA-DB52-4C88-9AFA-E3854CCBB263}" srcOrd="6" destOrd="0" presId="urn:microsoft.com/office/officeart/2005/8/layout/target3"/>
    <dgm:cxn modelId="{4592868A-A8C2-4059-8656-9948AA074804}" type="presParOf" srcId="{E5FA83E6-9A0D-4902-9104-4244DBF1D050}" destId="{AEF494DA-27EC-495E-9DD1-42C7500535F9}" srcOrd="7" destOrd="0" presId="urn:microsoft.com/office/officeart/2005/8/layout/target3"/>
    <dgm:cxn modelId="{5B88B36F-E51C-47AC-AA50-713292E4445B}" type="presParOf" srcId="{E5FA83E6-9A0D-4902-9104-4244DBF1D050}" destId="{35AB205C-B75C-4210-9B02-F173702F82E7}" srcOrd="8" destOrd="0" presId="urn:microsoft.com/office/officeart/2005/8/layout/target3"/>
    <dgm:cxn modelId="{CA2F6012-78F1-4F42-845C-4534A35CF8E0}" type="presParOf" srcId="{E5FA83E6-9A0D-4902-9104-4244DBF1D050}" destId="{C4A5129B-F7A9-40D1-BB88-0B117829CAD6}" srcOrd="9" destOrd="0" presId="urn:microsoft.com/office/officeart/2005/8/layout/target3"/>
    <dgm:cxn modelId="{AF369FC4-B546-4A91-B35F-3C55F9BEE0E3}" type="presParOf" srcId="{E5FA83E6-9A0D-4902-9104-4244DBF1D050}" destId="{9072B810-6691-4793-97EF-009D2CC0D192}" srcOrd="10" destOrd="0" presId="urn:microsoft.com/office/officeart/2005/8/layout/target3"/>
    <dgm:cxn modelId="{AA94F117-B082-4279-8145-D3DFA3578B81}" type="presParOf" srcId="{E5FA83E6-9A0D-4902-9104-4244DBF1D050}" destId="{8DB2545D-0B33-48F8-9837-BC596CDD2BD9}"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D754E-7EED-4A65-8969-5EFD2CF9ADEF}"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ru-RU"/>
        </a:p>
      </dgm:t>
    </dgm:pt>
    <dgm:pt modelId="{C67FF0C6-47D9-49DA-AFDB-579E4975D048}">
      <dgm:prSet phldrT="[Текст]" custT="1"/>
      <dgm:spPr/>
      <dgm:t>
        <a:bodyPr/>
        <a:lstStyle/>
        <a:p>
          <a:pPr algn="ctr"/>
          <a:r>
            <a:rPr lang="ru-RU" sz="1800" b="1" dirty="0">
              <a:solidFill>
                <a:srgbClr val="C00000"/>
              </a:solidFill>
              <a:latin typeface="Times New Roman" panose="02020603050405020304" pitchFamily="18" charset="0"/>
              <a:cs typeface="Times New Roman" panose="02020603050405020304" pitchFamily="18" charset="0"/>
            </a:rPr>
            <a:t>Анализ результатов </a:t>
          </a:r>
          <a:r>
            <a:rPr lang="en-US" sz="1800" b="1" dirty="0">
              <a:solidFill>
                <a:srgbClr val="C00000"/>
              </a:solidFill>
              <a:latin typeface="Times New Roman" panose="02020603050405020304" pitchFamily="18" charset="0"/>
              <a:cs typeface="Times New Roman" panose="02020603050405020304" pitchFamily="18" charset="0"/>
            </a:rPr>
            <a:t>PISA</a:t>
          </a:r>
          <a:r>
            <a:rPr lang="ru-RU" sz="1800" b="1" dirty="0">
              <a:solidFill>
                <a:srgbClr val="C00000"/>
              </a:solidFill>
              <a:latin typeface="Times New Roman" panose="02020603050405020304" pitchFamily="18" charset="0"/>
              <a:cs typeface="Times New Roman" panose="02020603050405020304" pitchFamily="18" charset="0"/>
            </a:rPr>
            <a:t>:  </a:t>
          </a:r>
          <a:r>
            <a:rPr lang="ru-RU" sz="1800" b="1" dirty="0">
              <a:solidFill>
                <a:srgbClr val="002060"/>
              </a:solidFill>
              <a:latin typeface="Times New Roman" panose="02020603050405020304" pitchFamily="18" charset="0"/>
              <a:cs typeface="Times New Roman" panose="02020603050405020304" pitchFamily="18" charset="0"/>
            </a:rPr>
            <a:t>Учёт эффекта «</a:t>
          </a:r>
          <a:r>
            <a:rPr lang="ru-RU" sz="1800" b="1" dirty="0" err="1">
              <a:solidFill>
                <a:srgbClr val="002060"/>
              </a:solidFill>
              <a:latin typeface="Times New Roman" panose="02020603050405020304" pitchFamily="18" charset="0"/>
              <a:cs typeface="Times New Roman" panose="02020603050405020304" pitchFamily="18" charset="0"/>
            </a:rPr>
            <a:t>ситуационности</a:t>
          </a:r>
          <a:r>
            <a:rPr lang="ru-RU" sz="1800" b="1" dirty="0">
              <a:solidFill>
                <a:srgbClr val="002060"/>
              </a:solidFill>
              <a:latin typeface="Times New Roman" panose="02020603050405020304" pitchFamily="18" charset="0"/>
              <a:cs typeface="Times New Roman" panose="02020603050405020304" pitchFamily="18" charset="0"/>
            </a:rPr>
            <a:t> знаний» требует включения в учебный процесс заданий, сформулированных во </a:t>
          </a:r>
          <a:r>
            <a:rPr lang="ru-RU" sz="1800" b="1" dirty="0" err="1">
              <a:solidFill>
                <a:srgbClr val="002060"/>
              </a:solidFill>
              <a:latin typeface="Times New Roman" panose="02020603050405020304" pitchFamily="18" charset="0"/>
              <a:cs typeface="Times New Roman" panose="02020603050405020304" pitchFamily="18" charset="0"/>
            </a:rPr>
            <a:t>внеучебном</a:t>
          </a:r>
          <a:r>
            <a:rPr lang="ru-RU" sz="1800" b="1" dirty="0">
              <a:solidFill>
                <a:srgbClr val="002060"/>
              </a:solidFill>
              <a:latin typeface="Times New Roman" panose="02020603050405020304" pitchFamily="18" charset="0"/>
              <a:cs typeface="Times New Roman" panose="02020603050405020304" pitchFamily="18" charset="0"/>
            </a:rPr>
            <a:t> контексте, без указания (явного или неявного) на способ действий</a:t>
          </a:r>
          <a:endParaRPr lang="ru-RU" sz="2400" b="1" dirty="0">
            <a:solidFill>
              <a:srgbClr val="002060"/>
            </a:solidFill>
            <a:latin typeface="Times New Roman" panose="02020603050405020304" pitchFamily="18" charset="0"/>
            <a:cs typeface="Times New Roman" panose="02020603050405020304" pitchFamily="18" charset="0"/>
          </a:endParaRPr>
        </a:p>
      </dgm:t>
    </dgm:pt>
    <dgm:pt modelId="{10AC42FD-A3C2-4017-A744-5250C463FFA7}" type="sibTrans" cxnId="{DF1DFF14-1C09-4FA6-949E-649E7C7E93D7}">
      <dgm:prSet/>
      <dgm:spPr/>
      <dgm:t>
        <a:bodyPr/>
        <a:lstStyle/>
        <a:p>
          <a:endParaRPr lang="ru-RU"/>
        </a:p>
      </dgm:t>
    </dgm:pt>
    <dgm:pt modelId="{4E9EEEAA-0CDE-4142-9CDC-C32C51195CF4}" type="parTrans" cxnId="{DF1DFF14-1C09-4FA6-949E-649E7C7E93D7}">
      <dgm:prSet/>
      <dgm:spPr/>
      <dgm:t>
        <a:bodyPr/>
        <a:lstStyle/>
        <a:p>
          <a:endParaRPr lang="ru-RU"/>
        </a:p>
      </dgm:t>
    </dgm:pt>
    <dgm:pt modelId="{175A396F-8A78-4C1F-8B73-277AD919CFFC}">
      <dgm:prSet phldrT="[Текст]" custT="1"/>
      <dgm:spPr/>
      <dgm:t>
        <a:bodyPr/>
        <a:lstStyle/>
        <a:p>
          <a:pPr algn="just"/>
          <a:r>
            <a:rPr lang="ru-RU" sz="1800" b="1" dirty="0">
              <a:solidFill>
                <a:srgbClr val="C00000"/>
              </a:solidFill>
              <a:latin typeface="Times New Roman" panose="02020603050405020304" pitchFamily="18" charset="0"/>
              <a:cs typeface="Times New Roman" panose="02020603050405020304" pitchFamily="18" charset="0"/>
            </a:rPr>
            <a:t>Основной вопрос исследования </a:t>
          </a:r>
          <a:r>
            <a:rPr lang="en-US" sz="1800" b="1" dirty="0">
              <a:solidFill>
                <a:srgbClr val="C00000"/>
              </a:solidFill>
              <a:latin typeface="Times New Roman" panose="02020603050405020304" pitchFamily="18" charset="0"/>
              <a:cs typeface="Times New Roman" panose="02020603050405020304" pitchFamily="18" charset="0"/>
            </a:rPr>
            <a:t>PISA</a:t>
          </a:r>
          <a:r>
            <a:rPr lang="ru-RU" sz="1800" b="1" dirty="0">
              <a:solidFill>
                <a:srgbClr val="C00000"/>
              </a:solidFill>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Обладают ли </a:t>
          </a:r>
          <a:r>
            <a:rPr lang="ru-RU" sz="1800" b="1" dirty="0">
              <a:solidFill>
                <a:srgbClr val="002060"/>
              </a:solidFill>
              <a:latin typeface="Times New Roman" panose="02020603050405020304" pitchFamily="18" charset="0"/>
              <a:cs typeface="Times New Roman" panose="02020603050405020304" pitchFamily="18" charset="0"/>
            </a:rPr>
            <a:t>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a:t>
          </a:r>
          <a:r>
            <a:rPr lang="ru-RU" sz="1800" b="1" dirty="0">
              <a:latin typeface="Times New Roman" panose="02020603050405020304" pitchFamily="18" charset="0"/>
              <a:cs typeface="Times New Roman" panose="02020603050405020304" pitchFamily="18" charset="0"/>
            </a:rPr>
            <a:t>социальных отношений?</a:t>
          </a:r>
        </a:p>
      </dgm:t>
    </dgm:pt>
    <dgm:pt modelId="{15770C74-EC7C-41F7-8E78-736D15EE140D}" type="sibTrans" cxnId="{0B44EAC4-D8F6-4425-B576-B38A9A8E247F}">
      <dgm:prSet/>
      <dgm:spPr/>
      <dgm:t>
        <a:bodyPr/>
        <a:lstStyle/>
        <a:p>
          <a:endParaRPr lang="ru-RU"/>
        </a:p>
      </dgm:t>
    </dgm:pt>
    <dgm:pt modelId="{3AB1696A-D9DE-4501-B60F-34915A63D796}" type="parTrans" cxnId="{0B44EAC4-D8F6-4425-B576-B38A9A8E247F}">
      <dgm:prSet/>
      <dgm:spPr/>
      <dgm:t>
        <a:bodyPr/>
        <a:lstStyle/>
        <a:p>
          <a:endParaRPr lang="ru-RU"/>
        </a:p>
      </dgm:t>
    </dgm:pt>
    <dgm:pt modelId="{49C1ED9E-DFE5-4985-97C8-540A050B2763}">
      <dgm:prSet phldrT="[Текст]" custT="1"/>
      <dgm:spPr/>
      <dgm:t>
        <a:bodyPr/>
        <a:lstStyle/>
        <a:p>
          <a:pPr algn="just"/>
          <a:r>
            <a:rPr lang="ru-RU" sz="1800" b="1" dirty="0">
              <a:solidFill>
                <a:srgbClr val="C00000"/>
              </a:solidFill>
              <a:latin typeface="Times New Roman" panose="02020603050405020304" pitchFamily="18" charset="0"/>
              <a:cs typeface="Times New Roman" panose="02020603050405020304" pitchFamily="18" charset="0"/>
            </a:rPr>
            <a:t>Функционально грамотный человек </a:t>
          </a:r>
          <a:r>
            <a:rPr lang="ru-RU" sz="1800" b="1" dirty="0">
              <a:solidFill>
                <a:srgbClr val="002060"/>
              </a:solidFill>
              <a:latin typeface="Times New Roman" panose="02020603050405020304" pitchFamily="18" charset="0"/>
              <a:cs typeface="Times New Roman" panose="02020603050405020304" pitchFamily="18" charset="0"/>
            </a:rPr>
            <a:t>—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 </a:t>
          </a:r>
          <a:r>
            <a:rPr lang="ru-RU" sz="1800" dirty="0">
              <a:solidFill>
                <a:srgbClr val="002060"/>
              </a:solidFill>
            </a:rPr>
            <a:t>(</a:t>
          </a:r>
          <a:r>
            <a:rPr lang="ru-RU" sz="1800" dirty="0" err="1">
              <a:solidFill>
                <a:srgbClr val="002060"/>
              </a:solidFill>
            </a:rPr>
            <a:t>А.А.Леонтьев</a:t>
          </a:r>
          <a:r>
            <a:rPr lang="ru-RU" sz="1800" dirty="0">
              <a:solidFill>
                <a:srgbClr val="002060"/>
              </a:solidFill>
            </a:rPr>
            <a:t>)</a:t>
          </a:r>
        </a:p>
      </dgm:t>
    </dgm:pt>
    <dgm:pt modelId="{1EB91599-38C1-4AEA-98E3-387DFECD616C}" type="sibTrans" cxnId="{2A94B621-ACEF-4AE7-9DA7-F8447A20710B}">
      <dgm:prSet/>
      <dgm:spPr/>
      <dgm:t>
        <a:bodyPr/>
        <a:lstStyle/>
        <a:p>
          <a:endParaRPr lang="ru-RU"/>
        </a:p>
      </dgm:t>
    </dgm:pt>
    <dgm:pt modelId="{60AFFB00-F1A7-4B23-9031-41523BE3C75F}" type="parTrans" cxnId="{2A94B621-ACEF-4AE7-9DA7-F8447A20710B}">
      <dgm:prSet/>
      <dgm:spPr/>
      <dgm:t>
        <a:bodyPr/>
        <a:lstStyle/>
        <a:p>
          <a:endParaRPr lang="ru-RU"/>
        </a:p>
      </dgm:t>
    </dgm:pt>
    <dgm:pt modelId="{E5FA83E6-9A0D-4902-9104-4244DBF1D050}" type="pres">
      <dgm:prSet presAssocID="{317D754E-7EED-4A65-8969-5EFD2CF9ADEF}" presName="Name0" presStyleCnt="0">
        <dgm:presLayoutVars>
          <dgm:chMax val="7"/>
          <dgm:dir/>
          <dgm:animLvl val="lvl"/>
          <dgm:resizeHandles val="exact"/>
        </dgm:presLayoutVars>
      </dgm:prSet>
      <dgm:spPr/>
    </dgm:pt>
    <dgm:pt modelId="{773F3F8F-37A7-4DD4-97B0-8F5772CC6FEA}" type="pres">
      <dgm:prSet presAssocID="{49C1ED9E-DFE5-4985-97C8-540A050B2763}" presName="circle1" presStyleLbl="node1" presStyleIdx="0" presStyleCnt="3" custLinFactNeighborX="561"/>
      <dgm:spPr/>
    </dgm:pt>
    <dgm:pt modelId="{E8DDDABF-DD91-4334-88C5-0F271B2A5A8A}" type="pres">
      <dgm:prSet presAssocID="{49C1ED9E-DFE5-4985-97C8-540A050B2763}" presName="space" presStyleCnt="0"/>
      <dgm:spPr/>
    </dgm:pt>
    <dgm:pt modelId="{28D59D4A-E584-4599-ADFC-052C1AC68788}" type="pres">
      <dgm:prSet presAssocID="{49C1ED9E-DFE5-4985-97C8-540A050B2763}" presName="rect1" presStyleLbl="alignAcc1" presStyleIdx="0" presStyleCnt="3"/>
      <dgm:spPr/>
    </dgm:pt>
    <dgm:pt modelId="{E13BCD22-F5B5-468C-BFF4-444D953108AA}" type="pres">
      <dgm:prSet presAssocID="{175A396F-8A78-4C1F-8B73-277AD919CFFC}" presName="vertSpace2" presStyleLbl="node1" presStyleIdx="0" presStyleCnt="3"/>
      <dgm:spPr/>
    </dgm:pt>
    <dgm:pt modelId="{EE75F00A-0BCA-403F-B68E-516BBDA15DD0}" type="pres">
      <dgm:prSet presAssocID="{175A396F-8A78-4C1F-8B73-277AD919CFFC}" presName="circle2" presStyleLbl="node1" presStyleIdx="1" presStyleCnt="3" custLinFactNeighborY="288"/>
      <dgm:spPr/>
    </dgm:pt>
    <dgm:pt modelId="{9D1B7079-B2AF-4FAD-B136-A5563996935A}" type="pres">
      <dgm:prSet presAssocID="{175A396F-8A78-4C1F-8B73-277AD919CFFC}" presName="rect2" presStyleLbl="alignAcc1" presStyleIdx="1" presStyleCnt="3" custLinFactNeighborX="0" custLinFactNeighborY="220"/>
      <dgm:spPr/>
    </dgm:pt>
    <dgm:pt modelId="{E6F1D9EA-DB52-4C88-9AFA-E3854CCBB263}" type="pres">
      <dgm:prSet presAssocID="{C67FF0C6-47D9-49DA-AFDB-579E4975D048}" presName="vertSpace3" presStyleLbl="node1" presStyleIdx="1" presStyleCnt="3"/>
      <dgm:spPr/>
    </dgm:pt>
    <dgm:pt modelId="{AEF494DA-27EC-495E-9DD1-42C7500535F9}" type="pres">
      <dgm:prSet presAssocID="{C67FF0C6-47D9-49DA-AFDB-579E4975D048}" presName="circle3" presStyleLbl="node1" presStyleIdx="2" presStyleCnt="3"/>
      <dgm:spPr/>
    </dgm:pt>
    <dgm:pt modelId="{35AB205C-B75C-4210-9B02-F173702F82E7}" type="pres">
      <dgm:prSet presAssocID="{C67FF0C6-47D9-49DA-AFDB-579E4975D048}" presName="rect3" presStyleLbl="alignAcc1" presStyleIdx="2" presStyleCnt="3" custScaleY="90521"/>
      <dgm:spPr/>
    </dgm:pt>
    <dgm:pt modelId="{C4A5129B-F7A9-40D1-BB88-0B117829CAD6}" type="pres">
      <dgm:prSet presAssocID="{49C1ED9E-DFE5-4985-97C8-540A050B2763}" presName="rect1ParTxNoCh" presStyleLbl="alignAcc1" presStyleIdx="2" presStyleCnt="3">
        <dgm:presLayoutVars>
          <dgm:chMax val="1"/>
          <dgm:bulletEnabled val="1"/>
        </dgm:presLayoutVars>
      </dgm:prSet>
      <dgm:spPr/>
    </dgm:pt>
    <dgm:pt modelId="{9072B810-6691-4793-97EF-009D2CC0D192}" type="pres">
      <dgm:prSet presAssocID="{175A396F-8A78-4C1F-8B73-277AD919CFFC}" presName="rect2ParTxNoCh" presStyleLbl="alignAcc1" presStyleIdx="2" presStyleCnt="3">
        <dgm:presLayoutVars>
          <dgm:chMax val="1"/>
          <dgm:bulletEnabled val="1"/>
        </dgm:presLayoutVars>
      </dgm:prSet>
      <dgm:spPr/>
    </dgm:pt>
    <dgm:pt modelId="{8DB2545D-0B33-48F8-9837-BC596CDD2BD9}" type="pres">
      <dgm:prSet presAssocID="{C67FF0C6-47D9-49DA-AFDB-579E4975D048}" presName="rect3ParTxNoCh" presStyleLbl="alignAcc1" presStyleIdx="2" presStyleCnt="3">
        <dgm:presLayoutVars>
          <dgm:chMax val="1"/>
          <dgm:bulletEnabled val="1"/>
        </dgm:presLayoutVars>
      </dgm:prSet>
      <dgm:spPr/>
    </dgm:pt>
  </dgm:ptLst>
  <dgm:cxnLst>
    <dgm:cxn modelId="{DF1DFF14-1C09-4FA6-949E-649E7C7E93D7}" srcId="{317D754E-7EED-4A65-8969-5EFD2CF9ADEF}" destId="{C67FF0C6-47D9-49DA-AFDB-579E4975D048}" srcOrd="2" destOrd="0" parTransId="{4E9EEEAA-0CDE-4142-9CDC-C32C51195CF4}" sibTransId="{10AC42FD-A3C2-4017-A744-5250C463FFA7}"/>
    <dgm:cxn modelId="{11F1751C-724F-4899-88C5-0A9964559255}" type="presOf" srcId="{317D754E-7EED-4A65-8969-5EFD2CF9ADEF}" destId="{E5FA83E6-9A0D-4902-9104-4244DBF1D050}" srcOrd="0" destOrd="0" presId="urn:microsoft.com/office/officeart/2005/8/layout/target3"/>
    <dgm:cxn modelId="{2A94B621-ACEF-4AE7-9DA7-F8447A20710B}" srcId="{317D754E-7EED-4A65-8969-5EFD2CF9ADEF}" destId="{49C1ED9E-DFE5-4985-97C8-540A050B2763}" srcOrd="0" destOrd="0" parTransId="{60AFFB00-F1A7-4B23-9031-41523BE3C75F}" sibTransId="{1EB91599-38C1-4AEA-98E3-387DFECD616C}"/>
    <dgm:cxn modelId="{6EFF402A-417B-48C8-BAB2-400584809612}" type="presOf" srcId="{49C1ED9E-DFE5-4985-97C8-540A050B2763}" destId="{28D59D4A-E584-4599-ADFC-052C1AC68788}" srcOrd="0" destOrd="0" presId="urn:microsoft.com/office/officeart/2005/8/layout/target3"/>
    <dgm:cxn modelId="{149EC62A-35E7-47ED-A9D0-E48A27C1D624}" type="presOf" srcId="{C67FF0C6-47D9-49DA-AFDB-579E4975D048}" destId="{8DB2545D-0B33-48F8-9837-BC596CDD2BD9}" srcOrd="1" destOrd="0" presId="urn:microsoft.com/office/officeart/2005/8/layout/target3"/>
    <dgm:cxn modelId="{8F2F7C62-B907-4E41-9D1A-A73336D469BD}" type="presOf" srcId="{175A396F-8A78-4C1F-8B73-277AD919CFFC}" destId="{9072B810-6691-4793-97EF-009D2CC0D192}" srcOrd="1" destOrd="0" presId="urn:microsoft.com/office/officeart/2005/8/layout/target3"/>
    <dgm:cxn modelId="{25401E73-16CE-4893-ABA7-FD751DA35A7B}" type="presOf" srcId="{175A396F-8A78-4C1F-8B73-277AD919CFFC}" destId="{9D1B7079-B2AF-4FAD-B136-A5563996935A}" srcOrd="0" destOrd="0" presId="urn:microsoft.com/office/officeart/2005/8/layout/target3"/>
    <dgm:cxn modelId="{A8BFBEAF-02EF-44D0-9513-0273F61B76AD}" type="presOf" srcId="{49C1ED9E-DFE5-4985-97C8-540A050B2763}" destId="{C4A5129B-F7A9-40D1-BB88-0B117829CAD6}" srcOrd="1" destOrd="0" presId="urn:microsoft.com/office/officeart/2005/8/layout/target3"/>
    <dgm:cxn modelId="{0B44EAC4-D8F6-4425-B576-B38A9A8E247F}" srcId="{317D754E-7EED-4A65-8969-5EFD2CF9ADEF}" destId="{175A396F-8A78-4C1F-8B73-277AD919CFFC}" srcOrd="1" destOrd="0" parTransId="{3AB1696A-D9DE-4501-B60F-34915A63D796}" sibTransId="{15770C74-EC7C-41F7-8E78-736D15EE140D}"/>
    <dgm:cxn modelId="{ADF38AEB-587D-4015-AD4B-41526A9B08D5}" type="presOf" srcId="{C67FF0C6-47D9-49DA-AFDB-579E4975D048}" destId="{35AB205C-B75C-4210-9B02-F173702F82E7}" srcOrd="0" destOrd="0" presId="urn:microsoft.com/office/officeart/2005/8/layout/target3"/>
    <dgm:cxn modelId="{147E6172-48E2-4BEA-ACF9-9C70DD77DAD0}" type="presParOf" srcId="{E5FA83E6-9A0D-4902-9104-4244DBF1D050}" destId="{773F3F8F-37A7-4DD4-97B0-8F5772CC6FEA}" srcOrd="0" destOrd="0" presId="urn:microsoft.com/office/officeart/2005/8/layout/target3"/>
    <dgm:cxn modelId="{0931814C-8AD8-479E-83FB-1875919A6692}" type="presParOf" srcId="{E5FA83E6-9A0D-4902-9104-4244DBF1D050}" destId="{E8DDDABF-DD91-4334-88C5-0F271B2A5A8A}" srcOrd="1" destOrd="0" presId="urn:microsoft.com/office/officeart/2005/8/layout/target3"/>
    <dgm:cxn modelId="{DFF678F3-7FB0-4C4A-AC9B-6E5B082AB6B4}" type="presParOf" srcId="{E5FA83E6-9A0D-4902-9104-4244DBF1D050}" destId="{28D59D4A-E584-4599-ADFC-052C1AC68788}" srcOrd="2" destOrd="0" presId="urn:microsoft.com/office/officeart/2005/8/layout/target3"/>
    <dgm:cxn modelId="{80E5811F-007C-4B89-B1A7-AB8671DE65B1}" type="presParOf" srcId="{E5FA83E6-9A0D-4902-9104-4244DBF1D050}" destId="{E13BCD22-F5B5-468C-BFF4-444D953108AA}" srcOrd="3" destOrd="0" presId="urn:microsoft.com/office/officeart/2005/8/layout/target3"/>
    <dgm:cxn modelId="{7A378B72-0035-442B-9999-8EE827410923}" type="presParOf" srcId="{E5FA83E6-9A0D-4902-9104-4244DBF1D050}" destId="{EE75F00A-0BCA-403F-B68E-516BBDA15DD0}" srcOrd="4" destOrd="0" presId="urn:microsoft.com/office/officeart/2005/8/layout/target3"/>
    <dgm:cxn modelId="{E49A5932-C161-4C2F-97D2-31729FB313B3}" type="presParOf" srcId="{E5FA83E6-9A0D-4902-9104-4244DBF1D050}" destId="{9D1B7079-B2AF-4FAD-B136-A5563996935A}" srcOrd="5" destOrd="0" presId="urn:microsoft.com/office/officeart/2005/8/layout/target3"/>
    <dgm:cxn modelId="{C6FCD7FB-F277-4AAA-9B05-2D5B74576C23}" type="presParOf" srcId="{E5FA83E6-9A0D-4902-9104-4244DBF1D050}" destId="{E6F1D9EA-DB52-4C88-9AFA-E3854CCBB263}" srcOrd="6" destOrd="0" presId="urn:microsoft.com/office/officeart/2005/8/layout/target3"/>
    <dgm:cxn modelId="{AC1EAF0E-6A2D-4058-A4DC-7C856478489C}" type="presParOf" srcId="{E5FA83E6-9A0D-4902-9104-4244DBF1D050}" destId="{AEF494DA-27EC-495E-9DD1-42C7500535F9}" srcOrd="7" destOrd="0" presId="urn:microsoft.com/office/officeart/2005/8/layout/target3"/>
    <dgm:cxn modelId="{D6DA97DB-26D7-4EA2-805A-388EF5DC8812}" type="presParOf" srcId="{E5FA83E6-9A0D-4902-9104-4244DBF1D050}" destId="{35AB205C-B75C-4210-9B02-F173702F82E7}" srcOrd="8" destOrd="0" presId="urn:microsoft.com/office/officeart/2005/8/layout/target3"/>
    <dgm:cxn modelId="{55643111-1103-46CB-A437-DB7B51357C2B}" type="presParOf" srcId="{E5FA83E6-9A0D-4902-9104-4244DBF1D050}" destId="{C4A5129B-F7A9-40D1-BB88-0B117829CAD6}" srcOrd="9" destOrd="0" presId="urn:microsoft.com/office/officeart/2005/8/layout/target3"/>
    <dgm:cxn modelId="{50F8549E-5CD6-42FE-8300-64AF1A8E49FE}" type="presParOf" srcId="{E5FA83E6-9A0D-4902-9104-4244DBF1D050}" destId="{9072B810-6691-4793-97EF-009D2CC0D192}" srcOrd="10" destOrd="0" presId="urn:microsoft.com/office/officeart/2005/8/layout/target3"/>
    <dgm:cxn modelId="{66D998B9-7145-466E-92F9-F2FA81407737}" type="presParOf" srcId="{E5FA83E6-9A0D-4902-9104-4244DBF1D050}" destId="{8DB2545D-0B33-48F8-9837-BC596CDD2BD9}"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9DF0E8-9D82-495A-A124-0FB69FE807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79F16D6-A673-4DCD-A29E-20FF3EB5FD79}">
      <dgm:prSet phldrT="[Текст]"/>
      <dgm:spPr>
        <a:solidFill>
          <a:srgbClr val="FF0000"/>
        </a:solidFill>
        <a:ln>
          <a:solidFill>
            <a:srgbClr val="C00000"/>
          </a:solidFill>
        </a:ln>
      </dgm:spPr>
      <dgm:t>
        <a:bodyPr/>
        <a:lstStyle/>
        <a:p>
          <a:r>
            <a:rPr lang="ru-RU" b="1" dirty="0">
              <a:latin typeface="Times New Roman" panose="02020603050405020304" pitchFamily="18" charset="0"/>
              <a:cs typeface="Times New Roman" panose="02020603050405020304" pitchFamily="18" charset="0"/>
            </a:rPr>
            <a:t>1</a:t>
          </a:r>
        </a:p>
      </dgm:t>
    </dgm:pt>
    <dgm:pt modelId="{A5A88542-F1DE-4154-9EB4-C25721E7565D}" type="parTrans" cxnId="{FD2DD885-05C0-465F-89B1-721A24DB8B4D}">
      <dgm:prSet/>
      <dgm:spPr/>
      <dgm:t>
        <a:bodyPr/>
        <a:lstStyle/>
        <a:p>
          <a:endParaRPr lang="ru-RU"/>
        </a:p>
      </dgm:t>
    </dgm:pt>
    <dgm:pt modelId="{3C0F014D-7DB4-479C-9030-5937FC2D88EE}" type="sibTrans" cxnId="{FD2DD885-05C0-465F-89B1-721A24DB8B4D}">
      <dgm:prSet/>
      <dgm:spPr/>
      <dgm:t>
        <a:bodyPr/>
        <a:lstStyle/>
        <a:p>
          <a:endParaRPr lang="ru-RU"/>
        </a:p>
      </dgm:t>
    </dgm:pt>
    <dgm:pt modelId="{784FA5C3-C309-45B8-9451-0CE6D4004BA8}">
      <dgm:prSet phldrT="[Текст]"/>
      <dgm:spPr/>
      <dgm:t>
        <a:bodyPr/>
        <a:lstStyle/>
        <a:p>
          <a:r>
            <a:rPr lang="ru-RU" b="1" dirty="0">
              <a:solidFill>
                <a:schemeClr val="bg2">
                  <a:lumMod val="25000"/>
                </a:schemeClr>
              </a:solidFill>
              <a:latin typeface="Times New Roman" panose="02020603050405020304" pitchFamily="18" charset="0"/>
              <a:cs typeface="Times New Roman" panose="02020603050405020304" pitchFamily="18" charset="0"/>
            </a:rPr>
            <a:t>Функциональная грамотность как цель, ценность и результат основного общего образования</a:t>
          </a:r>
        </a:p>
      </dgm:t>
    </dgm:pt>
    <dgm:pt modelId="{73AEAD1A-5EAB-4377-A531-11F42C3A741B}" type="parTrans" cxnId="{974DB32D-9FD4-4B89-9119-C60E8911A390}">
      <dgm:prSet/>
      <dgm:spPr/>
      <dgm:t>
        <a:bodyPr/>
        <a:lstStyle/>
        <a:p>
          <a:endParaRPr lang="ru-RU"/>
        </a:p>
      </dgm:t>
    </dgm:pt>
    <dgm:pt modelId="{A1F5210F-010D-4FDD-B3C3-E4723D5D668A}" type="sibTrans" cxnId="{974DB32D-9FD4-4B89-9119-C60E8911A390}">
      <dgm:prSet/>
      <dgm:spPr/>
      <dgm:t>
        <a:bodyPr/>
        <a:lstStyle/>
        <a:p>
          <a:endParaRPr lang="ru-RU"/>
        </a:p>
      </dgm:t>
    </dgm:pt>
    <dgm:pt modelId="{233C72AB-12F3-45E0-8FA0-AD3C9E096C83}">
      <dgm:prSet phldrT="[Текст]"/>
      <dgm:spPr>
        <a:solidFill>
          <a:srgbClr val="FF0000"/>
        </a:solidFill>
        <a:ln>
          <a:solidFill>
            <a:srgbClr val="C00000"/>
          </a:solidFill>
        </a:ln>
      </dgm:spPr>
      <dgm:t>
        <a:bodyPr/>
        <a:lstStyle/>
        <a:p>
          <a:r>
            <a:rPr lang="ru-RU" b="1" dirty="0">
              <a:latin typeface="Times New Roman" panose="02020603050405020304" pitchFamily="18" charset="0"/>
              <a:cs typeface="Times New Roman" panose="02020603050405020304" pitchFamily="18" charset="0"/>
            </a:rPr>
            <a:t>2</a:t>
          </a:r>
        </a:p>
      </dgm:t>
    </dgm:pt>
    <dgm:pt modelId="{62BA7AFD-94A5-4B26-989E-60EFEADCC32F}" type="parTrans" cxnId="{4A539CDB-BA45-4145-B501-FBDE1A5E3096}">
      <dgm:prSet/>
      <dgm:spPr/>
      <dgm:t>
        <a:bodyPr/>
        <a:lstStyle/>
        <a:p>
          <a:endParaRPr lang="ru-RU"/>
        </a:p>
      </dgm:t>
    </dgm:pt>
    <dgm:pt modelId="{240CBDA8-18C0-45E9-9E1C-E46E8BD0C96C}" type="sibTrans" cxnId="{4A539CDB-BA45-4145-B501-FBDE1A5E3096}">
      <dgm:prSet/>
      <dgm:spPr/>
      <dgm:t>
        <a:bodyPr/>
        <a:lstStyle/>
        <a:p>
          <a:endParaRPr lang="ru-RU"/>
        </a:p>
      </dgm:t>
    </dgm:pt>
    <dgm:pt modelId="{6D6D8645-4D37-475D-9685-438688CB3BFD}">
      <dgm:prSet phldrT="[Текст]"/>
      <dgm:spPr/>
      <dgm:t>
        <a:bodyPr/>
        <a:lstStyle/>
        <a:p>
          <a:r>
            <a:rPr lang="ru-RU" b="1" dirty="0">
              <a:solidFill>
                <a:schemeClr val="bg2">
                  <a:lumMod val="25000"/>
                </a:schemeClr>
              </a:solidFill>
              <a:latin typeface="Times New Roman" panose="02020603050405020304" pitchFamily="18" charset="0"/>
              <a:cs typeface="Times New Roman" panose="02020603050405020304" pitchFamily="18" charset="0"/>
            </a:rPr>
            <a:t>Методологические и методические аспекты развития функциональной грамотности подростков</a:t>
          </a:r>
        </a:p>
      </dgm:t>
    </dgm:pt>
    <dgm:pt modelId="{41A12734-29D6-4420-9A33-CEDD0AC7FC3F}" type="parTrans" cxnId="{CDC99894-B54D-4D30-9DD1-099CDDE6A229}">
      <dgm:prSet/>
      <dgm:spPr/>
      <dgm:t>
        <a:bodyPr/>
        <a:lstStyle/>
        <a:p>
          <a:endParaRPr lang="ru-RU"/>
        </a:p>
      </dgm:t>
    </dgm:pt>
    <dgm:pt modelId="{7025EC4E-FCDD-49A1-B8AA-ED04DEA8A0B6}" type="sibTrans" cxnId="{CDC99894-B54D-4D30-9DD1-099CDDE6A229}">
      <dgm:prSet/>
      <dgm:spPr/>
      <dgm:t>
        <a:bodyPr/>
        <a:lstStyle/>
        <a:p>
          <a:endParaRPr lang="ru-RU"/>
        </a:p>
      </dgm:t>
    </dgm:pt>
    <dgm:pt modelId="{575350D2-1A5F-4633-85DA-D3BA74B1517A}">
      <dgm:prSet phldrT="[Текст]"/>
      <dgm:spPr>
        <a:solidFill>
          <a:srgbClr val="FF0000"/>
        </a:solidFill>
        <a:ln>
          <a:solidFill>
            <a:srgbClr val="C00000"/>
          </a:solidFill>
        </a:ln>
      </dgm:spPr>
      <dgm:t>
        <a:bodyPr/>
        <a:lstStyle/>
        <a:p>
          <a:r>
            <a:rPr lang="ru-RU" b="1" dirty="0">
              <a:latin typeface="Times New Roman" panose="02020603050405020304" pitchFamily="18" charset="0"/>
              <a:cs typeface="Times New Roman" panose="02020603050405020304" pitchFamily="18" charset="0"/>
            </a:rPr>
            <a:t>3</a:t>
          </a:r>
        </a:p>
      </dgm:t>
    </dgm:pt>
    <dgm:pt modelId="{07B64711-9D1C-4DBB-94DB-88554F927244}" type="parTrans" cxnId="{3A8FD3FD-4FCC-4119-9471-41460C564FE6}">
      <dgm:prSet/>
      <dgm:spPr/>
      <dgm:t>
        <a:bodyPr/>
        <a:lstStyle/>
        <a:p>
          <a:endParaRPr lang="ru-RU"/>
        </a:p>
      </dgm:t>
    </dgm:pt>
    <dgm:pt modelId="{85C6A9F2-E9A3-4804-A899-31E6AEC24F68}" type="sibTrans" cxnId="{3A8FD3FD-4FCC-4119-9471-41460C564FE6}">
      <dgm:prSet/>
      <dgm:spPr/>
      <dgm:t>
        <a:bodyPr/>
        <a:lstStyle/>
        <a:p>
          <a:endParaRPr lang="ru-RU"/>
        </a:p>
      </dgm:t>
    </dgm:pt>
    <dgm:pt modelId="{D8C6DDFA-AA2B-41FB-895F-DB27DDA0E210}">
      <dgm:prSet phldrT="[Текст]"/>
      <dgm:spPr/>
      <dgm:t>
        <a:bodyPr/>
        <a:lstStyle/>
        <a:p>
          <a:r>
            <a:rPr lang="ru-RU" b="1" dirty="0">
              <a:solidFill>
                <a:schemeClr val="bg2">
                  <a:lumMod val="25000"/>
                </a:schemeClr>
              </a:solidFill>
              <a:latin typeface="Times New Roman" panose="02020603050405020304" pitchFamily="18" charset="0"/>
              <a:cs typeface="Times New Roman" panose="02020603050405020304" pitchFamily="18" charset="0"/>
            </a:rPr>
            <a:t>Программа курса « Развитие функциональной грамотности обучающихся основной школы»</a:t>
          </a:r>
        </a:p>
      </dgm:t>
    </dgm:pt>
    <dgm:pt modelId="{9950A60E-6F74-4CE1-88C5-19617B873E01}" type="parTrans" cxnId="{1F1C577A-8F40-4D8D-B3DB-03A36189FE0C}">
      <dgm:prSet/>
      <dgm:spPr/>
      <dgm:t>
        <a:bodyPr/>
        <a:lstStyle/>
        <a:p>
          <a:endParaRPr lang="ru-RU"/>
        </a:p>
      </dgm:t>
    </dgm:pt>
    <dgm:pt modelId="{EDE5F7C5-9AF6-4494-8D7E-A09675283667}" type="sibTrans" cxnId="{1F1C577A-8F40-4D8D-B3DB-03A36189FE0C}">
      <dgm:prSet/>
      <dgm:spPr/>
      <dgm:t>
        <a:bodyPr/>
        <a:lstStyle/>
        <a:p>
          <a:endParaRPr lang="ru-RU"/>
        </a:p>
      </dgm:t>
    </dgm:pt>
    <dgm:pt modelId="{8631DB0A-16DE-4EE1-81AF-FFFA64906625}" type="pres">
      <dgm:prSet presAssocID="{939DF0E8-9D82-495A-A124-0FB69FE807AA}" presName="linearFlow" presStyleCnt="0">
        <dgm:presLayoutVars>
          <dgm:dir/>
          <dgm:animLvl val="lvl"/>
          <dgm:resizeHandles val="exact"/>
        </dgm:presLayoutVars>
      </dgm:prSet>
      <dgm:spPr/>
    </dgm:pt>
    <dgm:pt modelId="{58014111-4041-4E4A-B1B0-DAFEF61F2FDA}" type="pres">
      <dgm:prSet presAssocID="{A79F16D6-A673-4DCD-A29E-20FF3EB5FD79}" presName="composite" presStyleCnt="0"/>
      <dgm:spPr/>
    </dgm:pt>
    <dgm:pt modelId="{CDF5AC24-F6E7-420C-B48B-1B9ED88BD7C8}" type="pres">
      <dgm:prSet presAssocID="{A79F16D6-A673-4DCD-A29E-20FF3EB5FD79}" presName="parentText" presStyleLbl="alignNode1" presStyleIdx="0" presStyleCnt="3">
        <dgm:presLayoutVars>
          <dgm:chMax val="1"/>
          <dgm:bulletEnabled val="1"/>
        </dgm:presLayoutVars>
      </dgm:prSet>
      <dgm:spPr/>
    </dgm:pt>
    <dgm:pt modelId="{ED4A7615-06C7-4C09-9C56-6A3A32706181}" type="pres">
      <dgm:prSet presAssocID="{A79F16D6-A673-4DCD-A29E-20FF3EB5FD79}" presName="descendantText" presStyleLbl="alignAcc1" presStyleIdx="0" presStyleCnt="3">
        <dgm:presLayoutVars>
          <dgm:bulletEnabled val="1"/>
        </dgm:presLayoutVars>
      </dgm:prSet>
      <dgm:spPr/>
    </dgm:pt>
    <dgm:pt modelId="{06746CA0-0C81-4D8F-A4DB-FF7A568D6B7F}" type="pres">
      <dgm:prSet presAssocID="{3C0F014D-7DB4-479C-9030-5937FC2D88EE}" presName="sp" presStyleCnt="0"/>
      <dgm:spPr/>
    </dgm:pt>
    <dgm:pt modelId="{00A7BA40-00E8-41C6-8B62-16050EE3EB8B}" type="pres">
      <dgm:prSet presAssocID="{233C72AB-12F3-45E0-8FA0-AD3C9E096C83}" presName="composite" presStyleCnt="0"/>
      <dgm:spPr/>
    </dgm:pt>
    <dgm:pt modelId="{359627E0-C3DA-43C2-B605-F4B9FFA00674}" type="pres">
      <dgm:prSet presAssocID="{233C72AB-12F3-45E0-8FA0-AD3C9E096C83}" presName="parentText" presStyleLbl="alignNode1" presStyleIdx="1" presStyleCnt="3">
        <dgm:presLayoutVars>
          <dgm:chMax val="1"/>
          <dgm:bulletEnabled val="1"/>
        </dgm:presLayoutVars>
      </dgm:prSet>
      <dgm:spPr/>
    </dgm:pt>
    <dgm:pt modelId="{640388DB-D2E6-460E-8EF3-565A064E942A}" type="pres">
      <dgm:prSet presAssocID="{233C72AB-12F3-45E0-8FA0-AD3C9E096C83}" presName="descendantText" presStyleLbl="alignAcc1" presStyleIdx="1" presStyleCnt="3">
        <dgm:presLayoutVars>
          <dgm:bulletEnabled val="1"/>
        </dgm:presLayoutVars>
      </dgm:prSet>
      <dgm:spPr/>
    </dgm:pt>
    <dgm:pt modelId="{6C630E8D-3862-4DA3-9B91-584847E90128}" type="pres">
      <dgm:prSet presAssocID="{240CBDA8-18C0-45E9-9E1C-E46E8BD0C96C}" presName="sp" presStyleCnt="0"/>
      <dgm:spPr/>
    </dgm:pt>
    <dgm:pt modelId="{8A0729CD-7E97-4F7B-84B3-391B54123549}" type="pres">
      <dgm:prSet presAssocID="{575350D2-1A5F-4633-85DA-D3BA74B1517A}" presName="composite" presStyleCnt="0"/>
      <dgm:spPr/>
    </dgm:pt>
    <dgm:pt modelId="{92BD2C57-E708-49AC-AB03-6D922D15E832}" type="pres">
      <dgm:prSet presAssocID="{575350D2-1A5F-4633-85DA-D3BA74B1517A}" presName="parentText" presStyleLbl="alignNode1" presStyleIdx="2" presStyleCnt="3">
        <dgm:presLayoutVars>
          <dgm:chMax val="1"/>
          <dgm:bulletEnabled val="1"/>
        </dgm:presLayoutVars>
      </dgm:prSet>
      <dgm:spPr/>
    </dgm:pt>
    <dgm:pt modelId="{6A424252-7E8E-4124-975C-C7C96C547FDF}" type="pres">
      <dgm:prSet presAssocID="{575350D2-1A5F-4633-85DA-D3BA74B1517A}" presName="descendantText" presStyleLbl="alignAcc1" presStyleIdx="2" presStyleCnt="3">
        <dgm:presLayoutVars>
          <dgm:bulletEnabled val="1"/>
        </dgm:presLayoutVars>
      </dgm:prSet>
      <dgm:spPr/>
    </dgm:pt>
  </dgm:ptLst>
  <dgm:cxnLst>
    <dgm:cxn modelId="{F872E507-DAAC-4779-8032-F4536EC29499}" type="presOf" srcId="{784FA5C3-C309-45B8-9451-0CE6D4004BA8}" destId="{ED4A7615-06C7-4C09-9C56-6A3A32706181}" srcOrd="0" destOrd="0" presId="urn:microsoft.com/office/officeart/2005/8/layout/chevron2"/>
    <dgm:cxn modelId="{3210B216-4214-4F43-B9AB-BC0B54AA69D2}" type="presOf" srcId="{939DF0E8-9D82-495A-A124-0FB69FE807AA}" destId="{8631DB0A-16DE-4EE1-81AF-FFFA64906625}" srcOrd="0" destOrd="0" presId="urn:microsoft.com/office/officeart/2005/8/layout/chevron2"/>
    <dgm:cxn modelId="{974DB32D-9FD4-4B89-9119-C60E8911A390}" srcId="{A79F16D6-A673-4DCD-A29E-20FF3EB5FD79}" destId="{784FA5C3-C309-45B8-9451-0CE6D4004BA8}" srcOrd="0" destOrd="0" parTransId="{73AEAD1A-5EAB-4377-A531-11F42C3A741B}" sibTransId="{A1F5210F-010D-4FDD-B3C3-E4723D5D668A}"/>
    <dgm:cxn modelId="{EAC63530-0C16-4FCA-9F71-5F6EF938C304}" type="presOf" srcId="{6D6D8645-4D37-475D-9685-438688CB3BFD}" destId="{640388DB-D2E6-460E-8EF3-565A064E942A}" srcOrd="0" destOrd="0" presId="urn:microsoft.com/office/officeart/2005/8/layout/chevron2"/>
    <dgm:cxn modelId="{1F1C577A-8F40-4D8D-B3DB-03A36189FE0C}" srcId="{575350D2-1A5F-4633-85DA-D3BA74B1517A}" destId="{D8C6DDFA-AA2B-41FB-895F-DB27DDA0E210}" srcOrd="0" destOrd="0" parTransId="{9950A60E-6F74-4CE1-88C5-19617B873E01}" sibTransId="{EDE5F7C5-9AF6-4494-8D7E-A09675283667}"/>
    <dgm:cxn modelId="{47E7A67E-C214-4672-900D-48BCA78EA5B8}" type="presOf" srcId="{233C72AB-12F3-45E0-8FA0-AD3C9E096C83}" destId="{359627E0-C3DA-43C2-B605-F4B9FFA00674}" srcOrd="0" destOrd="0" presId="urn:microsoft.com/office/officeart/2005/8/layout/chevron2"/>
    <dgm:cxn modelId="{FD2DD885-05C0-465F-89B1-721A24DB8B4D}" srcId="{939DF0E8-9D82-495A-A124-0FB69FE807AA}" destId="{A79F16D6-A673-4DCD-A29E-20FF3EB5FD79}" srcOrd="0" destOrd="0" parTransId="{A5A88542-F1DE-4154-9EB4-C25721E7565D}" sibTransId="{3C0F014D-7DB4-479C-9030-5937FC2D88EE}"/>
    <dgm:cxn modelId="{3CF06A8A-D464-4F64-A272-B2E647C697E4}" type="presOf" srcId="{575350D2-1A5F-4633-85DA-D3BA74B1517A}" destId="{92BD2C57-E708-49AC-AB03-6D922D15E832}" srcOrd="0" destOrd="0" presId="urn:microsoft.com/office/officeart/2005/8/layout/chevron2"/>
    <dgm:cxn modelId="{CDC99894-B54D-4D30-9DD1-099CDDE6A229}" srcId="{233C72AB-12F3-45E0-8FA0-AD3C9E096C83}" destId="{6D6D8645-4D37-475D-9685-438688CB3BFD}" srcOrd="0" destOrd="0" parTransId="{41A12734-29D6-4420-9A33-CEDD0AC7FC3F}" sibTransId="{7025EC4E-FCDD-49A1-B8AA-ED04DEA8A0B6}"/>
    <dgm:cxn modelId="{11BDE1BB-666A-4648-A933-1E08301E5FBB}" type="presOf" srcId="{D8C6DDFA-AA2B-41FB-895F-DB27DDA0E210}" destId="{6A424252-7E8E-4124-975C-C7C96C547FDF}" srcOrd="0" destOrd="0" presId="urn:microsoft.com/office/officeart/2005/8/layout/chevron2"/>
    <dgm:cxn modelId="{4A539CDB-BA45-4145-B501-FBDE1A5E3096}" srcId="{939DF0E8-9D82-495A-A124-0FB69FE807AA}" destId="{233C72AB-12F3-45E0-8FA0-AD3C9E096C83}" srcOrd="1" destOrd="0" parTransId="{62BA7AFD-94A5-4B26-989E-60EFEADCC32F}" sibTransId="{240CBDA8-18C0-45E9-9E1C-E46E8BD0C96C}"/>
    <dgm:cxn modelId="{BCDE16EF-795E-42C7-943A-FBC5261085D1}" type="presOf" srcId="{A79F16D6-A673-4DCD-A29E-20FF3EB5FD79}" destId="{CDF5AC24-F6E7-420C-B48B-1B9ED88BD7C8}" srcOrd="0" destOrd="0" presId="urn:microsoft.com/office/officeart/2005/8/layout/chevron2"/>
    <dgm:cxn modelId="{3A8FD3FD-4FCC-4119-9471-41460C564FE6}" srcId="{939DF0E8-9D82-495A-A124-0FB69FE807AA}" destId="{575350D2-1A5F-4633-85DA-D3BA74B1517A}" srcOrd="2" destOrd="0" parTransId="{07B64711-9D1C-4DBB-94DB-88554F927244}" sibTransId="{85C6A9F2-E9A3-4804-A899-31E6AEC24F68}"/>
    <dgm:cxn modelId="{EA821DD4-D266-4D28-919E-428DF092A859}" type="presParOf" srcId="{8631DB0A-16DE-4EE1-81AF-FFFA64906625}" destId="{58014111-4041-4E4A-B1B0-DAFEF61F2FDA}" srcOrd="0" destOrd="0" presId="urn:microsoft.com/office/officeart/2005/8/layout/chevron2"/>
    <dgm:cxn modelId="{58308A32-559B-43FB-BBAD-F73BE0D6E298}" type="presParOf" srcId="{58014111-4041-4E4A-B1B0-DAFEF61F2FDA}" destId="{CDF5AC24-F6E7-420C-B48B-1B9ED88BD7C8}" srcOrd="0" destOrd="0" presId="urn:microsoft.com/office/officeart/2005/8/layout/chevron2"/>
    <dgm:cxn modelId="{8BCEDF65-ADD6-4826-BDC2-2BB7602C6007}" type="presParOf" srcId="{58014111-4041-4E4A-B1B0-DAFEF61F2FDA}" destId="{ED4A7615-06C7-4C09-9C56-6A3A32706181}" srcOrd="1" destOrd="0" presId="urn:microsoft.com/office/officeart/2005/8/layout/chevron2"/>
    <dgm:cxn modelId="{CE84ABFD-834D-4D95-83CE-415F5A7F61C7}" type="presParOf" srcId="{8631DB0A-16DE-4EE1-81AF-FFFA64906625}" destId="{06746CA0-0C81-4D8F-A4DB-FF7A568D6B7F}" srcOrd="1" destOrd="0" presId="urn:microsoft.com/office/officeart/2005/8/layout/chevron2"/>
    <dgm:cxn modelId="{4F723F74-28F4-4E1F-88F8-B0ECD5D9E496}" type="presParOf" srcId="{8631DB0A-16DE-4EE1-81AF-FFFA64906625}" destId="{00A7BA40-00E8-41C6-8B62-16050EE3EB8B}" srcOrd="2" destOrd="0" presId="urn:microsoft.com/office/officeart/2005/8/layout/chevron2"/>
    <dgm:cxn modelId="{9475AD0B-A2C6-44C4-8E3B-A1D7AEED55F1}" type="presParOf" srcId="{00A7BA40-00E8-41C6-8B62-16050EE3EB8B}" destId="{359627E0-C3DA-43C2-B605-F4B9FFA00674}" srcOrd="0" destOrd="0" presId="urn:microsoft.com/office/officeart/2005/8/layout/chevron2"/>
    <dgm:cxn modelId="{716E3E59-7663-49E8-B04E-0DC98F7F9CE7}" type="presParOf" srcId="{00A7BA40-00E8-41C6-8B62-16050EE3EB8B}" destId="{640388DB-D2E6-460E-8EF3-565A064E942A}" srcOrd="1" destOrd="0" presId="urn:microsoft.com/office/officeart/2005/8/layout/chevron2"/>
    <dgm:cxn modelId="{514C12A0-60B1-4A45-A43A-E960DDB6FB73}" type="presParOf" srcId="{8631DB0A-16DE-4EE1-81AF-FFFA64906625}" destId="{6C630E8D-3862-4DA3-9B91-584847E90128}" srcOrd="3" destOrd="0" presId="urn:microsoft.com/office/officeart/2005/8/layout/chevron2"/>
    <dgm:cxn modelId="{D57701BC-3F0E-47F3-8D35-FCF8C72D6F70}" type="presParOf" srcId="{8631DB0A-16DE-4EE1-81AF-FFFA64906625}" destId="{8A0729CD-7E97-4F7B-84B3-391B54123549}" srcOrd="4" destOrd="0" presId="urn:microsoft.com/office/officeart/2005/8/layout/chevron2"/>
    <dgm:cxn modelId="{C01709BC-FA35-4548-8627-FE0998C17948}" type="presParOf" srcId="{8A0729CD-7E97-4F7B-84B3-391B54123549}" destId="{92BD2C57-E708-49AC-AB03-6D922D15E832}" srcOrd="0" destOrd="0" presId="urn:microsoft.com/office/officeart/2005/8/layout/chevron2"/>
    <dgm:cxn modelId="{CE9DC76A-C6AF-4440-800C-B7001ACC2E66}" type="presParOf" srcId="{8A0729CD-7E97-4F7B-84B3-391B54123549}" destId="{6A424252-7E8E-4124-975C-C7C96C547F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9DF0E8-9D82-495A-A124-0FB69FE807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79F16D6-A673-4DCD-A29E-20FF3EB5FD79}">
      <dgm:prSet phldrT="[Текст]"/>
      <dgm:spPr>
        <a:solidFill>
          <a:srgbClr val="FF0000"/>
        </a:solidFill>
        <a:ln>
          <a:solidFill>
            <a:srgbClr val="C00000"/>
          </a:solidFill>
        </a:ln>
      </dgm:spPr>
      <dgm:t>
        <a:bodyPr/>
        <a:lstStyle/>
        <a:p>
          <a:r>
            <a:rPr lang="ru-RU" b="1" dirty="0">
              <a:latin typeface="Times New Roman" panose="02020603050405020304" pitchFamily="18" charset="0"/>
              <a:cs typeface="Times New Roman" panose="02020603050405020304" pitchFamily="18" charset="0"/>
            </a:rPr>
            <a:t>4</a:t>
          </a:r>
        </a:p>
      </dgm:t>
    </dgm:pt>
    <dgm:pt modelId="{A5A88542-F1DE-4154-9EB4-C25721E7565D}" type="parTrans" cxnId="{FD2DD885-05C0-465F-89B1-721A24DB8B4D}">
      <dgm:prSet/>
      <dgm:spPr/>
      <dgm:t>
        <a:bodyPr/>
        <a:lstStyle/>
        <a:p>
          <a:endParaRPr lang="ru-RU"/>
        </a:p>
      </dgm:t>
    </dgm:pt>
    <dgm:pt modelId="{3C0F014D-7DB4-479C-9030-5937FC2D88EE}" type="sibTrans" cxnId="{FD2DD885-05C0-465F-89B1-721A24DB8B4D}">
      <dgm:prSet/>
      <dgm:spPr/>
      <dgm:t>
        <a:bodyPr/>
        <a:lstStyle/>
        <a:p>
          <a:endParaRPr lang="ru-RU"/>
        </a:p>
      </dgm:t>
    </dgm:pt>
    <dgm:pt modelId="{784FA5C3-C309-45B8-9451-0CE6D4004BA8}">
      <dgm:prSet phldrT="[Текст]"/>
      <dgm:spPr/>
      <dgm:t>
        <a:bodyPr/>
        <a:lstStyle/>
        <a:p>
          <a:r>
            <a:rPr lang="ru-RU" b="1"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читательской грамотности»</a:t>
          </a:r>
        </a:p>
      </dgm:t>
    </dgm:pt>
    <dgm:pt modelId="{73AEAD1A-5EAB-4377-A531-11F42C3A741B}" type="parTrans" cxnId="{974DB32D-9FD4-4B89-9119-C60E8911A390}">
      <dgm:prSet/>
      <dgm:spPr/>
      <dgm:t>
        <a:bodyPr/>
        <a:lstStyle/>
        <a:p>
          <a:endParaRPr lang="ru-RU"/>
        </a:p>
      </dgm:t>
    </dgm:pt>
    <dgm:pt modelId="{A1F5210F-010D-4FDD-B3C3-E4723D5D668A}" type="sibTrans" cxnId="{974DB32D-9FD4-4B89-9119-C60E8911A390}">
      <dgm:prSet/>
      <dgm:spPr/>
      <dgm:t>
        <a:bodyPr/>
        <a:lstStyle/>
        <a:p>
          <a:endParaRPr lang="ru-RU"/>
        </a:p>
      </dgm:t>
    </dgm:pt>
    <dgm:pt modelId="{233C72AB-12F3-45E0-8FA0-AD3C9E096C83}">
      <dgm:prSet phldrT="[Текст]"/>
      <dgm:spPr>
        <a:solidFill>
          <a:srgbClr val="FF0000"/>
        </a:solidFill>
        <a:ln>
          <a:solidFill>
            <a:srgbClr val="C00000"/>
          </a:solidFill>
        </a:ln>
      </dgm:spPr>
      <dgm:t>
        <a:bodyPr/>
        <a:lstStyle/>
        <a:p>
          <a:r>
            <a:rPr lang="ru-RU" b="1" dirty="0">
              <a:latin typeface="Times New Roman" panose="02020603050405020304" pitchFamily="18" charset="0"/>
              <a:cs typeface="Times New Roman" panose="02020603050405020304" pitchFamily="18" charset="0"/>
            </a:rPr>
            <a:t>5</a:t>
          </a:r>
        </a:p>
      </dgm:t>
    </dgm:pt>
    <dgm:pt modelId="{62BA7AFD-94A5-4B26-989E-60EFEADCC32F}" type="parTrans" cxnId="{4A539CDB-BA45-4145-B501-FBDE1A5E3096}">
      <dgm:prSet/>
      <dgm:spPr/>
      <dgm:t>
        <a:bodyPr/>
        <a:lstStyle/>
        <a:p>
          <a:endParaRPr lang="ru-RU"/>
        </a:p>
      </dgm:t>
    </dgm:pt>
    <dgm:pt modelId="{240CBDA8-18C0-45E9-9E1C-E46E8BD0C96C}" type="sibTrans" cxnId="{4A539CDB-BA45-4145-B501-FBDE1A5E3096}">
      <dgm:prSet/>
      <dgm:spPr/>
      <dgm:t>
        <a:bodyPr/>
        <a:lstStyle/>
        <a:p>
          <a:endParaRPr lang="ru-RU"/>
        </a:p>
      </dgm:t>
    </dgm:pt>
    <dgm:pt modelId="{6D6D8645-4D37-475D-9685-438688CB3BFD}">
      <dgm:prSet phldrT="[Текст]"/>
      <dgm:spPr/>
      <dgm:t>
        <a:bodyPr/>
        <a:lstStyle/>
        <a:p>
          <a:r>
            <a:rPr lang="ru-RU" b="1"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естественно-научной грамотности»</a:t>
          </a:r>
        </a:p>
      </dgm:t>
    </dgm:pt>
    <dgm:pt modelId="{41A12734-29D6-4420-9A33-CEDD0AC7FC3F}" type="parTrans" cxnId="{CDC99894-B54D-4D30-9DD1-099CDDE6A229}">
      <dgm:prSet/>
      <dgm:spPr/>
      <dgm:t>
        <a:bodyPr/>
        <a:lstStyle/>
        <a:p>
          <a:endParaRPr lang="ru-RU"/>
        </a:p>
      </dgm:t>
    </dgm:pt>
    <dgm:pt modelId="{7025EC4E-FCDD-49A1-B8AA-ED04DEA8A0B6}" type="sibTrans" cxnId="{CDC99894-B54D-4D30-9DD1-099CDDE6A229}">
      <dgm:prSet/>
      <dgm:spPr/>
      <dgm:t>
        <a:bodyPr/>
        <a:lstStyle/>
        <a:p>
          <a:endParaRPr lang="ru-RU"/>
        </a:p>
      </dgm:t>
    </dgm:pt>
    <dgm:pt modelId="{575350D2-1A5F-4633-85DA-D3BA74B1517A}">
      <dgm:prSet phldrT="[Текст]"/>
      <dgm:spPr>
        <a:solidFill>
          <a:srgbClr val="FF0000"/>
        </a:solidFill>
        <a:ln>
          <a:solidFill>
            <a:srgbClr val="C00000"/>
          </a:solidFill>
        </a:ln>
      </dgm:spPr>
      <dgm:t>
        <a:bodyPr/>
        <a:lstStyle/>
        <a:p>
          <a:r>
            <a:rPr lang="ru-RU" b="1" dirty="0">
              <a:latin typeface="Times New Roman" panose="02020603050405020304" pitchFamily="18" charset="0"/>
              <a:cs typeface="Times New Roman" panose="02020603050405020304" pitchFamily="18" charset="0"/>
            </a:rPr>
            <a:t>6</a:t>
          </a:r>
        </a:p>
      </dgm:t>
    </dgm:pt>
    <dgm:pt modelId="{07B64711-9D1C-4DBB-94DB-88554F927244}" type="parTrans" cxnId="{3A8FD3FD-4FCC-4119-9471-41460C564FE6}">
      <dgm:prSet/>
      <dgm:spPr/>
      <dgm:t>
        <a:bodyPr/>
        <a:lstStyle/>
        <a:p>
          <a:endParaRPr lang="ru-RU"/>
        </a:p>
      </dgm:t>
    </dgm:pt>
    <dgm:pt modelId="{85C6A9F2-E9A3-4804-A899-31E6AEC24F68}" type="sibTrans" cxnId="{3A8FD3FD-4FCC-4119-9471-41460C564FE6}">
      <dgm:prSet/>
      <dgm:spPr/>
      <dgm:t>
        <a:bodyPr/>
        <a:lstStyle/>
        <a:p>
          <a:endParaRPr lang="ru-RU"/>
        </a:p>
      </dgm:t>
    </dgm:pt>
    <dgm:pt modelId="{D8C6DDFA-AA2B-41FB-895F-DB27DDA0E210}">
      <dgm:prSet phldrT="[Текст]"/>
      <dgm:spPr/>
      <dgm:t>
        <a:bodyPr/>
        <a:lstStyle/>
        <a:p>
          <a:r>
            <a:rPr lang="ru-RU" b="1"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математической грамотности»</a:t>
          </a:r>
        </a:p>
      </dgm:t>
    </dgm:pt>
    <dgm:pt modelId="{9950A60E-6F74-4CE1-88C5-19617B873E01}" type="parTrans" cxnId="{1F1C577A-8F40-4D8D-B3DB-03A36189FE0C}">
      <dgm:prSet/>
      <dgm:spPr/>
      <dgm:t>
        <a:bodyPr/>
        <a:lstStyle/>
        <a:p>
          <a:endParaRPr lang="ru-RU"/>
        </a:p>
      </dgm:t>
    </dgm:pt>
    <dgm:pt modelId="{EDE5F7C5-9AF6-4494-8D7E-A09675283667}" type="sibTrans" cxnId="{1F1C577A-8F40-4D8D-B3DB-03A36189FE0C}">
      <dgm:prSet/>
      <dgm:spPr/>
      <dgm:t>
        <a:bodyPr/>
        <a:lstStyle/>
        <a:p>
          <a:endParaRPr lang="ru-RU"/>
        </a:p>
      </dgm:t>
    </dgm:pt>
    <dgm:pt modelId="{D5C903B8-B810-437E-95F2-B486535CEFB3}">
      <dgm:prSet/>
      <dgm:spPr>
        <a:solidFill>
          <a:srgbClr val="FF0000"/>
        </a:solidFill>
        <a:ln>
          <a:solidFill>
            <a:srgbClr val="C00000"/>
          </a:solidFill>
        </a:ln>
      </dgm:spPr>
      <dgm:t>
        <a:bodyPr/>
        <a:lstStyle/>
        <a:p>
          <a:r>
            <a:rPr lang="ru-RU" b="1" dirty="0">
              <a:latin typeface="Times New Roman" panose="02020603050405020304" pitchFamily="18" charset="0"/>
              <a:cs typeface="Times New Roman" panose="02020603050405020304" pitchFamily="18" charset="0"/>
            </a:rPr>
            <a:t>7</a:t>
          </a:r>
        </a:p>
      </dgm:t>
    </dgm:pt>
    <dgm:pt modelId="{2DE858AD-083A-4D99-B4D0-0AFA8326EA07}" type="parTrans" cxnId="{693E101C-1AE7-4D0C-8F04-C1049226C92C}">
      <dgm:prSet/>
      <dgm:spPr/>
      <dgm:t>
        <a:bodyPr/>
        <a:lstStyle/>
        <a:p>
          <a:endParaRPr lang="ru-RU"/>
        </a:p>
      </dgm:t>
    </dgm:pt>
    <dgm:pt modelId="{DF15B118-8324-49FE-88B7-6A01399C48EA}" type="sibTrans" cxnId="{693E101C-1AE7-4D0C-8F04-C1049226C92C}">
      <dgm:prSet/>
      <dgm:spPr/>
      <dgm:t>
        <a:bodyPr/>
        <a:lstStyle/>
        <a:p>
          <a:endParaRPr lang="ru-RU"/>
        </a:p>
      </dgm:t>
    </dgm:pt>
    <dgm:pt modelId="{3F9A1543-57A4-4978-9EA4-173094F14582}">
      <dgm:prSet/>
      <dgm:spPr/>
      <dgm:t>
        <a:bodyPr/>
        <a:lstStyle/>
        <a:p>
          <a:r>
            <a:rPr lang="ru-RU" b="1"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финансовой грамотности»</a:t>
          </a:r>
          <a:endParaRPr lang="ru-RU" dirty="0"/>
        </a:p>
      </dgm:t>
    </dgm:pt>
    <dgm:pt modelId="{A9CFCA9E-9567-440D-8415-500A6C28D540}" type="parTrans" cxnId="{08F9DA2A-D73E-4A6D-81CD-5EAFFA456622}">
      <dgm:prSet/>
      <dgm:spPr/>
      <dgm:t>
        <a:bodyPr/>
        <a:lstStyle/>
        <a:p>
          <a:endParaRPr lang="ru-RU"/>
        </a:p>
      </dgm:t>
    </dgm:pt>
    <dgm:pt modelId="{EC2C303A-2CF4-4A9E-9032-0CDE93AA5CB4}" type="sibTrans" cxnId="{08F9DA2A-D73E-4A6D-81CD-5EAFFA456622}">
      <dgm:prSet/>
      <dgm:spPr/>
      <dgm:t>
        <a:bodyPr/>
        <a:lstStyle/>
        <a:p>
          <a:endParaRPr lang="ru-RU"/>
        </a:p>
      </dgm:t>
    </dgm:pt>
    <dgm:pt modelId="{8631DB0A-16DE-4EE1-81AF-FFFA64906625}" type="pres">
      <dgm:prSet presAssocID="{939DF0E8-9D82-495A-A124-0FB69FE807AA}" presName="linearFlow" presStyleCnt="0">
        <dgm:presLayoutVars>
          <dgm:dir/>
          <dgm:animLvl val="lvl"/>
          <dgm:resizeHandles val="exact"/>
        </dgm:presLayoutVars>
      </dgm:prSet>
      <dgm:spPr/>
    </dgm:pt>
    <dgm:pt modelId="{58014111-4041-4E4A-B1B0-DAFEF61F2FDA}" type="pres">
      <dgm:prSet presAssocID="{A79F16D6-A673-4DCD-A29E-20FF3EB5FD79}" presName="composite" presStyleCnt="0"/>
      <dgm:spPr/>
    </dgm:pt>
    <dgm:pt modelId="{CDF5AC24-F6E7-420C-B48B-1B9ED88BD7C8}" type="pres">
      <dgm:prSet presAssocID="{A79F16D6-A673-4DCD-A29E-20FF3EB5FD79}" presName="parentText" presStyleLbl="alignNode1" presStyleIdx="0" presStyleCnt="4">
        <dgm:presLayoutVars>
          <dgm:chMax val="1"/>
          <dgm:bulletEnabled val="1"/>
        </dgm:presLayoutVars>
      </dgm:prSet>
      <dgm:spPr/>
    </dgm:pt>
    <dgm:pt modelId="{ED4A7615-06C7-4C09-9C56-6A3A32706181}" type="pres">
      <dgm:prSet presAssocID="{A79F16D6-A673-4DCD-A29E-20FF3EB5FD79}" presName="descendantText" presStyleLbl="alignAcc1" presStyleIdx="0" presStyleCnt="4">
        <dgm:presLayoutVars>
          <dgm:bulletEnabled val="1"/>
        </dgm:presLayoutVars>
      </dgm:prSet>
      <dgm:spPr/>
    </dgm:pt>
    <dgm:pt modelId="{06746CA0-0C81-4D8F-A4DB-FF7A568D6B7F}" type="pres">
      <dgm:prSet presAssocID="{3C0F014D-7DB4-479C-9030-5937FC2D88EE}" presName="sp" presStyleCnt="0"/>
      <dgm:spPr/>
    </dgm:pt>
    <dgm:pt modelId="{00A7BA40-00E8-41C6-8B62-16050EE3EB8B}" type="pres">
      <dgm:prSet presAssocID="{233C72AB-12F3-45E0-8FA0-AD3C9E096C83}" presName="composite" presStyleCnt="0"/>
      <dgm:spPr/>
    </dgm:pt>
    <dgm:pt modelId="{359627E0-C3DA-43C2-B605-F4B9FFA00674}" type="pres">
      <dgm:prSet presAssocID="{233C72AB-12F3-45E0-8FA0-AD3C9E096C83}" presName="parentText" presStyleLbl="alignNode1" presStyleIdx="1" presStyleCnt="4">
        <dgm:presLayoutVars>
          <dgm:chMax val="1"/>
          <dgm:bulletEnabled val="1"/>
        </dgm:presLayoutVars>
      </dgm:prSet>
      <dgm:spPr/>
    </dgm:pt>
    <dgm:pt modelId="{640388DB-D2E6-460E-8EF3-565A064E942A}" type="pres">
      <dgm:prSet presAssocID="{233C72AB-12F3-45E0-8FA0-AD3C9E096C83}" presName="descendantText" presStyleLbl="alignAcc1" presStyleIdx="1" presStyleCnt="4">
        <dgm:presLayoutVars>
          <dgm:bulletEnabled val="1"/>
        </dgm:presLayoutVars>
      </dgm:prSet>
      <dgm:spPr/>
    </dgm:pt>
    <dgm:pt modelId="{6C630E8D-3862-4DA3-9B91-584847E90128}" type="pres">
      <dgm:prSet presAssocID="{240CBDA8-18C0-45E9-9E1C-E46E8BD0C96C}" presName="sp" presStyleCnt="0"/>
      <dgm:spPr/>
    </dgm:pt>
    <dgm:pt modelId="{8A0729CD-7E97-4F7B-84B3-391B54123549}" type="pres">
      <dgm:prSet presAssocID="{575350D2-1A5F-4633-85DA-D3BA74B1517A}" presName="composite" presStyleCnt="0"/>
      <dgm:spPr/>
    </dgm:pt>
    <dgm:pt modelId="{92BD2C57-E708-49AC-AB03-6D922D15E832}" type="pres">
      <dgm:prSet presAssocID="{575350D2-1A5F-4633-85DA-D3BA74B1517A}" presName="parentText" presStyleLbl="alignNode1" presStyleIdx="2" presStyleCnt="4">
        <dgm:presLayoutVars>
          <dgm:chMax val="1"/>
          <dgm:bulletEnabled val="1"/>
        </dgm:presLayoutVars>
      </dgm:prSet>
      <dgm:spPr/>
    </dgm:pt>
    <dgm:pt modelId="{6A424252-7E8E-4124-975C-C7C96C547FDF}" type="pres">
      <dgm:prSet presAssocID="{575350D2-1A5F-4633-85DA-D3BA74B1517A}" presName="descendantText" presStyleLbl="alignAcc1" presStyleIdx="2" presStyleCnt="4">
        <dgm:presLayoutVars>
          <dgm:bulletEnabled val="1"/>
        </dgm:presLayoutVars>
      </dgm:prSet>
      <dgm:spPr/>
    </dgm:pt>
    <dgm:pt modelId="{ED84AE0D-8B7D-45F6-BC3B-6B35F93A90D3}" type="pres">
      <dgm:prSet presAssocID="{85C6A9F2-E9A3-4804-A899-31E6AEC24F68}" presName="sp" presStyleCnt="0"/>
      <dgm:spPr/>
    </dgm:pt>
    <dgm:pt modelId="{454782BB-C341-48E5-A583-42542BAA4241}" type="pres">
      <dgm:prSet presAssocID="{D5C903B8-B810-437E-95F2-B486535CEFB3}" presName="composite" presStyleCnt="0"/>
      <dgm:spPr/>
    </dgm:pt>
    <dgm:pt modelId="{29457E8C-2FA5-43BE-BA63-12E7B0FF2CB3}" type="pres">
      <dgm:prSet presAssocID="{D5C903B8-B810-437E-95F2-B486535CEFB3}" presName="parentText" presStyleLbl="alignNode1" presStyleIdx="3" presStyleCnt="4">
        <dgm:presLayoutVars>
          <dgm:chMax val="1"/>
          <dgm:bulletEnabled val="1"/>
        </dgm:presLayoutVars>
      </dgm:prSet>
      <dgm:spPr/>
    </dgm:pt>
    <dgm:pt modelId="{F4BA044F-A5C9-46AC-A5B3-ABE79B6271B7}" type="pres">
      <dgm:prSet presAssocID="{D5C903B8-B810-437E-95F2-B486535CEFB3}" presName="descendantText" presStyleLbl="alignAcc1" presStyleIdx="3" presStyleCnt="4">
        <dgm:presLayoutVars>
          <dgm:bulletEnabled val="1"/>
        </dgm:presLayoutVars>
      </dgm:prSet>
      <dgm:spPr/>
    </dgm:pt>
  </dgm:ptLst>
  <dgm:cxnLst>
    <dgm:cxn modelId="{7363C807-4F7F-4A1C-8382-C5D5DAE808D1}" type="presOf" srcId="{D8C6DDFA-AA2B-41FB-895F-DB27DDA0E210}" destId="{6A424252-7E8E-4124-975C-C7C96C547FDF}" srcOrd="0" destOrd="0" presId="urn:microsoft.com/office/officeart/2005/8/layout/chevron2"/>
    <dgm:cxn modelId="{556C9410-3DBA-4739-8546-88DCED84A6A3}" type="presOf" srcId="{6D6D8645-4D37-475D-9685-438688CB3BFD}" destId="{640388DB-D2E6-460E-8EF3-565A064E942A}" srcOrd="0" destOrd="0" presId="urn:microsoft.com/office/officeart/2005/8/layout/chevron2"/>
    <dgm:cxn modelId="{693E101C-1AE7-4D0C-8F04-C1049226C92C}" srcId="{939DF0E8-9D82-495A-A124-0FB69FE807AA}" destId="{D5C903B8-B810-437E-95F2-B486535CEFB3}" srcOrd="3" destOrd="0" parTransId="{2DE858AD-083A-4D99-B4D0-0AFA8326EA07}" sibTransId="{DF15B118-8324-49FE-88B7-6A01399C48EA}"/>
    <dgm:cxn modelId="{8E75282A-79C6-411F-A46B-427D5C2C5C7F}" type="presOf" srcId="{233C72AB-12F3-45E0-8FA0-AD3C9E096C83}" destId="{359627E0-C3DA-43C2-B605-F4B9FFA00674}" srcOrd="0" destOrd="0" presId="urn:microsoft.com/office/officeart/2005/8/layout/chevron2"/>
    <dgm:cxn modelId="{08F9DA2A-D73E-4A6D-81CD-5EAFFA456622}" srcId="{D5C903B8-B810-437E-95F2-B486535CEFB3}" destId="{3F9A1543-57A4-4978-9EA4-173094F14582}" srcOrd="0" destOrd="0" parTransId="{A9CFCA9E-9567-440D-8415-500A6C28D540}" sibTransId="{EC2C303A-2CF4-4A9E-9032-0CDE93AA5CB4}"/>
    <dgm:cxn modelId="{974DB32D-9FD4-4B89-9119-C60E8911A390}" srcId="{A79F16D6-A673-4DCD-A29E-20FF3EB5FD79}" destId="{784FA5C3-C309-45B8-9451-0CE6D4004BA8}" srcOrd="0" destOrd="0" parTransId="{73AEAD1A-5EAB-4377-A531-11F42C3A741B}" sibTransId="{A1F5210F-010D-4FDD-B3C3-E4723D5D668A}"/>
    <dgm:cxn modelId="{4FFED330-D42F-42F9-B226-F3A777F79331}" type="presOf" srcId="{A79F16D6-A673-4DCD-A29E-20FF3EB5FD79}" destId="{CDF5AC24-F6E7-420C-B48B-1B9ED88BD7C8}" srcOrd="0" destOrd="0" presId="urn:microsoft.com/office/officeart/2005/8/layout/chevron2"/>
    <dgm:cxn modelId="{1F1C577A-8F40-4D8D-B3DB-03A36189FE0C}" srcId="{575350D2-1A5F-4633-85DA-D3BA74B1517A}" destId="{D8C6DDFA-AA2B-41FB-895F-DB27DDA0E210}" srcOrd="0" destOrd="0" parTransId="{9950A60E-6F74-4CE1-88C5-19617B873E01}" sibTransId="{EDE5F7C5-9AF6-4494-8D7E-A09675283667}"/>
    <dgm:cxn modelId="{FD2DD885-05C0-465F-89B1-721A24DB8B4D}" srcId="{939DF0E8-9D82-495A-A124-0FB69FE807AA}" destId="{A79F16D6-A673-4DCD-A29E-20FF3EB5FD79}" srcOrd="0" destOrd="0" parTransId="{A5A88542-F1DE-4154-9EB4-C25721E7565D}" sibTransId="{3C0F014D-7DB4-479C-9030-5937FC2D88EE}"/>
    <dgm:cxn modelId="{39702087-7AE3-4BE0-9FA8-E639BCCC1116}" type="presOf" srcId="{D5C903B8-B810-437E-95F2-B486535CEFB3}" destId="{29457E8C-2FA5-43BE-BA63-12E7B0FF2CB3}" srcOrd="0" destOrd="0" presId="urn:microsoft.com/office/officeart/2005/8/layout/chevron2"/>
    <dgm:cxn modelId="{CDC99894-B54D-4D30-9DD1-099CDDE6A229}" srcId="{233C72AB-12F3-45E0-8FA0-AD3C9E096C83}" destId="{6D6D8645-4D37-475D-9685-438688CB3BFD}" srcOrd="0" destOrd="0" parTransId="{41A12734-29D6-4420-9A33-CEDD0AC7FC3F}" sibTransId="{7025EC4E-FCDD-49A1-B8AA-ED04DEA8A0B6}"/>
    <dgm:cxn modelId="{2BB5AFA8-785D-415D-93AE-34988440242F}" type="presOf" srcId="{784FA5C3-C309-45B8-9451-0CE6D4004BA8}" destId="{ED4A7615-06C7-4C09-9C56-6A3A32706181}" srcOrd="0" destOrd="0" presId="urn:microsoft.com/office/officeart/2005/8/layout/chevron2"/>
    <dgm:cxn modelId="{A11439AD-B446-4849-943F-7D2162A402B0}" type="presOf" srcId="{575350D2-1A5F-4633-85DA-D3BA74B1517A}" destId="{92BD2C57-E708-49AC-AB03-6D922D15E832}" srcOrd="0" destOrd="0" presId="urn:microsoft.com/office/officeart/2005/8/layout/chevron2"/>
    <dgm:cxn modelId="{205C0DAE-D70F-4EF4-8831-7F757301FAB8}" type="presOf" srcId="{3F9A1543-57A4-4978-9EA4-173094F14582}" destId="{F4BA044F-A5C9-46AC-A5B3-ABE79B6271B7}" srcOrd="0" destOrd="0" presId="urn:microsoft.com/office/officeart/2005/8/layout/chevron2"/>
    <dgm:cxn modelId="{097C4CC8-C3B8-4D16-82BA-BD8ADA3077A1}" type="presOf" srcId="{939DF0E8-9D82-495A-A124-0FB69FE807AA}" destId="{8631DB0A-16DE-4EE1-81AF-FFFA64906625}" srcOrd="0" destOrd="0" presId="urn:microsoft.com/office/officeart/2005/8/layout/chevron2"/>
    <dgm:cxn modelId="{4A539CDB-BA45-4145-B501-FBDE1A5E3096}" srcId="{939DF0E8-9D82-495A-A124-0FB69FE807AA}" destId="{233C72AB-12F3-45E0-8FA0-AD3C9E096C83}" srcOrd="1" destOrd="0" parTransId="{62BA7AFD-94A5-4B26-989E-60EFEADCC32F}" sibTransId="{240CBDA8-18C0-45E9-9E1C-E46E8BD0C96C}"/>
    <dgm:cxn modelId="{3A8FD3FD-4FCC-4119-9471-41460C564FE6}" srcId="{939DF0E8-9D82-495A-A124-0FB69FE807AA}" destId="{575350D2-1A5F-4633-85DA-D3BA74B1517A}" srcOrd="2" destOrd="0" parTransId="{07B64711-9D1C-4DBB-94DB-88554F927244}" sibTransId="{85C6A9F2-E9A3-4804-A899-31E6AEC24F68}"/>
    <dgm:cxn modelId="{2C7C25DC-CC35-4390-9D39-12033BFAA08E}" type="presParOf" srcId="{8631DB0A-16DE-4EE1-81AF-FFFA64906625}" destId="{58014111-4041-4E4A-B1B0-DAFEF61F2FDA}" srcOrd="0" destOrd="0" presId="urn:microsoft.com/office/officeart/2005/8/layout/chevron2"/>
    <dgm:cxn modelId="{95495C7E-E8C4-4B29-8B26-B53A6DE05903}" type="presParOf" srcId="{58014111-4041-4E4A-B1B0-DAFEF61F2FDA}" destId="{CDF5AC24-F6E7-420C-B48B-1B9ED88BD7C8}" srcOrd="0" destOrd="0" presId="urn:microsoft.com/office/officeart/2005/8/layout/chevron2"/>
    <dgm:cxn modelId="{B51F2EE8-874C-453C-BA4F-C80C57C96DEC}" type="presParOf" srcId="{58014111-4041-4E4A-B1B0-DAFEF61F2FDA}" destId="{ED4A7615-06C7-4C09-9C56-6A3A32706181}" srcOrd="1" destOrd="0" presId="urn:microsoft.com/office/officeart/2005/8/layout/chevron2"/>
    <dgm:cxn modelId="{CB92A798-48FF-4829-B43B-09D442F1BBAE}" type="presParOf" srcId="{8631DB0A-16DE-4EE1-81AF-FFFA64906625}" destId="{06746CA0-0C81-4D8F-A4DB-FF7A568D6B7F}" srcOrd="1" destOrd="0" presId="urn:microsoft.com/office/officeart/2005/8/layout/chevron2"/>
    <dgm:cxn modelId="{247EC664-5877-47AC-807D-00E84AD22805}" type="presParOf" srcId="{8631DB0A-16DE-4EE1-81AF-FFFA64906625}" destId="{00A7BA40-00E8-41C6-8B62-16050EE3EB8B}" srcOrd="2" destOrd="0" presId="urn:microsoft.com/office/officeart/2005/8/layout/chevron2"/>
    <dgm:cxn modelId="{1B6B04DC-15C0-4FDF-8052-86557DD442F8}" type="presParOf" srcId="{00A7BA40-00E8-41C6-8B62-16050EE3EB8B}" destId="{359627E0-C3DA-43C2-B605-F4B9FFA00674}" srcOrd="0" destOrd="0" presId="urn:microsoft.com/office/officeart/2005/8/layout/chevron2"/>
    <dgm:cxn modelId="{4F26BA65-925E-4A3D-A521-037EADCC3CBB}" type="presParOf" srcId="{00A7BA40-00E8-41C6-8B62-16050EE3EB8B}" destId="{640388DB-D2E6-460E-8EF3-565A064E942A}" srcOrd="1" destOrd="0" presId="urn:microsoft.com/office/officeart/2005/8/layout/chevron2"/>
    <dgm:cxn modelId="{48655F67-2CD1-4740-91EC-8D367CF040EB}" type="presParOf" srcId="{8631DB0A-16DE-4EE1-81AF-FFFA64906625}" destId="{6C630E8D-3862-4DA3-9B91-584847E90128}" srcOrd="3" destOrd="0" presId="urn:microsoft.com/office/officeart/2005/8/layout/chevron2"/>
    <dgm:cxn modelId="{D0AA0B76-C04B-4DCB-99A4-7081AE1E3760}" type="presParOf" srcId="{8631DB0A-16DE-4EE1-81AF-FFFA64906625}" destId="{8A0729CD-7E97-4F7B-84B3-391B54123549}" srcOrd="4" destOrd="0" presId="urn:microsoft.com/office/officeart/2005/8/layout/chevron2"/>
    <dgm:cxn modelId="{45E847D9-95A1-44EE-BBD9-142A5D9364F2}" type="presParOf" srcId="{8A0729CD-7E97-4F7B-84B3-391B54123549}" destId="{92BD2C57-E708-49AC-AB03-6D922D15E832}" srcOrd="0" destOrd="0" presId="urn:microsoft.com/office/officeart/2005/8/layout/chevron2"/>
    <dgm:cxn modelId="{41CD2A52-DDEE-498D-B2BC-95673B9B624F}" type="presParOf" srcId="{8A0729CD-7E97-4F7B-84B3-391B54123549}" destId="{6A424252-7E8E-4124-975C-C7C96C547FDF}" srcOrd="1" destOrd="0" presId="urn:microsoft.com/office/officeart/2005/8/layout/chevron2"/>
    <dgm:cxn modelId="{DEF86669-9181-4B46-ACDE-BAD4D8219D69}" type="presParOf" srcId="{8631DB0A-16DE-4EE1-81AF-FFFA64906625}" destId="{ED84AE0D-8B7D-45F6-BC3B-6B35F93A90D3}" srcOrd="5" destOrd="0" presId="urn:microsoft.com/office/officeart/2005/8/layout/chevron2"/>
    <dgm:cxn modelId="{AF1DEF66-3A64-48B9-A29A-C262425545DB}" type="presParOf" srcId="{8631DB0A-16DE-4EE1-81AF-FFFA64906625}" destId="{454782BB-C341-48E5-A583-42542BAA4241}" srcOrd="6" destOrd="0" presId="urn:microsoft.com/office/officeart/2005/8/layout/chevron2"/>
    <dgm:cxn modelId="{8009B2A6-E0CC-4387-99B5-01AC72B45FE7}" type="presParOf" srcId="{454782BB-C341-48E5-A583-42542BAA4241}" destId="{29457E8C-2FA5-43BE-BA63-12E7B0FF2CB3}" srcOrd="0" destOrd="0" presId="urn:microsoft.com/office/officeart/2005/8/layout/chevron2"/>
    <dgm:cxn modelId="{E0AE470B-1AA6-46BE-B6BA-D68C7A7CD069}" type="presParOf" srcId="{454782BB-C341-48E5-A583-42542BAA4241}" destId="{F4BA044F-A5C9-46AC-A5B3-ABE79B6271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C76D69-D402-4C63-9F40-84D621627E90}"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ru-RU"/>
        </a:p>
      </dgm:t>
    </dgm:pt>
    <dgm:pt modelId="{C8B0075C-9F79-425A-A405-01F12E43F2FB}">
      <dgm:prSet phldrT="[Текст]" custT="1"/>
      <dgm:spPr/>
      <dgm:t>
        <a:bodyPr/>
        <a:lstStyle/>
        <a:p>
          <a:r>
            <a:rPr lang="ru-RU" sz="2000" b="1" dirty="0">
              <a:latin typeface="Times New Roman" panose="02020603050405020304" pitchFamily="18" charset="0"/>
              <a:cs typeface="Times New Roman" panose="02020603050405020304" pitchFamily="18" charset="0"/>
            </a:rPr>
            <a:t>ЗНАНИЯ</a:t>
          </a:r>
        </a:p>
      </dgm:t>
    </dgm:pt>
    <dgm:pt modelId="{44B3C4AB-077C-4B02-9A48-B1E239908D69}" type="parTrans" cxnId="{BB73BBDA-DF3E-48D2-A17C-76F33134A115}">
      <dgm:prSet/>
      <dgm:spPr/>
      <dgm:t>
        <a:bodyPr/>
        <a:lstStyle/>
        <a:p>
          <a:endParaRPr lang="ru-RU"/>
        </a:p>
      </dgm:t>
    </dgm:pt>
    <dgm:pt modelId="{2CD216A1-C84E-4596-916B-FCA63538D31B}" type="sibTrans" cxnId="{BB73BBDA-DF3E-48D2-A17C-76F33134A115}">
      <dgm:prSet/>
      <dgm:spPr/>
      <dgm:t>
        <a:bodyPr/>
        <a:lstStyle/>
        <a:p>
          <a:endParaRPr lang="ru-RU"/>
        </a:p>
      </dgm:t>
    </dgm:pt>
    <dgm:pt modelId="{8BAD9947-47D1-402A-8A89-6A1B62B0C3A7}">
      <dgm:prSet phldrT="[Текст]"/>
      <dgm:spPr/>
      <dgm:t>
        <a:bodyPr/>
        <a:lstStyle/>
        <a:p>
          <a:pPr algn="ctr"/>
          <a:r>
            <a:rPr lang="ru-RU" b="1" dirty="0">
              <a:latin typeface="Times New Roman" panose="02020603050405020304" pitchFamily="18" charset="0"/>
              <a:cs typeface="Times New Roman" panose="02020603050405020304" pitchFamily="18" charset="0"/>
            </a:rPr>
            <a:t> </a:t>
          </a:r>
          <a:r>
            <a:rPr lang="ru-RU" b="1" i="0" dirty="0">
              <a:latin typeface="Times New Roman" panose="02020603050405020304" pitchFamily="18" charset="0"/>
              <a:cs typeface="Times New Roman" panose="02020603050405020304" pitchFamily="18" charset="0"/>
            </a:rPr>
            <a:t>основы научных знаний по предмету</a:t>
          </a:r>
          <a:endParaRPr lang="ru-RU" b="1" dirty="0">
            <a:latin typeface="Times New Roman" panose="02020603050405020304" pitchFamily="18" charset="0"/>
            <a:cs typeface="Times New Roman" panose="02020603050405020304" pitchFamily="18" charset="0"/>
          </a:endParaRPr>
        </a:p>
      </dgm:t>
    </dgm:pt>
    <dgm:pt modelId="{D4D48E16-2D89-481A-81DE-B1B6BF05B9E1}" type="parTrans" cxnId="{CF2FED1C-2578-4F7F-BC29-F85FDE2A6900}">
      <dgm:prSet/>
      <dgm:spPr/>
      <dgm:t>
        <a:bodyPr/>
        <a:lstStyle/>
        <a:p>
          <a:endParaRPr lang="ru-RU"/>
        </a:p>
      </dgm:t>
    </dgm:pt>
    <dgm:pt modelId="{89A09012-FC60-4558-AB4A-30ECDDC4A401}" type="sibTrans" cxnId="{CF2FED1C-2578-4F7F-BC29-F85FDE2A6900}">
      <dgm:prSet/>
      <dgm:spPr/>
      <dgm:t>
        <a:bodyPr/>
        <a:lstStyle/>
        <a:p>
          <a:endParaRPr lang="ru-RU"/>
        </a:p>
      </dgm:t>
    </dgm:pt>
    <dgm:pt modelId="{C8DA7BAC-F34F-4BCB-BF4D-F74F1F077392}">
      <dgm:prSet phldrT="[Текст]" custT="1"/>
      <dgm:spPr/>
      <dgm:t>
        <a:bodyPr/>
        <a:lstStyle/>
        <a:p>
          <a:r>
            <a:rPr lang="ru-RU" sz="2000" b="1" dirty="0">
              <a:latin typeface="Times New Roman" panose="02020603050405020304" pitchFamily="18" charset="0"/>
              <a:cs typeface="Times New Roman" panose="02020603050405020304" pitchFamily="18" charset="0"/>
            </a:rPr>
            <a:t>УМЕНИЯ</a:t>
          </a:r>
        </a:p>
      </dgm:t>
    </dgm:pt>
    <dgm:pt modelId="{6356B83A-D030-4A8F-88C4-E6CFA2646590}" type="parTrans" cxnId="{4D420BE6-064D-4DEF-8FF5-E9B3CF1F46F5}">
      <dgm:prSet/>
      <dgm:spPr/>
      <dgm:t>
        <a:bodyPr/>
        <a:lstStyle/>
        <a:p>
          <a:endParaRPr lang="ru-RU"/>
        </a:p>
      </dgm:t>
    </dgm:pt>
    <dgm:pt modelId="{9BB92DB8-0560-4300-8C4E-4FE3E12FD5F7}" type="sibTrans" cxnId="{4D420BE6-064D-4DEF-8FF5-E9B3CF1F46F5}">
      <dgm:prSet/>
      <dgm:spPr/>
      <dgm:t>
        <a:bodyPr/>
        <a:lstStyle/>
        <a:p>
          <a:endParaRPr lang="ru-RU"/>
        </a:p>
      </dgm:t>
    </dgm:pt>
    <dgm:pt modelId="{D1ABD881-BA1C-4540-9319-A02F0D3688F2}">
      <dgm:prSet phldrT="[Текст]"/>
      <dgm:spPr/>
      <dgm:t>
        <a:bodyPr/>
        <a:lstStyle/>
        <a:p>
          <a:pPr algn="ctr"/>
          <a:r>
            <a:rPr lang="ru-RU" b="1" dirty="0" err="1">
              <a:latin typeface="Times New Roman" panose="02020603050405020304" pitchFamily="18" charset="0"/>
              <a:cs typeface="Times New Roman" panose="02020603050405020304" pitchFamily="18" charset="0"/>
            </a:rPr>
            <a:t>Общеучебные</a:t>
          </a:r>
          <a:r>
            <a:rPr lang="ru-RU" b="1" dirty="0">
              <a:latin typeface="Times New Roman" panose="02020603050405020304" pitchFamily="18" charset="0"/>
              <a:cs typeface="Times New Roman" panose="02020603050405020304" pitchFamily="18" charset="0"/>
            </a:rPr>
            <a:t> и специальные (предметные) </a:t>
          </a:r>
        </a:p>
      </dgm:t>
    </dgm:pt>
    <dgm:pt modelId="{C51371C0-3F0C-4C91-AA7D-FEB0536316D5}" type="parTrans" cxnId="{55720EFD-B7EF-4609-A9A6-79D913591724}">
      <dgm:prSet/>
      <dgm:spPr/>
      <dgm:t>
        <a:bodyPr/>
        <a:lstStyle/>
        <a:p>
          <a:endParaRPr lang="ru-RU"/>
        </a:p>
      </dgm:t>
    </dgm:pt>
    <dgm:pt modelId="{FCF700CB-240D-42F1-8135-A33B8B97F3A2}" type="sibTrans" cxnId="{55720EFD-B7EF-4609-A9A6-79D913591724}">
      <dgm:prSet/>
      <dgm:spPr/>
      <dgm:t>
        <a:bodyPr/>
        <a:lstStyle/>
        <a:p>
          <a:endParaRPr lang="ru-RU"/>
        </a:p>
      </dgm:t>
    </dgm:pt>
    <dgm:pt modelId="{66E06C7D-4D93-4D11-B31A-705170B96C75}">
      <dgm:prSet phldrT="[Текст]" custT="1"/>
      <dgm:spPr/>
      <dgm:t>
        <a:bodyPr/>
        <a:lstStyle/>
        <a:p>
          <a:r>
            <a:rPr lang="ru-RU" sz="2000" b="1" dirty="0">
              <a:latin typeface="Times New Roman" panose="02020603050405020304" pitchFamily="18" charset="0"/>
              <a:cs typeface="Times New Roman" panose="02020603050405020304" pitchFamily="18" charset="0"/>
            </a:rPr>
            <a:t>НАВЫКИ</a:t>
          </a:r>
        </a:p>
      </dgm:t>
    </dgm:pt>
    <dgm:pt modelId="{0324CEA2-F877-43C4-86B6-EE34E02D6F25}" type="parTrans" cxnId="{FDBF009D-992A-4C48-965C-A47D1629D728}">
      <dgm:prSet/>
      <dgm:spPr/>
      <dgm:t>
        <a:bodyPr/>
        <a:lstStyle/>
        <a:p>
          <a:endParaRPr lang="ru-RU"/>
        </a:p>
      </dgm:t>
    </dgm:pt>
    <dgm:pt modelId="{540F2B2B-00B7-45E3-8F29-47E17958F989}" type="sibTrans" cxnId="{FDBF009D-992A-4C48-965C-A47D1629D728}">
      <dgm:prSet/>
      <dgm:spPr/>
      <dgm:t>
        <a:bodyPr/>
        <a:lstStyle/>
        <a:p>
          <a:endParaRPr lang="ru-RU"/>
        </a:p>
      </dgm:t>
    </dgm:pt>
    <dgm:pt modelId="{DB0E471B-BE3F-48D3-A39A-72F78D823FF7}">
      <dgm:prSet phldrT="[Текст]"/>
      <dgm:spPr/>
      <dgm:t>
        <a:bodyPr/>
        <a:lstStyle/>
        <a:p>
          <a:pPr algn="ctr"/>
          <a:r>
            <a:rPr lang="ru-RU" b="1" dirty="0" err="1">
              <a:latin typeface="Times New Roman" panose="02020603050405020304" pitchFamily="18" charset="0"/>
              <a:cs typeface="Times New Roman" panose="02020603050405020304" pitchFamily="18" charset="0"/>
            </a:rPr>
            <a:t>Общеучебные</a:t>
          </a:r>
          <a:r>
            <a:rPr lang="ru-RU" b="1" dirty="0">
              <a:latin typeface="Times New Roman" panose="02020603050405020304" pitchFamily="18" charset="0"/>
              <a:cs typeface="Times New Roman" panose="02020603050405020304" pitchFamily="18" charset="0"/>
            </a:rPr>
            <a:t> и специальные (предметные) </a:t>
          </a:r>
          <a:endParaRPr lang="ru-RU" dirty="0"/>
        </a:p>
      </dgm:t>
    </dgm:pt>
    <dgm:pt modelId="{6CBC387F-23A0-402A-AFEC-D2306CF95B01}" type="parTrans" cxnId="{8A74B9ED-6952-44CD-BD1F-78B35441343A}">
      <dgm:prSet/>
      <dgm:spPr/>
      <dgm:t>
        <a:bodyPr/>
        <a:lstStyle/>
        <a:p>
          <a:endParaRPr lang="ru-RU"/>
        </a:p>
      </dgm:t>
    </dgm:pt>
    <dgm:pt modelId="{2DE1F70F-E322-4E81-92A2-BDB93C8E46A6}" type="sibTrans" cxnId="{8A74B9ED-6952-44CD-BD1F-78B35441343A}">
      <dgm:prSet/>
      <dgm:spPr/>
      <dgm:t>
        <a:bodyPr/>
        <a:lstStyle/>
        <a:p>
          <a:endParaRPr lang="ru-RU"/>
        </a:p>
      </dgm:t>
    </dgm:pt>
    <dgm:pt modelId="{0E84E9E9-3A62-46FA-90CB-25C151D9AAC9}" type="pres">
      <dgm:prSet presAssocID="{DDC76D69-D402-4C63-9F40-84D621627E90}" presName="Name0" presStyleCnt="0">
        <dgm:presLayoutVars>
          <dgm:chMax val="5"/>
          <dgm:chPref val="5"/>
          <dgm:dir/>
          <dgm:animLvl val="lvl"/>
        </dgm:presLayoutVars>
      </dgm:prSet>
      <dgm:spPr/>
    </dgm:pt>
    <dgm:pt modelId="{283E7B58-5232-48DA-BE3E-51A2AAC19954}" type="pres">
      <dgm:prSet presAssocID="{C8B0075C-9F79-425A-A405-01F12E43F2FB}" presName="parentText1" presStyleLbl="node1" presStyleIdx="0" presStyleCnt="3">
        <dgm:presLayoutVars>
          <dgm:chMax/>
          <dgm:chPref val="3"/>
          <dgm:bulletEnabled val="1"/>
        </dgm:presLayoutVars>
      </dgm:prSet>
      <dgm:spPr/>
    </dgm:pt>
    <dgm:pt modelId="{544B24D8-2206-49BE-92BB-F69211823C1D}" type="pres">
      <dgm:prSet presAssocID="{C8B0075C-9F79-425A-A405-01F12E43F2FB}" presName="childText1" presStyleLbl="solidAlignAcc1" presStyleIdx="0" presStyleCnt="3">
        <dgm:presLayoutVars>
          <dgm:chMax val="0"/>
          <dgm:chPref val="0"/>
          <dgm:bulletEnabled val="1"/>
        </dgm:presLayoutVars>
      </dgm:prSet>
      <dgm:spPr/>
    </dgm:pt>
    <dgm:pt modelId="{004EDD36-AAB4-46CB-A0DB-F5FE6682BD2C}" type="pres">
      <dgm:prSet presAssocID="{C8DA7BAC-F34F-4BCB-BF4D-F74F1F077392}" presName="parentText2" presStyleLbl="node1" presStyleIdx="1" presStyleCnt="3">
        <dgm:presLayoutVars>
          <dgm:chMax/>
          <dgm:chPref val="3"/>
          <dgm:bulletEnabled val="1"/>
        </dgm:presLayoutVars>
      </dgm:prSet>
      <dgm:spPr/>
    </dgm:pt>
    <dgm:pt modelId="{2AA51748-0A09-40E4-B57B-95FC98692437}" type="pres">
      <dgm:prSet presAssocID="{C8DA7BAC-F34F-4BCB-BF4D-F74F1F077392}" presName="childText2" presStyleLbl="solidAlignAcc1" presStyleIdx="1" presStyleCnt="3">
        <dgm:presLayoutVars>
          <dgm:chMax val="0"/>
          <dgm:chPref val="0"/>
          <dgm:bulletEnabled val="1"/>
        </dgm:presLayoutVars>
      </dgm:prSet>
      <dgm:spPr/>
    </dgm:pt>
    <dgm:pt modelId="{4914DA70-A8D6-4748-B842-98F2AF302133}" type="pres">
      <dgm:prSet presAssocID="{66E06C7D-4D93-4D11-B31A-705170B96C75}" presName="parentText3" presStyleLbl="node1" presStyleIdx="2" presStyleCnt="3">
        <dgm:presLayoutVars>
          <dgm:chMax/>
          <dgm:chPref val="3"/>
          <dgm:bulletEnabled val="1"/>
        </dgm:presLayoutVars>
      </dgm:prSet>
      <dgm:spPr/>
    </dgm:pt>
    <dgm:pt modelId="{98BBBE93-7FFA-4D4E-99A2-AB10D17EF6D6}" type="pres">
      <dgm:prSet presAssocID="{66E06C7D-4D93-4D11-B31A-705170B96C75}" presName="childText3" presStyleLbl="solidAlignAcc1" presStyleIdx="2" presStyleCnt="3">
        <dgm:presLayoutVars>
          <dgm:chMax val="0"/>
          <dgm:chPref val="0"/>
          <dgm:bulletEnabled val="1"/>
        </dgm:presLayoutVars>
      </dgm:prSet>
      <dgm:spPr/>
    </dgm:pt>
  </dgm:ptLst>
  <dgm:cxnLst>
    <dgm:cxn modelId="{CF2FED1C-2578-4F7F-BC29-F85FDE2A6900}" srcId="{C8B0075C-9F79-425A-A405-01F12E43F2FB}" destId="{8BAD9947-47D1-402A-8A89-6A1B62B0C3A7}" srcOrd="0" destOrd="0" parTransId="{D4D48E16-2D89-481A-81DE-B1B6BF05B9E1}" sibTransId="{89A09012-FC60-4558-AB4A-30ECDDC4A401}"/>
    <dgm:cxn modelId="{30C93323-5E54-4201-8E6C-35BDF639EA8D}" type="presOf" srcId="{DB0E471B-BE3F-48D3-A39A-72F78D823FF7}" destId="{98BBBE93-7FFA-4D4E-99A2-AB10D17EF6D6}" srcOrd="0" destOrd="0" presId="urn:microsoft.com/office/officeart/2009/3/layout/IncreasingArrowsProcess"/>
    <dgm:cxn modelId="{8670A232-A4AC-47BB-9FFF-9ACC51767E4B}" type="presOf" srcId="{66E06C7D-4D93-4D11-B31A-705170B96C75}" destId="{4914DA70-A8D6-4748-B842-98F2AF302133}" srcOrd="0" destOrd="0" presId="urn:microsoft.com/office/officeart/2009/3/layout/IncreasingArrowsProcess"/>
    <dgm:cxn modelId="{0B756361-2196-46DB-97B2-625BE70790BE}" type="presOf" srcId="{C8DA7BAC-F34F-4BCB-BF4D-F74F1F077392}" destId="{004EDD36-AAB4-46CB-A0DB-F5FE6682BD2C}" srcOrd="0" destOrd="0" presId="urn:microsoft.com/office/officeart/2009/3/layout/IncreasingArrowsProcess"/>
    <dgm:cxn modelId="{64590E8B-8B0E-4DC3-B5E1-2CCDE75BE422}" type="presOf" srcId="{D1ABD881-BA1C-4540-9319-A02F0D3688F2}" destId="{2AA51748-0A09-40E4-B57B-95FC98692437}" srcOrd="0" destOrd="0" presId="urn:microsoft.com/office/officeart/2009/3/layout/IncreasingArrowsProcess"/>
    <dgm:cxn modelId="{FDBF009D-992A-4C48-965C-A47D1629D728}" srcId="{DDC76D69-D402-4C63-9F40-84D621627E90}" destId="{66E06C7D-4D93-4D11-B31A-705170B96C75}" srcOrd="2" destOrd="0" parTransId="{0324CEA2-F877-43C4-86B6-EE34E02D6F25}" sibTransId="{540F2B2B-00B7-45E3-8F29-47E17958F989}"/>
    <dgm:cxn modelId="{BB51DDA2-06C8-4629-B09D-767110122C40}" type="presOf" srcId="{DDC76D69-D402-4C63-9F40-84D621627E90}" destId="{0E84E9E9-3A62-46FA-90CB-25C151D9AAC9}" srcOrd="0" destOrd="0" presId="urn:microsoft.com/office/officeart/2009/3/layout/IncreasingArrowsProcess"/>
    <dgm:cxn modelId="{EA02EEB4-019F-41E1-9768-5A7EC0785339}" type="presOf" srcId="{8BAD9947-47D1-402A-8A89-6A1B62B0C3A7}" destId="{544B24D8-2206-49BE-92BB-F69211823C1D}" srcOrd="0" destOrd="0" presId="urn:microsoft.com/office/officeart/2009/3/layout/IncreasingArrowsProcess"/>
    <dgm:cxn modelId="{AF8C40DA-14FE-4C81-9DB1-1A18C69C3666}" type="presOf" srcId="{C8B0075C-9F79-425A-A405-01F12E43F2FB}" destId="{283E7B58-5232-48DA-BE3E-51A2AAC19954}" srcOrd="0" destOrd="0" presId="urn:microsoft.com/office/officeart/2009/3/layout/IncreasingArrowsProcess"/>
    <dgm:cxn modelId="{BB73BBDA-DF3E-48D2-A17C-76F33134A115}" srcId="{DDC76D69-D402-4C63-9F40-84D621627E90}" destId="{C8B0075C-9F79-425A-A405-01F12E43F2FB}" srcOrd="0" destOrd="0" parTransId="{44B3C4AB-077C-4B02-9A48-B1E239908D69}" sibTransId="{2CD216A1-C84E-4596-916B-FCA63538D31B}"/>
    <dgm:cxn modelId="{4D420BE6-064D-4DEF-8FF5-E9B3CF1F46F5}" srcId="{DDC76D69-D402-4C63-9F40-84D621627E90}" destId="{C8DA7BAC-F34F-4BCB-BF4D-F74F1F077392}" srcOrd="1" destOrd="0" parTransId="{6356B83A-D030-4A8F-88C4-E6CFA2646590}" sibTransId="{9BB92DB8-0560-4300-8C4E-4FE3E12FD5F7}"/>
    <dgm:cxn modelId="{8A74B9ED-6952-44CD-BD1F-78B35441343A}" srcId="{66E06C7D-4D93-4D11-B31A-705170B96C75}" destId="{DB0E471B-BE3F-48D3-A39A-72F78D823FF7}" srcOrd="0" destOrd="0" parTransId="{6CBC387F-23A0-402A-AFEC-D2306CF95B01}" sibTransId="{2DE1F70F-E322-4E81-92A2-BDB93C8E46A6}"/>
    <dgm:cxn modelId="{55720EFD-B7EF-4609-A9A6-79D913591724}" srcId="{C8DA7BAC-F34F-4BCB-BF4D-F74F1F077392}" destId="{D1ABD881-BA1C-4540-9319-A02F0D3688F2}" srcOrd="0" destOrd="0" parTransId="{C51371C0-3F0C-4C91-AA7D-FEB0536316D5}" sibTransId="{FCF700CB-240D-42F1-8135-A33B8B97F3A2}"/>
    <dgm:cxn modelId="{60D395F5-1D27-4BF5-8989-AFF71C0BD962}" type="presParOf" srcId="{0E84E9E9-3A62-46FA-90CB-25C151D9AAC9}" destId="{283E7B58-5232-48DA-BE3E-51A2AAC19954}" srcOrd="0" destOrd="0" presId="urn:microsoft.com/office/officeart/2009/3/layout/IncreasingArrowsProcess"/>
    <dgm:cxn modelId="{FA5A4C40-FAA5-49CE-AEE9-9B041378F511}" type="presParOf" srcId="{0E84E9E9-3A62-46FA-90CB-25C151D9AAC9}" destId="{544B24D8-2206-49BE-92BB-F69211823C1D}" srcOrd="1" destOrd="0" presId="urn:microsoft.com/office/officeart/2009/3/layout/IncreasingArrowsProcess"/>
    <dgm:cxn modelId="{7476A447-FAC9-4F4D-9C78-B1C3B21ED426}" type="presParOf" srcId="{0E84E9E9-3A62-46FA-90CB-25C151D9AAC9}" destId="{004EDD36-AAB4-46CB-A0DB-F5FE6682BD2C}" srcOrd="2" destOrd="0" presId="urn:microsoft.com/office/officeart/2009/3/layout/IncreasingArrowsProcess"/>
    <dgm:cxn modelId="{20342EE8-E987-48DA-A2A9-7B8C9659E411}" type="presParOf" srcId="{0E84E9E9-3A62-46FA-90CB-25C151D9AAC9}" destId="{2AA51748-0A09-40E4-B57B-95FC98692437}" srcOrd="3" destOrd="0" presId="urn:microsoft.com/office/officeart/2009/3/layout/IncreasingArrowsProcess"/>
    <dgm:cxn modelId="{BA583CC2-0F6A-4DBC-A39A-EDF771570AEA}" type="presParOf" srcId="{0E84E9E9-3A62-46FA-90CB-25C151D9AAC9}" destId="{4914DA70-A8D6-4748-B842-98F2AF302133}" srcOrd="4" destOrd="0" presId="urn:microsoft.com/office/officeart/2009/3/layout/IncreasingArrowsProcess"/>
    <dgm:cxn modelId="{0599A3FA-DCBB-46DF-B52D-53417A99CD2B}" type="presParOf" srcId="{0E84E9E9-3A62-46FA-90CB-25C151D9AAC9}" destId="{98BBBE93-7FFA-4D4E-99A2-AB10D17EF6D6}"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C79C9A-AE72-49A6-93A8-9B55B5AC8F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EF6FAC54-2439-43B6-9EFD-340DA1F7E801}">
      <dgm:prSet phldrT="[Текст]"/>
      <dgm:spPr>
        <a:solidFill>
          <a:srgbClr val="FF0000"/>
        </a:solidFill>
        <a:ln>
          <a:solidFill>
            <a:srgbClr val="FF0000"/>
          </a:solidFill>
        </a:ln>
      </dgm:spPr>
      <dgm:t>
        <a:bodyPr/>
        <a:lstStyle/>
        <a:p>
          <a:r>
            <a:rPr lang="ru-RU" b="1" dirty="0">
              <a:latin typeface="Times New Roman" panose="02020603050405020304" pitchFamily="18" charset="0"/>
              <a:cs typeface="Times New Roman" panose="02020603050405020304" pitchFamily="18" charset="0"/>
            </a:rPr>
            <a:t>1</a:t>
          </a:r>
        </a:p>
      </dgm:t>
    </dgm:pt>
    <dgm:pt modelId="{55872633-C237-496D-9A55-12D5604FB0CE}" type="parTrans" cxnId="{1320A264-D05A-4CE8-9FFB-8A2772667718}">
      <dgm:prSet/>
      <dgm:spPr/>
      <dgm:t>
        <a:bodyPr/>
        <a:lstStyle/>
        <a:p>
          <a:endParaRPr lang="ru-RU"/>
        </a:p>
      </dgm:t>
    </dgm:pt>
    <dgm:pt modelId="{4865C056-4414-4D42-A941-4FAA6F98B6D3}" type="sibTrans" cxnId="{1320A264-D05A-4CE8-9FFB-8A2772667718}">
      <dgm:prSet/>
      <dgm:spPr/>
      <dgm:t>
        <a:bodyPr/>
        <a:lstStyle/>
        <a:p>
          <a:endParaRPr lang="ru-RU"/>
        </a:p>
      </dgm:t>
    </dgm:pt>
    <dgm:pt modelId="{4FAC4091-64A5-48C8-8130-3723657530D3}">
      <dgm:prSet phldrT="[Текст]" custT="1"/>
      <dgm:spPr/>
      <dgm:t>
        <a:bodyPr/>
        <a:lstStyle/>
        <a:p>
          <a:r>
            <a:rPr lang="ru-RU" sz="2000" b="1" dirty="0">
              <a:solidFill>
                <a:srgbClr val="002060"/>
              </a:solidFill>
              <a:latin typeface="Times New Roman" panose="02020603050405020304" pitchFamily="18" charset="0"/>
              <a:cs typeface="Times New Roman" panose="02020603050405020304" pitchFamily="18" charset="0"/>
            </a:rPr>
            <a:t>Со стороны взрослых подросток должен ощущать новое отношение к себе как к более взрослому: </a:t>
          </a:r>
          <a:r>
            <a:rPr lang="ru-RU" sz="2000" b="1" i="1" dirty="0">
              <a:solidFill>
                <a:srgbClr val="FF0000"/>
              </a:solidFill>
              <a:latin typeface="Times New Roman" panose="02020603050405020304" pitchFamily="18" charset="0"/>
              <a:cs typeface="Times New Roman" panose="02020603050405020304" pitchFamily="18" charset="0"/>
            </a:rPr>
            <a:t>больше доверия, уважения к его мнению;</a:t>
          </a:r>
        </a:p>
      </dgm:t>
    </dgm:pt>
    <dgm:pt modelId="{1EFEED81-E18E-42A7-96EA-CABF27E51DA2}" type="parTrans" cxnId="{AB4A7EC5-356C-415C-87BC-71DE60FC61CF}">
      <dgm:prSet/>
      <dgm:spPr/>
      <dgm:t>
        <a:bodyPr/>
        <a:lstStyle/>
        <a:p>
          <a:endParaRPr lang="ru-RU"/>
        </a:p>
      </dgm:t>
    </dgm:pt>
    <dgm:pt modelId="{063E8938-2672-4368-AD68-98B5BA965FD9}" type="sibTrans" cxnId="{AB4A7EC5-356C-415C-87BC-71DE60FC61CF}">
      <dgm:prSet/>
      <dgm:spPr/>
      <dgm:t>
        <a:bodyPr/>
        <a:lstStyle/>
        <a:p>
          <a:endParaRPr lang="ru-RU"/>
        </a:p>
      </dgm:t>
    </dgm:pt>
    <dgm:pt modelId="{84746558-4986-404C-A9A0-1FC78F6943DD}">
      <dgm:prSet phldrT="[Текст]"/>
      <dgm:spPr>
        <a:solidFill>
          <a:srgbClr val="FF0000"/>
        </a:solidFill>
        <a:ln>
          <a:solidFill>
            <a:srgbClr val="FF0000"/>
          </a:solidFill>
        </a:ln>
      </dgm:spPr>
      <dgm:t>
        <a:bodyPr/>
        <a:lstStyle/>
        <a:p>
          <a:r>
            <a:rPr lang="ru-RU" b="1" dirty="0">
              <a:latin typeface="Times New Roman" panose="02020603050405020304" pitchFamily="18" charset="0"/>
              <a:cs typeface="Times New Roman" panose="02020603050405020304" pitchFamily="18" charset="0"/>
            </a:rPr>
            <a:t>2</a:t>
          </a:r>
        </a:p>
      </dgm:t>
    </dgm:pt>
    <dgm:pt modelId="{5742D658-7362-4877-8024-05A34625C7D2}" type="parTrans" cxnId="{538B3613-48EE-453E-B86A-C53DC841D25B}">
      <dgm:prSet/>
      <dgm:spPr/>
      <dgm:t>
        <a:bodyPr/>
        <a:lstStyle/>
        <a:p>
          <a:endParaRPr lang="ru-RU"/>
        </a:p>
      </dgm:t>
    </dgm:pt>
    <dgm:pt modelId="{66519283-2D70-40B3-A7DE-821BB7B249E6}" type="sibTrans" cxnId="{538B3613-48EE-453E-B86A-C53DC841D25B}">
      <dgm:prSet/>
      <dgm:spPr/>
      <dgm:t>
        <a:bodyPr/>
        <a:lstStyle/>
        <a:p>
          <a:endParaRPr lang="ru-RU"/>
        </a:p>
      </dgm:t>
    </dgm:pt>
    <dgm:pt modelId="{B2BFE920-E9FE-4B1B-9AA3-120CC0CBCB2B}">
      <dgm:prSet phldrT="[Текст]" custT="1"/>
      <dgm:spPr/>
      <dgm:t>
        <a:bodyPr/>
        <a:lstStyle/>
        <a:p>
          <a:pPr algn="just"/>
          <a:r>
            <a:rPr lang="ru-RU" sz="1800" b="1" dirty="0">
              <a:solidFill>
                <a:srgbClr val="002060"/>
              </a:solidFill>
              <a:latin typeface="Times New Roman" panose="02020603050405020304" pitchFamily="18" charset="0"/>
              <a:cs typeface="Times New Roman" panose="02020603050405020304" pitchFamily="18" charset="0"/>
            </a:rPr>
            <a:t>Должны меняться отношения между педагогами и обучающимися в сторону </a:t>
          </a:r>
          <a:r>
            <a:rPr lang="ru-RU" sz="1800" b="1" i="1" dirty="0">
              <a:solidFill>
                <a:srgbClr val="FF0000"/>
              </a:solidFill>
              <a:latin typeface="Times New Roman" panose="02020603050405020304" pitchFamily="18" charset="0"/>
              <a:cs typeface="Times New Roman" panose="02020603050405020304" pitchFamily="18" charset="0"/>
            </a:rPr>
            <a:t>расширения сферы самостоятельности</a:t>
          </a:r>
          <a:r>
            <a:rPr lang="ru-RU" sz="1800" b="1" dirty="0">
              <a:solidFill>
                <a:srgbClr val="FF0000"/>
              </a:solidFill>
              <a:latin typeface="Times New Roman" panose="02020603050405020304" pitchFamily="18" charset="0"/>
              <a:cs typeface="Times New Roman" panose="02020603050405020304" pitchFamily="18" charset="0"/>
            </a:rPr>
            <a:t> </a:t>
          </a:r>
          <a:r>
            <a:rPr lang="ru-RU" sz="1800" b="1" dirty="0">
              <a:solidFill>
                <a:srgbClr val="002060"/>
              </a:solidFill>
              <a:latin typeface="Times New Roman" panose="02020603050405020304" pitchFamily="18" charset="0"/>
              <a:cs typeface="Times New Roman" panose="02020603050405020304" pitchFamily="18" charset="0"/>
            </a:rPr>
            <a:t>последних.  Эти изменения должны касаться не только характера требований взрослых к подросткам, контроля, оценивания, но и </a:t>
          </a:r>
          <a:r>
            <a:rPr lang="ru-RU" sz="1800" b="1" i="1" dirty="0">
              <a:solidFill>
                <a:srgbClr val="FF0000"/>
              </a:solidFill>
              <a:latin typeface="Times New Roman" panose="02020603050405020304" pitchFamily="18" charset="0"/>
              <a:cs typeface="Times New Roman" panose="02020603050405020304" pitchFamily="18" charset="0"/>
            </a:rPr>
            <a:t>расширения поля возможностей инициативных действий подростков</a:t>
          </a:r>
          <a:r>
            <a:rPr lang="ru-RU" sz="1800" b="1" dirty="0">
              <a:solidFill>
                <a:srgbClr val="002060"/>
              </a:solidFill>
              <a:latin typeface="Times New Roman" panose="02020603050405020304" pitchFamily="18" charset="0"/>
              <a:cs typeface="Times New Roman" panose="02020603050405020304" pitchFamily="18" charset="0"/>
            </a:rPr>
            <a:t>. В то же время постепенно должно происходить </a:t>
          </a:r>
          <a:r>
            <a:rPr lang="ru-RU" sz="1800" b="1" i="1" dirty="0">
              <a:solidFill>
                <a:srgbClr val="FF0000"/>
              </a:solidFill>
              <a:latin typeface="Times New Roman" panose="02020603050405020304" pitchFamily="18" charset="0"/>
              <a:cs typeface="Times New Roman" panose="02020603050405020304" pitchFamily="18" charset="0"/>
            </a:rPr>
            <a:t>расширение и усложнение обязанностей, повышение требований к ответственности.</a:t>
          </a:r>
        </a:p>
      </dgm:t>
    </dgm:pt>
    <dgm:pt modelId="{3FAC9448-A7EE-4E81-B0F0-6D4C48748B72}" type="parTrans" cxnId="{3B54D814-E30A-4521-9D17-C7DFF0973960}">
      <dgm:prSet/>
      <dgm:spPr/>
      <dgm:t>
        <a:bodyPr/>
        <a:lstStyle/>
        <a:p>
          <a:endParaRPr lang="ru-RU"/>
        </a:p>
      </dgm:t>
    </dgm:pt>
    <dgm:pt modelId="{93AAD54B-9500-4304-A97C-4ED86D54DA51}" type="sibTrans" cxnId="{3B54D814-E30A-4521-9D17-C7DFF0973960}">
      <dgm:prSet/>
      <dgm:spPr/>
      <dgm:t>
        <a:bodyPr/>
        <a:lstStyle/>
        <a:p>
          <a:endParaRPr lang="ru-RU"/>
        </a:p>
      </dgm:t>
    </dgm:pt>
    <dgm:pt modelId="{00606261-DE04-40FA-9EA4-A85AE8EFEFA7}">
      <dgm:prSet phldrT="[Текст]"/>
      <dgm:spPr>
        <a:solidFill>
          <a:srgbClr val="FF0000"/>
        </a:solidFill>
        <a:ln>
          <a:solidFill>
            <a:srgbClr val="FF0000"/>
          </a:solidFill>
        </a:ln>
      </dgm:spPr>
      <dgm:t>
        <a:bodyPr/>
        <a:lstStyle/>
        <a:p>
          <a:r>
            <a:rPr lang="ru-RU" b="1" dirty="0">
              <a:latin typeface="Times New Roman" panose="02020603050405020304" pitchFamily="18" charset="0"/>
              <a:cs typeface="Times New Roman" panose="02020603050405020304" pitchFamily="18" charset="0"/>
            </a:rPr>
            <a:t>3</a:t>
          </a:r>
        </a:p>
      </dgm:t>
    </dgm:pt>
    <dgm:pt modelId="{A8933CDE-8840-4CA3-87D1-CF62C4DB1FED}" type="parTrans" cxnId="{41346AEB-3907-45A1-A13E-4B7A3E615C1B}">
      <dgm:prSet/>
      <dgm:spPr/>
      <dgm:t>
        <a:bodyPr/>
        <a:lstStyle/>
        <a:p>
          <a:endParaRPr lang="ru-RU"/>
        </a:p>
      </dgm:t>
    </dgm:pt>
    <dgm:pt modelId="{E4F9F92A-A7AB-46D1-BFDF-BAE880B75031}" type="sibTrans" cxnId="{41346AEB-3907-45A1-A13E-4B7A3E615C1B}">
      <dgm:prSet/>
      <dgm:spPr/>
      <dgm:t>
        <a:bodyPr/>
        <a:lstStyle/>
        <a:p>
          <a:endParaRPr lang="ru-RU"/>
        </a:p>
      </dgm:t>
    </dgm:pt>
    <dgm:pt modelId="{77C898E9-4E50-4C00-BA15-D9FB03113635}">
      <dgm:prSet phldrT="[Текст]" custT="1"/>
      <dgm:spPr/>
      <dgm:t>
        <a:bodyPr/>
        <a:lstStyle/>
        <a:p>
          <a:pPr algn="just"/>
          <a:r>
            <a:rPr lang="ru-RU" sz="1800" b="1" dirty="0">
              <a:solidFill>
                <a:srgbClr val="002060"/>
              </a:solidFill>
              <a:latin typeface="Times New Roman" panose="02020603050405020304" pitchFamily="18" charset="0"/>
              <a:cs typeface="Times New Roman" panose="02020603050405020304" pitchFamily="18" charset="0"/>
            </a:rPr>
            <a:t>Важное место должно занимать </a:t>
          </a:r>
          <a:r>
            <a:rPr lang="ru-RU" sz="1800" b="1" i="1" dirty="0">
              <a:solidFill>
                <a:srgbClr val="FF0000"/>
              </a:solidFill>
              <a:latin typeface="Times New Roman" panose="02020603050405020304" pitchFamily="18" charset="0"/>
              <a:cs typeface="Times New Roman" panose="02020603050405020304" pitchFamily="18" charset="0"/>
            </a:rPr>
            <a:t>общение и взаимодействие сверстников, </a:t>
          </a:r>
          <a:r>
            <a:rPr lang="ru-RU" sz="1800" b="1" dirty="0">
              <a:solidFill>
                <a:srgbClr val="002060"/>
              </a:solidFill>
              <a:latin typeface="Times New Roman" panose="02020603050405020304" pitchFamily="18" charset="0"/>
              <a:cs typeface="Times New Roman" panose="02020603050405020304" pitchFamily="18" charset="0"/>
            </a:rPr>
            <a:t>чему могут способствовать особые формы (парное и групповое сотрудничество, беседы, дискуссии, диспуты, дебаты) организации учения.  </a:t>
          </a:r>
        </a:p>
      </dgm:t>
    </dgm:pt>
    <dgm:pt modelId="{175215E7-E582-4D46-BA65-302E30AC9532}" type="parTrans" cxnId="{C11FEAF1-99A2-44E5-BFB0-4B350F798667}">
      <dgm:prSet/>
      <dgm:spPr/>
      <dgm:t>
        <a:bodyPr/>
        <a:lstStyle/>
        <a:p>
          <a:endParaRPr lang="ru-RU"/>
        </a:p>
      </dgm:t>
    </dgm:pt>
    <dgm:pt modelId="{7F31D368-721B-494C-93E4-BF63C4A7BCEE}" type="sibTrans" cxnId="{C11FEAF1-99A2-44E5-BFB0-4B350F798667}">
      <dgm:prSet/>
      <dgm:spPr/>
      <dgm:t>
        <a:bodyPr/>
        <a:lstStyle/>
        <a:p>
          <a:endParaRPr lang="ru-RU"/>
        </a:p>
      </dgm:t>
    </dgm:pt>
    <dgm:pt modelId="{5230F912-95AC-4632-8766-DBA9EB083BB9}" type="pres">
      <dgm:prSet presAssocID="{AEC79C9A-AE72-49A6-93A8-9B55B5AC8FE0}" presName="linearFlow" presStyleCnt="0">
        <dgm:presLayoutVars>
          <dgm:dir/>
          <dgm:animLvl val="lvl"/>
          <dgm:resizeHandles val="exact"/>
        </dgm:presLayoutVars>
      </dgm:prSet>
      <dgm:spPr/>
    </dgm:pt>
    <dgm:pt modelId="{6CFA6963-883C-4404-8FE1-A606778385B6}" type="pres">
      <dgm:prSet presAssocID="{EF6FAC54-2439-43B6-9EFD-340DA1F7E801}" presName="composite" presStyleCnt="0"/>
      <dgm:spPr/>
    </dgm:pt>
    <dgm:pt modelId="{BF419B3A-18E9-4976-A41E-04A9216BC65C}" type="pres">
      <dgm:prSet presAssocID="{EF6FAC54-2439-43B6-9EFD-340DA1F7E801}" presName="parentText" presStyleLbl="alignNode1" presStyleIdx="0" presStyleCnt="3">
        <dgm:presLayoutVars>
          <dgm:chMax val="1"/>
          <dgm:bulletEnabled val="1"/>
        </dgm:presLayoutVars>
      </dgm:prSet>
      <dgm:spPr/>
    </dgm:pt>
    <dgm:pt modelId="{D98323B4-5929-4B2D-90BB-87F91FE744A2}" type="pres">
      <dgm:prSet presAssocID="{EF6FAC54-2439-43B6-9EFD-340DA1F7E801}" presName="descendantText" presStyleLbl="alignAcc1" presStyleIdx="0" presStyleCnt="3">
        <dgm:presLayoutVars>
          <dgm:bulletEnabled val="1"/>
        </dgm:presLayoutVars>
      </dgm:prSet>
      <dgm:spPr/>
    </dgm:pt>
    <dgm:pt modelId="{C167891F-200A-4FEF-A13E-D3222963E1A3}" type="pres">
      <dgm:prSet presAssocID="{4865C056-4414-4D42-A941-4FAA6F98B6D3}" presName="sp" presStyleCnt="0"/>
      <dgm:spPr/>
    </dgm:pt>
    <dgm:pt modelId="{6885DA14-EF19-4E6C-A09B-B1A82626F19C}" type="pres">
      <dgm:prSet presAssocID="{84746558-4986-404C-A9A0-1FC78F6943DD}" presName="composite" presStyleCnt="0"/>
      <dgm:spPr/>
    </dgm:pt>
    <dgm:pt modelId="{0131D851-28E2-4111-8383-FE19721C7086}" type="pres">
      <dgm:prSet presAssocID="{84746558-4986-404C-A9A0-1FC78F6943DD}" presName="parentText" presStyleLbl="alignNode1" presStyleIdx="1" presStyleCnt="3">
        <dgm:presLayoutVars>
          <dgm:chMax val="1"/>
          <dgm:bulletEnabled val="1"/>
        </dgm:presLayoutVars>
      </dgm:prSet>
      <dgm:spPr/>
    </dgm:pt>
    <dgm:pt modelId="{B16F5D13-A218-4893-8D5B-D111A45F8CA6}" type="pres">
      <dgm:prSet presAssocID="{84746558-4986-404C-A9A0-1FC78F6943DD}" presName="descendantText" presStyleLbl="alignAcc1" presStyleIdx="1" presStyleCnt="3" custScaleX="98096" custScaleY="173005" custLinFactNeighborX="-933" custLinFactNeighborY="-12643">
        <dgm:presLayoutVars>
          <dgm:bulletEnabled val="1"/>
        </dgm:presLayoutVars>
      </dgm:prSet>
      <dgm:spPr/>
    </dgm:pt>
    <dgm:pt modelId="{731D8434-729D-4899-9124-18E7B4712374}" type="pres">
      <dgm:prSet presAssocID="{66519283-2D70-40B3-A7DE-821BB7B249E6}" presName="sp" presStyleCnt="0"/>
      <dgm:spPr/>
    </dgm:pt>
    <dgm:pt modelId="{55D7AB96-DF23-4F3B-BA56-28612E06D7EC}" type="pres">
      <dgm:prSet presAssocID="{00606261-DE04-40FA-9EA4-A85AE8EFEFA7}" presName="composite" presStyleCnt="0"/>
      <dgm:spPr/>
    </dgm:pt>
    <dgm:pt modelId="{237CACDD-F730-4378-BA53-388C5CEBBF8B}" type="pres">
      <dgm:prSet presAssocID="{00606261-DE04-40FA-9EA4-A85AE8EFEFA7}" presName="parentText" presStyleLbl="alignNode1" presStyleIdx="2" presStyleCnt="3">
        <dgm:presLayoutVars>
          <dgm:chMax val="1"/>
          <dgm:bulletEnabled val="1"/>
        </dgm:presLayoutVars>
      </dgm:prSet>
      <dgm:spPr/>
    </dgm:pt>
    <dgm:pt modelId="{0C0EB35B-AB08-4437-A894-B8989F9DC433}" type="pres">
      <dgm:prSet presAssocID="{00606261-DE04-40FA-9EA4-A85AE8EFEFA7}" presName="descendantText" presStyleLbl="alignAcc1" presStyleIdx="2" presStyleCnt="3">
        <dgm:presLayoutVars>
          <dgm:bulletEnabled val="1"/>
        </dgm:presLayoutVars>
      </dgm:prSet>
      <dgm:spPr/>
    </dgm:pt>
  </dgm:ptLst>
  <dgm:cxnLst>
    <dgm:cxn modelId="{538B3613-48EE-453E-B86A-C53DC841D25B}" srcId="{AEC79C9A-AE72-49A6-93A8-9B55B5AC8FE0}" destId="{84746558-4986-404C-A9A0-1FC78F6943DD}" srcOrd="1" destOrd="0" parTransId="{5742D658-7362-4877-8024-05A34625C7D2}" sibTransId="{66519283-2D70-40B3-A7DE-821BB7B249E6}"/>
    <dgm:cxn modelId="{3B54D814-E30A-4521-9D17-C7DFF0973960}" srcId="{84746558-4986-404C-A9A0-1FC78F6943DD}" destId="{B2BFE920-E9FE-4B1B-9AA3-120CC0CBCB2B}" srcOrd="0" destOrd="0" parTransId="{3FAC9448-A7EE-4E81-B0F0-6D4C48748B72}" sibTransId="{93AAD54B-9500-4304-A97C-4ED86D54DA51}"/>
    <dgm:cxn modelId="{2870132B-FB63-4E71-A431-B793970F3940}" type="presOf" srcId="{4FAC4091-64A5-48C8-8130-3723657530D3}" destId="{D98323B4-5929-4B2D-90BB-87F91FE744A2}" srcOrd="0" destOrd="0" presId="urn:microsoft.com/office/officeart/2005/8/layout/chevron2"/>
    <dgm:cxn modelId="{9E8DA237-DF05-4C1D-99C4-92109F389644}" type="presOf" srcId="{EF6FAC54-2439-43B6-9EFD-340DA1F7E801}" destId="{BF419B3A-18E9-4976-A41E-04A9216BC65C}" srcOrd="0" destOrd="0" presId="urn:microsoft.com/office/officeart/2005/8/layout/chevron2"/>
    <dgm:cxn modelId="{1320A264-D05A-4CE8-9FFB-8A2772667718}" srcId="{AEC79C9A-AE72-49A6-93A8-9B55B5AC8FE0}" destId="{EF6FAC54-2439-43B6-9EFD-340DA1F7E801}" srcOrd="0" destOrd="0" parTransId="{55872633-C237-496D-9A55-12D5604FB0CE}" sibTransId="{4865C056-4414-4D42-A941-4FAA6F98B6D3}"/>
    <dgm:cxn modelId="{0CD16C71-08EF-4334-B27E-88AD94FE927F}" type="presOf" srcId="{00606261-DE04-40FA-9EA4-A85AE8EFEFA7}" destId="{237CACDD-F730-4378-BA53-388C5CEBBF8B}" srcOrd="0" destOrd="0" presId="urn:microsoft.com/office/officeart/2005/8/layout/chevron2"/>
    <dgm:cxn modelId="{ABC53C9A-E7A7-455F-A582-A5FA8D4BE1EA}" type="presOf" srcId="{B2BFE920-E9FE-4B1B-9AA3-120CC0CBCB2B}" destId="{B16F5D13-A218-4893-8D5B-D111A45F8CA6}" srcOrd="0" destOrd="0" presId="urn:microsoft.com/office/officeart/2005/8/layout/chevron2"/>
    <dgm:cxn modelId="{AB4A7EC5-356C-415C-87BC-71DE60FC61CF}" srcId="{EF6FAC54-2439-43B6-9EFD-340DA1F7E801}" destId="{4FAC4091-64A5-48C8-8130-3723657530D3}" srcOrd="0" destOrd="0" parTransId="{1EFEED81-E18E-42A7-96EA-CABF27E51DA2}" sibTransId="{063E8938-2672-4368-AD68-98B5BA965FD9}"/>
    <dgm:cxn modelId="{8F124FD5-830C-43BB-99D9-28FAD41F52BD}" type="presOf" srcId="{84746558-4986-404C-A9A0-1FC78F6943DD}" destId="{0131D851-28E2-4111-8383-FE19721C7086}" srcOrd="0" destOrd="0" presId="urn:microsoft.com/office/officeart/2005/8/layout/chevron2"/>
    <dgm:cxn modelId="{E8E086D6-670C-43A8-88FE-C0F915061D56}" type="presOf" srcId="{77C898E9-4E50-4C00-BA15-D9FB03113635}" destId="{0C0EB35B-AB08-4437-A894-B8989F9DC433}" srcOrd="0" destOrd="0" presId="urn:microsoft.com/office/officeart/2005/8/layout/chevron2"/>
    <dgm:cxn modelId="{08459FDD-E762-462D-A560-9FC20ADC100C}" type="presOf" srcId="{AEC79C9A-AE72-49A6-93A8-9B55B5AC8FE0}" destId="{5230F912-95AC-4632-8766-DBA9EB083BB9}" srcOrd="0" destOrd="0" presId="urn:microsoft.com/office/officeart/2005/8/layout/chevron2"/>
    <dgm:cxn modelId="{41346AEB-3907-45A1-A13E-4B7A3E615C1B}" srcId="{AEC79C9A-AE72-49A6-93A8-9B55B5AC8FE0}" destId="{00606261-DE04-40FA-9EA4-A85AE8EFEFA7}" srcOrd="2" destOrd="0" parTransId="{A8933CDE-8840-4CA3-87D1-CF62C4DB1FED}" sibTransId="{E4F9F92A-A7AB-46D1-BFDF-BAE880B75031}"/>
    <dgm:cxn modelId="{C11FEAF1-99A2-44E5-BFB0-4B350F798667}" srcId="{00606261-DE04-40FA-9EA4-A85AE8EFEFA7}" destId="{77C898E9-4E50-4C00-BA15-D9FB03113635}" srcOrd="0" destOrd="0" parTransId="{175215E7-E582-4D46-BA65-302E30AC9532}" sibTransId="{7F31D368-721B-494C-93E4-BF63C4A7BCEE}"/>
    <dgm:cxn modelId="{51143B61-3E82-4E94-8DA1-6EF5D45732EF}" type="presParOf" srcId="{5230F912-95AC-4632-8766-DBA9EB083BB9}" destId="{6CFA6963-883C-4404-8FE1-A606778385B6}" srcOrd="0" destOrd="0" presId="urn:microsoft.com/office/officeart/2005/8/layout/chevron2"/>
    <dgm:cxn modelId="{3E27D3FE-CC47-4E1A-AB01-AEC8F1DDA893}" type="presParOf" srcId="{6CFA6963-883C-4404-8FE1-A606778385B6}" destId="{BF419B3A-18E9-4976-A41E-04A9216BC65C}" srcOrd="0" destOrd="0" presId="urn:microsoft.com/office/officeart/2005/8/layout/chevron2"/>
    <dgm:cxn modelId="{6B195578-4593-4810-9319-369F333C4517}" type="presParOf" srcId="{6CFA6963-883C-4404-8FE1-A606778385B6}" destId="{D98323B4-5929-4B2D-90BB-87F91FE744A2}" srcOrd="1" destOrd="0" presId="urn:microsoft.com/office/officeart/2005/8/layout/chevron2"/>
    <dgm:cxn modelId="{0D0CA6C6-E0A4-4347-9AB6-79C9F4EB6CA2}" type="presParOf" srcId="{5230F912-95AC-4632-8766-DBA9EB083BB9}" destId="{C167891F-200A-4FEF-A13E-D3222963E1A3}" srcOrd="1" destOrd="0" presId="urn:microsoft.com/office/officeart/2005/8/layout/chevron2"/>
    <dgm:cxn modelId="{13DFF299-504E-4180-8D5C-E889312A2B81}" type="presParOf" srcId="{5230F912-95AC-4632-8766-DBA9EB083BB9}" destId="{6885DA14-EF19-4E6C-A09B-B1A82626F19C}" srcOrd="2" destOrd="0" presId="urn:microsoft.com/office/officeart/2005/8/layout/chevron2"/>
    <dgm:cxn modelId="{9BB50D21-66DF-4CBC-9AE1-CB8CD6CC2E56}" type="presParOf" srcId="{6885DA14-EF19-4E6C-A09B-B1A82626F19C}" destId="{0131D851-28E2-4111-8383-FE19721C7086}" srcOrd="0" destOrd="0" presId="urn:microsoft.com/office/officeart/2005/8/layout/chevron2"/>
    <dgm:cxn modelId="{14AB800A-0B74-4B8B-BD07-6682B431B146}" type="presParOf" srcId="{6885DA14-EF19-4E6C-A09B-B1A82626F19C}" destId="{B16F5D13-A218-4893-8D5B-D111A45F8CA6}" srcOrd="1" destOrd="0" presId="urn:microsoft.com/office/officeart/2005/8/layout/chevron2"/>
    <dgm:cxn modelId="{38077137-E791-44F6-80E4-E10CEADC6664}" type="presParOf" srcId="{5230F912-95AC-4632-8766-DBA9EB083BB9}" destId="{731D8434-729D-4899-9124-18E7B4712374}" srcOrd="3" destOrd="0" presId="urn:microsoft.com/office/officeart/2005/8/layout/chevron2"/>
    <dgm:cxn modelId="{92B78084-C8E1-40C0-9196-F2DE639FAF43}" type="presParOf" srcId="{5230F912-95AC-4632-8766-DBA9EB083BB9}" destId="{55D7AB96-DF23-4F3B-BA56-28612E06D7EC}" srcOrd="4" destOrd="0" presId="urn:microsoft.com/office/officeart/2005/8/layout/chevron2"/>
    <dgm:cxn modelId="{81E3AD2A-92E1-4ECA-AB6D-EA9387BEA5A7}" type="presParOf" srcId="{55D7AB96-DF23-4F3B-BA56-28612E06D7EC}" destId="{237CACDD-F730-4378-BA53-388C5CEBBF8B}" srcOrd="0" destOrd="0" presId="urn:microsoft.com/office/officeart/2005/8/layout/chevron2"/>
    <dgm:cxn modelId="{3E0D780E-220C-41E6-941F-8A0A0E90512B}" type="presParOf" srcId="{55D7AB96-DF23-4F3B-BA56-28612E06D7EC}" destId="{0C0EB35B-AB08-4437-A894-B8989F9DC4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C79C9A-AE72-49A6-93A8-9B55B5AC8F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EF6FAC54-2439-43B6-9EFD-340DA1F7E801}">
      <dgm:prSet phldrT="[Текст]"/>
      <dgm:spPr>
        <a:solidFill>
          <a:srgbClr val="FF0000"/>
        </a:solidFill>
        <a:ln>
          <a:solidFill>
            <a:srgbClr val="FF0000"/>
          </a:solidFill>
        </a:ln>
      </dgm:spPr>
      <dgm:t>
        <a:bodyPr/>
        <a:lstStyle/>
        <a:p>
          <a:r>
            <a:rPr lang="ru-RU" b="1" dirty="0">
              <a:latin typeface="Times New Roman" panose="02020603050405020304" pitchFamily="18" charset="0"/>
              <a:cs typeface="Times New Roman" panose="02020603050405020304" pitchFamily="18" charset="0"/>
            </a:rPr>
            <a:t>4</a:t>
          </a:r>
        </a:p>
      </dgm:t>
    </dgm:pt>
    <dgm:pt modelId="{55872633-C237-496D-9A55-12D5604FB0CE}" type="parTrans" cxnId="{1320A264-D05A-4CE8-9FFB-8A2772667718}">
      <dgm:prSet/>
      <dgm:spPr/>
      <dgm:t>
        <a:bodyPr/>
        <a:lstStyle/>
        <a:p>
          <a:endParaRPr lang="ru-RU"/>
        </a:p>
      </dgm:t>
    </dgm:pt>
    <dgm:pt modelId="{4865C056-4414-4D42-A941-4FAA6F98B6D3}" type="sibTrans" cxnId="{1320A264-D05A-4CE8-9FFB-8A2772667718}">
      <dgm:prSet/>
      <dgm:spPr/>
      <dgm:t>
        <a:bodyPr/>
        <a:lstStyle/>
        <a:p>
          <a:endParaRPr lang="ru-RU"/>
        </a:p>
      </dgm:t>
    </dgm:pt>
    <dgm:pt modelId="{4FAC4091-64A5-48C8-8130-3723657530D3}">
      <dgm:prSet phldrT="[Текст]" custT="1"/>
      <dgm:spPr/>
      <dgm:t>
        <a:bodyPr/>
        <a:lstStyle/>
        <a:p>
          <a:pPr algn="just"/>
          <a:r>
            <a:rPr lang="ru-RU" sz="1800" b="1" dirty="0">
              <a:solidFill>
                <a:srgbClr val="002060"/>
              </a:solidFill>
              <a:latin typeface="Times New Roman" panose="02020603050405020304" pitchFamily="18" charset="0"/>
              <a:cs typeface="Times New Roman" panose="02020603050405020304" pitchFamily="18" charset="0"/>
            </a:rPr>
            <a:t>Сфера учения должна стать местом встречи его замыслов и реальных действий, местом социального экспериментирования, позволяющего ощутить </a:t>
          </a:r>
          <a:r>
            <a:rPr lang="ru-RU" sz="1800" b="1" i="1" dirty="0">
              <a:solidFill>
                <a:srgbClr val="002060"/>
              </a:solidFill>
              <a:latin typeface="Times New Roman" panose="02020603050405020304" pitchFamily="18" charset="0"/>
              <a:cs typeface="Times New Roman" panose="02020603050405020304" pitchFamily="18" charset="0"/>
            </a:rPr>
            <a:t>границы собственного действия и его возможностями</a:t>
          </a:r>
          <a:r>
            <a:rPr lang="ru-RU" sz="1800" b="1" dirty="0">
              <a:solidFill>
                <a:srgbClr val="002060"/>
              </a:solidFill>
              <a:latin typeface="Times New Roman" panose="02020603050405020304" pitchFamily="18" charset="0"/>
              <a:cs typeface="Times New Roman" panose="02020603050405020304" pitchFamily="18" charset="0"/>
            </a:rPr>
            <a:t> (через новое знание). Подросток должен </a:t>
          </a:r>
          <a:r>
            <a:rPr lang="ru-RU" sz="1800" b="1" i="1" dirty="0">
              <a:solidFill>
                <a:srgbClr val="FF0000"/>
              </a:solidFill>
              <a:latin typeface="Times New Roman" panose="02020603050405020304" pitchFamily="18" charset="0"/>
              <a:cs typeface="Times New Roman" panose="02020603050405020304" pitchFamily="18" charset="0"/>
            </a:rPr>
            <a:t>научиться</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i="1" dirty="0">
              <a:solidFill>
                <a:srgbClr val="FF0000"/>
              </a:solidFill>
              <a:latin typeface="Times New Roman" panose="02020603050405020304" pitchFamily="18" charset="0"/>
              <a:cs typeface="Times New Roman" panose="02020603050405020304" pitchFamily="18" charset="0"/>
            </a:rPr>
            <a:t>действовать по собственному замыслу </a:t>
          </a:r>
          <a:r>
            <a:rPr lang="ru-RU" sz="1800" b="1" dirty="0">
              <a:solidFill>
                <a:srgbClr val="002060"/>
              </a:solidFill>
              <a:latin typeface="Times New Roman" panose="02020603050405020304" pitchFamily="18" charset="0"/>
              <a:cs typeface="Times New Roman" panose="02020603050405020304" pitchFamily="18" charset="0"/>
            </a:rPr>
            <a:t>на основе </a:t>
          </a:r>
          <a:r>
            <a:rPr lang="ru-RU" sz="1800" b="1" i="1" dirty="0">
              <a:solidFill>
                <a:srgbClr val="FF0000"/>
              </a:solidFill>
              <a:latin typeface="Times New Roman" panose="02020603050405020304" pitchFamily="18" charset="0"/>
              <a:cs typeface="Times New Roman" panose="02020603050405020304" pitchFamily="18" charset="0"/>
            </a:rPr>
            <a:t>принятия собственного решения</a:t>
          </a:r>
          <a:r>
            <a:rPr lang="ru-RU" sz="1800" b="1" dirty="0">
              <a:solidFill>
                <a:srgbClr val="002060"/>
              </a:solidFill>
              <a:latin typeface="Times New Roman" panose="02020603050405020304" pitchFamily="18" charset="0"/>
              <a:cs typeface="Times New Roman" panose="02020603050405020304" pitchFamily="18" charset="0"/>
            </a:rPr>
            <a:t>, в соответствии с </a:t>
          </a:r>
          <a:r>
            <a:rPr lang="ru-RU" sz="1800" b="1" i="1" dirty="0">
              <a:solidFill>
                <a:srgbClr val="FF0000"/>
              </a:solidFill>
              <a:latin typeface="Times New Roman" panose="02020603050405020304" pitchFamily="18" charset="0"/>
              <a:cs typeface="Times New Roman" panose="02020603050405020304" pitchFamily="18" charset="0"/>
            </a:rPr>
            <a:t>самостоятельно поставленными целями</a:t>
          </a:r>
          <a:r>
            <a:rPr lang="ru-RU" sz="1800" b="1" dirty="0">
              <a:solidFill>
                <a:srgbClr val="002060"/>
              </a:solidFill>
              <a:latin typeface="Times New Roman" panose="02020603050405020304" pitchFamily="18" charset="0"/>
              <a:cs typeface="Times New Roman" panose="02020603050405020304" pitchFamily="18" charset="0"/>
            </a:rPr>
            <a:t>, построения ориентировочной основы действия.</a:t>
          </a:r>
        </a:p>
      </dgm:t>
    </dgm:pt>
    <dgm:pt modelId="{1EFEED81-E18E-42A7-96EA-CABF27E51DA2}" type="parTrans" cxnId="{AB4A7EC5-356C-415C-87BC-71DE60FC61CF}">
      <dgm:prSet/>
      <dgm:spPr/>
      <dgm:t>
        <a:bodyPr/>
        <a:lstStyle/>
        <a:p>
          <a:endParaRPr lang="ru-RU"/>
        </a:p>
      </dgm:t>
    </dgm:pt>
    <dgm:pt modelId="{063E8938-2672-4368-AD68-98B5BA965FD9}" type="sibTrans" cxnId="{AB4A7EC5-356C-415C-87BC-71DE60FC61CF}">
      <dgm:prSet/>
      <dgm:spPr/>
      <dgm:t>
        <a:bodyPr/>
        <a:lstStyle/>
        <a:p>
          <a:endParaRPr lang="ru-RU"/>
        </a:p>
      </dgm:t>
    </dgm:pt>
    <dgm:pt modelId="{84746558-4986-404C-A9A0-1FC78F6943DD}">
      <dgm:prSet phldrT="[Текст]"/>
      <dgm:spPr>
        <a:solidFill>
          <a:srgbClr val="FF0000"/>
        </a:solidFill>
        <a:ln>
          <a:solidFill>
            <a:srgbClr val="FF0000"/>
          </a:solidFill>
        </a:ln>
      </dgm:spPr>
      <dgm:t>
        <a:bodyPr/>
        <a:lstStyle/>
        <a:p>
          <a:r>
            <a:rPr lang="ru-RU" b="1" dirty="0">
              <a:latin typeface="Times New Roman" panose="02020603050405020304" pitchFamily="18" charset="0"/>
              <a:cs typeface="Times New Roman" panose="02020603050405020304" pitchFamily="18" charset="0"/>
            </a:rPr>
            <a:t>5</a:t>
          </a:r>
        </a:p>
      </dgm:t>
    </dgm:pt>
    <dgm:pt modelId="{5742D658-7362-4877-8024-05A34625C7D2}" type="parTrans" cxnId="{538B3613-48EE-453E-B86A-C53DC841D25B}">
      <dgm:prSet/>
      <dgm:spPr/>
      <dgm:t>
        <a:bodyPr/>
        <a:lstStyle/>
        <a:p>
          <a:endParaRPr lang="ru-RU"/>
        </a:p>
      </dgm:t>
    </dgm:pt>
    <dgm:pt modelId="{66519283-2D70-40B3-A7DE-821BB7B249E6}" type="sibTrans" cxnId="{538B3613-48EE-453E-B86A-C53DC841D25B}">
      <dgm:prSet/>
      <dgm:spPr/>
      <dgm:t>
        <a:bodyPr/>
        <a:lstStyle/>
        <a:p>
          <a:endParaRPr lang="ru-RU"/>
        </a:p>
      </dgm:t>
    </dgm:pt>
    <dgm:pt modelId="{B2BFE920-E9FE-4B1B-9AA3-120CC0CBCB2B}">
      <dgm:prSet phldrT="[Текст]"/>
      <dgm:spPr/>
      <dgm:t>
        <a:bodyPr/>
        <a:lstStyle/>
        <a:p>
          <a:r>
            <a:rPr lang="ru-RU" b="1" dirty="0">
              <a:solidFill>
                <a:srgbClr val="002060"/>
              </a:solidFill>
              <a:latin typeface="Times New Roman" panose="02020603050405020304" pitchFamily="18" charset="0"/>
              <a:cs typeface="Times New Roman" panose="02020603050405020304" pitchFamily="18" charset="0"/>
            </a:rPr>
            <a:t>Обучение должно быть направлено на построение образа </a:t>
          </a:r>
          <a:r>
            <a:rPr lang="ru-RU" b="1" i="1" dirty="0">
              <a:solidFill>
                <a:srgbClr val="FF0000"/>
              </a:solidFill>
              <a:latin typeface="Times New Roman" panose="02020603050405020304" pitchFamily="18" charset="0"/>
              <a:cs typeface="Times New Roman" panose="02020603050405020304" pitchFamily="18" charset="0"/>
            </a:rPr>
            <a:t>собственного действия в мире</a:t>
          </a:r>
          <a:r>
            <a:rPr lang="ru-RU" b="1" dirty="0">
              <a:solidFill>
                <a:srgbClr val="002060"/>
              </a:solidFill>
              <a:latin typeface="Times New Roman" panose="02020603050405020304" pitchFamily="18" charset="0"/>
              <a:cs typeface="Times New Roman" panose="02020603050405020304" pitchFamily="18" charset="0"/>
            </a:rPr>
            <a:t>, следовательно на </a:t>
          </a:r>
          <a:r>
            <a:rPr lang="ru-RU" b="1" i="1" dirty="0">
              <a:solidFill>
                <a:srgbClr val="FF0000"/>
              </a:solidFill>
              <a:latin typeface="Times New Roman" panose="02020603050405020304" pitchFamily="18" charset="0"/>
              <a:cs typeface="Times New Roman" panose="02020603050405020304" pitchFamily="18" charset="0"/>
            </a:rPr>
            <a:t>построение собственной картины миры и собственной позиции</a:t>
          </a:r>
          <a:r>
            <a:rPr lang="ru-RU" b="1" i="1" dirty="0">
              <a:solidFill>
                <a:srgbClr val="002060"/>
              </a:solidFill>
              <a:latin typeface="Times New Roman" panose="02020603050405020304" pitchFamily="18" charset="0"/>
              <a:cs typeface="Times New Roman" panose="02020603050405020304" pitchFamily="18" charset="0"/>
            </a:rPr>
            <a:t>.</a:t>
          </a:r>
          <a:endParaRPr lang="ru-RU" b="1" dirty="0">
            <a:solidFill>
              <a:srgbClr val="002060"/>
            </a:solidFill>
            <a:latin typeface="Times New Roman" panose="02020603050405020304" pitchFamily="18" charset="0"/>
            <a:cs typeface="Times New Roman" panose="02020603050405020304" pitchFamily="18" charset="0"/>
          </a:endParaRPr>
        </a:p>
      </dgm:t>
    </dgm:pt>
    <dgm:pt modelId="{3FAC9448-A7EE-4E81-B0F0-6D4C48748B72}" type="parTrans" cxnId="{3B54D814-E30A-4521-9D17-C7DFF0973960}">
      <dgm:prSet/>
      <dgm:spPr/>
      <dgm:t>
        <a:bodyPr/>
        <a:lstStyle/>
        <a:p>
          <a:endParaRPr lang="ru-RU"/>
        </a:p>
      </dgm:t>
    </dgm:pt>
    <dgm:pt modelId="{93AAD54B-9500-4304-A97C-4ED86D54DA51}" type="sibTrans" cxnId="{3B54D814-E30A-4521-9D17-C7DFF0973960}">
      <dgm:prSet/>
      <dgm:spPr/>
      <dgm:t>
        <a:bodyPr/>
        <a:lstStyle/>
        <a:p>
          <a:endParaRPr lang="ru-RU"/>
        </a:p>
      </dgm:t>
    </dgm:pt>
    <dgm:pt modelId="{5230F912-95AC-4632-8766-DBA9EB083BB9}" type="pres">
      <dgm:prSet presAssocID="{AEC79C9A-AE72-49A6-93A8-9B55B5AC8FE0}" presName="linearFlow" presStyleCnt="0">
        <dgm:presLayoutVars>
          <dgm:dir/>
          <dgm:animLvl val="lvl"/>
          <dgm:resizeHandles val="exact"/>
        </dgm:presLayoutVars>
      </dgm:prSet>
      <dgm:spPr/>
    </dgm:pt>
    <dgm:pt modelId="{6CFA6963-883C-4404-8FE1-A606778385B6}" type="pres">
      <dgm:prSet presAssocID="{EF6FAC54-2439-43B6-9EFD-340DA1F7E801}" presName="composite" presStyleCnt="0"/>
      <dgm:spPr/>
    </dgm:pt>
    <dgm:pt modelId="{BF419B3A-18E9-4976-A41E-04A9216BC65C}" type="pres">
      <dgm:prSet presAssocID="{EF6FAC54-2439-43B6-9EFD-340DA1F7E801}" presName="parentText" presStyleLbl="alignNode1" presStyleIdx="0" presStyleCnt="2">
        <dgm:presLayoutVars>
          <dgm:chMax val="1"/>
          <dgm:bulletEnabled val="1"/>
        </dgm:presLayoutVars>
      </dgm:prSet>
      <dgm:spPr/>
    </dgm:pt>
    <dgm:pt modelId="{D98323B4-5929-4B2D-90BB-87F91FE744A2}" type="pres">
      <dgm:prSet presAssocID="{EF6FAC54-2439-43B6-9EFD-340DA1F7E801}" presName="descendantText" presStyleLbl="alignAcc1" presStyleIdx="0" presStyleCnt="2" custScaleY="150387">
        <dgm:presLayoutVars>
          <dgm:bulletEnabled val="1"/>
        </dgm:presLayoutVars>
      </dgm:prSet>
      <dgm:spPr/>
    </dgm:pt>
    <dgm:pt modelId="{C167891F-200A-4FEF-A13E-D3222963E1A3}" type="pres">
      <dgm:prSet presAssocID="{4865C056-4414-4D42-A941-4FAA6F98B6D3}" presName="sp" presStyleCnt="0"/>
      <dgm:spPr/>
    </dgm:pt>
    <dgm:pt modelId="{6885DA14-EF19-4E6C-A09B-B1A82626F19C}" type="pres">
      <dgm:prSet presAssocID="{84746558-4986-404C-A9A0-1FC78F6943DD}" presName="composite" presStyleCnt="0"/>
      <dgm:spPr/>
    </dgm:pt>
    <dgm:pt modelId="{0131D851-28E2-4111-8383-FE19721C7086}" type="pres">
      <dgm:prSet presAssocID="{84746558-4986-404C-A9A0-1FC78F6943DD}" presName="parentText" presStyleLbl="alignNode1" presStyleIdx="1" presStyleCnt="2">
        <dgm:presLayoutVars>
          <dgm:chMax val="1"/>
          <dgm:bulletEnabled val="1"/>
        </dgm:presLayoutVars>
      </dgm:prSet>
      <dgm:spPr/>
    </dgm:pt>
    <dgm:pt modelId="{B16F5D13-A218-4893-8D5B-D111A45F8CA6}" type="pres">
      <dgm:prSet presAssocID="{84746558-4986-404C-A9A0-1FC78F6943DD}" presName="descendantText" presStyleLbl="alignAcc1" presStyleIdx="1" presStyleCnt="2">
        <dgm:presLayoutVars>
          <dgm:bulletEnabled val="1"/>
        </dgm:presLayoutVars>
      </dgm:prSet>
      <dgm:spPr/>
    </dgm:pt>
  </dgm:ptLst>
  <dgm:cxnLst>
    <dgm:cxn modelId="{538B3613-48EE-453E-B86A-C53DC841D25B}" srcId="{AEC79C9A-AE72-49A6-93A8-9B55B5AC8FE0}" destId="{84746558-4986-404C-A9A0-1FC78F6943DD}" srcOrd="1" destOrd="0" parTransId="{5742D658-7362-4877-8024-05A34625C7D2}" sibTransId="{66519283-2D70-40B3-A7DE-821BB7B249E6}"/>
    <dgm:cxn modelId="{3B54D814-E30A-4521-9D17-C7DFF0973960}" srcId="{84746558-4986-404C-A9A0-1FC78F6943DD}" destId="{B2BFE920-E9FE-4B1B-9AA3-120CC0CBCB2B}" srcOrd="0" destOrd="0" parTransId="{3FAC9448-A7EE-4E81-B0F0-6D4C48748B72}" sibTransId="{93AAD54B-9500-4304-A97C-4ED86D54DA51}"/>
    <dgm:cxn modelId="{44158D3C-738E-426B-B666-8E87F25BEE20}" type="presOf" srcId="{B2BFE920-E9FE-4B1B-9AA3-120CC0CBCB2B}" destId="{B16F5D13-A218-4893-8D5B-D111A45F8CA6}" srcOrd="0" destOrd="0" presId="urn:microsoft.com/office/officeart/2005/8/layout/chevron2"/>
    <dgm:cxn modelId="{1320A264-D05A-4CE8-9FFB-8A2772667718}" srcId="{AEC79C9A-AE72-49A6-93A8-9B55B5AC8FE0}" destId="{EF6FAC54-2439-43B6-9EFD-340DA1F7E801}" srcOrd="0" destOrd="0" parTransId="{55872633-C237-496D-9A55-12D5604FB0CE}" sibTransId="{4865C056-4414-4D42-A941-4FAA6F98B6D3}"/>
    <dgm:cxn modelId="{FD0D1076-8871-4163-9D8B-7821130BB6CD}" type="presOf" srcId="{AEC79C9A-AE72-49A6-93A8-9B55B5AC8FE0}" destId="{5230F912-95AC-4632-8766-DBA9EB083BB9}" srcOrd="0" destOrd="0" presId="urn:microsoft.com/office/officeart/2005/8/layout/chevron2"/>
    <dgm:cxn modelId="{6564567B-BADA-4709-ABC6-94C0DA58E5FD}" type="presOf" srcId="{4FAC4091-64A5-48C8-8130-3723657530D3}" destId="{D98323B4-5929-4B2D-90BB-87F91FE744A2}" srcOrd="0" destOrd="0" presId="urn:microsoft.com/office/officeart/2005/8/layout/chevron2"/>
    <dgm:cxn modelId="{495F968B-9C23-4443-8D4E-7A7E7EF07FD7}" type="presOf" srcId="{84746558-4986-404C-A9A0-1FC78F6943DD}" destId="{0131D851-28E2-4111-8383-FE19721C7086}" srcOrd="0" destOrd="0" presId="urn:microsoft.com/office/officeart/2005/8/layout/chevron2"/>
    <dgm:cxn modelId="{1519CAB8-7120-49FF-8558-8C8971A5B1CB}" type="presOf" srcId="{EF6FAC54-2439-43B6-9EFD-340DA1F7E801}" destId="{BF419B3A-18E9-4976-A41E-04A9216BC65C}" srcOrd="0" destOrd="0" presId="urn:microsoft.com/office/officeart/2005/8/layout/chevron2"/>
    <dgm:cxn modelId="{AB4A7EC5-356C-415C-87BC-71DE60FC61CF}" srcId="{EF6FAC54-2439-43B6-9EFD-340DA1F7E801}" destId="{4FAC4091-64A5-48C8-8130-3723657530D3}" srcOrd="0" destOrd="0" parTransId="{1EFEED81-E18E-42A7-96EA-CABF27E51DA2}" sibTransId="{063E8938-2672-4368-AD68-98B5BA965FD9}"/>
    <dgm:cxn modelId="{86543E90-F3E7-4807-B201-71F68F8F7388}" type="presParOf" srcId="{5230F912-95AC-4632-8766-DBA9EB083BB9}" destId="{6CFA6963-883C-4404-8FE1-A606778385B6}" srcOrd="0" destOrd="0" presId="urn:microsoft.com/office/officeart/2005/8/layout/chevron2"/>
    <dgm:cxn modelId="{57FDBB7B-DECD-4652-9440-8095F591AA59}" type="presParOf" srcId="{6CFA6963-883C-4404-8FE1-A606778385B6}" destId="{BF419B3A-18E9-4976-A41E-04A9216BC65C}" srcOrd="0" destOrd="0" presId="urn:microsoft.com/office/officeart/2005/8/layout/chevron2"/>
    <dgm:cxn modelId="{A9BAABBD-5BAB-42B3-A16D-D293B2A67767}" type="presParOf" srcId="{6CFA6963-883C-4404-8FE1-A606778385B6}" destId="{D98323B4-5929-4B2D-90BB-87F91FE744A2}" srcOrd="1" destOrd="0" presId="urn:microsoft.com/office/officeart/2005/8/layout/chevron2"/>
    <dgm:cxn modelId="{5FFB7EBD-B76B-41E1-A60B-DE63D1F8D2AA}" type="presParOf" srcId="{5230F912-95AC-4632-8766-DBA9EB083BB9}" destId="{C167891F-200A-4FEF-A13E-D3222963E1A3}" srcOrd="1" destOrd="0" presId="urn:microsoft.com/office/officeart/2005/8/layout/chevron2"/>
    <dgm:cxn modelId="{3C03340A-B3D1-4206-B004-44DC1C75B348}" type="presParOf" srcId="{5230F912-95AC-4632-8766-DBA9EB083BB9}" destId="{6885DA14-EF19-4E6C-A09B-B1A82626F19C}" srcOrd="2" destOrd="0" presId="urn:microsoft.com/office/officeart/2005/8/layout/chevron2"/>
    <dgm:cxn modelId="{2F83F0BD-8848-4A3A-9BDE-D1871E81974A}" type="presParOf" srcId="{6885DA14-EF19-4E6C-A09B-B1A82626F19C}" destId="{0131D851-28E2-4111-8383-FE19721C7086}" srcOrd="0" destOrd="0" presId="urn:microsoft.com/office/officeart/2005/8/layout/chevron2"/>
    <dgm:cxn modelId="{6BEBCD35-9988-41A6-9864-6BA4F262054B}" type="presParOf" srcId="{6885DA14-EF19-4E6C-A09B-B1A82626F19C}" destId="{B16F5D13-A218-4893-8D5B-D111A45F8C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7D5B7-C229-4C8C-A536-5DFE7EDB554C}">
      <dsp:nvSpPr>
        <dsp:cNvPr id="0" name=""/>
        <dsp:cNvSpPr/>
      </dsp:nvSpPr>
      <dsp:spPr>
        <a:xfrm rot="5400000">
          <a:off x="340268" y="1867138"/>
          <a:ext cx="1012434" cy="168466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ADE6F9-DE77-48C5-8AD8-1F4BA0D3DFC3}">
      <dsp:nvSpPr>
        <dsp:cNvPr id="0" name=""/>
        <dsp:cNvSpPr/>
      </dsp:nvSpPr>
      <dsp:spPr>
        <a:xfrm>
          <a:off x="171268" y="2370491"/>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u-RU" sz="1900" b="1" i="1" kern="1200" dirty="0">
              <a:solidFill>
                <a:srgbClr val="002060"/>
              </a:solidFill>
              <a:latin typeface="Times New Roman" panose="02020603050405020304" pitchFamily="18" charset="0"/>
              <a:cs typeface="Times New Roman" panose="02020603050405020304" pitchFamily="18" charset="0"/>
            </a:rPr>
            <a:t>Дошкольное образование</a:t>
          </a:r>
        </a:p>
      </dsp:txBody>
      <dsp:txXfrm>
        <a:off x="171268" y="2370491"/>
        <a:ext cx="1520927" cy="1333182"/>
      </dsp:txXfrm>
    </dsp:sp>
    <dsp:sp modelId="{00BDA900-9391-4967-8189-9D43BA5D2529}">
      <dsp:nvSpPr>
        <dsp:cNvPr id="0" name=""/>
        <dsp:cNvSpPr/>
      </dsp:nvSpPr>
      <dsp:spPr>
        <a:xfrm>
          <a:off x="1405228" y="1743111"/>
          <a:ext cx="286967" cy="286967"/>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B8ACDF-8B5F-41B8-BF85-6520B44E52CA}">
      <dsp:nvSpPr>
        <dsp:cNvPr id="0" name=""/>
        <dsp:cNvSpPr/>
      </dsp:nvSpPr>
      <dsp:spPr>
        <a:xfrm rot="5400000">
          <a:off x="2202181" y="1406406"/>
          <a:ext cx="1012434" cy="168466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08225-8E14-42CE-B4F6-EBB24C462E13}">
      <dsp:nvSpPr>
        <dsp:cNvPr id="0" name=""/>
        <dsp:cNvSpPr/>
      </dsp:nvSpPr>
      <dsp:spPr>
        <a:xfrm>
          <a:off x="2033181" y="1909758"/>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ru-RU" sz="1900" b="1" i="1" kern="1200" dirty="0">
              <a:solidFill>
                <a:srgbClr val="002060"/>
              </a:solidFill>
              <a:latin typeface="Times New Roman" panose="02020603050405020304" pitchFamily="18" charset="0"/>
              <a:cs typeface="Times New Roman" panose="02020603050405020304" pitchFamily="18" charset="0"/>
            </a:rPr>
            <a:t>Начальное образование</a:t>
          </a:r>
        </a:p>
      </dsp:txBody>
      <dsp:txXfrm>
        <a:off x="2033181" y="1909758"/>
        <a:ext cx="1520927" cy="1333182"/>
      </dsp:txXfrm>
    </dsp:sp>
    <dsp:sp modelId="{600E23B1-63E2-46AA-A684-50E264BC234B}">
      <dsp:nvSpPr>
        <dsp:cNvPr id="0" name=""/>
        <dsp:cNvSpPr/>
      </dsp:nvSpPr>
      <dsp:spPr>
        <a:xfrm>
          <a:off x="3267141" y="1282378"/>
          <a:ext cx="286967" cy="286967"/>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D025D-F746-419A-AFE7-2EB7648AF258}">
      <dsp:nvSpPr>
        <dsp:cNvPr id="0" name=""/>
        <dsp:cNvSpPr/>
      </dsp:nvSpPr>
      <dsp:spPr>
        <a:xfrm rot="5400000">
          <a:off x="4064094" y="945673"/>
          <a:ext cx="1012434" cy="168466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7E03E-5C81-400B-A9DC-860799A877B5}">
      <dsp:nvSpPr>
        <dsp:cNvPr id="0" name=""/>
        <dsp:cNvSpPr/>
      </dsp:nvSpPr>
      <dsp:spPr>
        <a:xfrm>
          <a:off x="3895094" y="1449026"/>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ru-RU" sz="1900" kern="1200"/>
        </a:p>
      </dsp:txBody>
      <dsp:txXfrm>
        <a:off x="3895094" y="1449026"/>
        <a:ext cx="1520927" cy="1333182"/>
      </dsp:txXfrm>
    </dsp:sp>
    <dsp:sp modelId="{BFDBFE89-31E6-4747-AE0A-13B1C940730C}">
      <dsp:nvSpPr>
        <dsp:cNvPr id="0" name=""/>
        <dsp:cNvSpPr/>
      </dsp:nvSpPr>
      <dsp:spPr>
        <a:xfrm>
          <a:off x="5129054" y="821646"/>
          <a:ext cx="286967" cy="286967"/>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7E009-2CE7-4B18-B942-DB51420B79E3}">
      <dsp:nvSpPr>
        <dsp:cNvPr id="0" name=""/>
        <dsp:cNvSpPr/>
      </dsp:nvSpPr>
      <dsp:spPr>
        <a:xfrm rot="5400000">
          <a:off x="5926007" y="484941"/>
          <a:ext cx="1012434" cy="168466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ED074-96F6-4E48-93D0-432AB539564B}">
      <dsp:nvSpPr>
        <dsp:cNvPr id="0" name=""/>
        <dsp:cNvSpPr/>
      </dsp:nvSpPr>
      <dsp:spPr>
        <a:xfrm>
          <a:off x="3923923" y="1512168"/>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ru-RU" sz="1900" b="1" i="1" kern="1200" dirty="0">
              <a:solidFill>
                <a:srgbClr val="002060"/>
              </a:solidFill>
              <a:latin typeface="Times New Roman" panose="02020603050405020304" pitchFamily="18" charset="0"/>
              <a:cs typeface="Times New Roman" panose="02020603050405020304" pitchFamily="18" charset="0"/>
            </a:rPr>
            <a:t>Основное образование</a:t>
          </a:r>
        </a:p>
      </dsp:txBody>
      <dsp:txXfrm>
        <a:off x="3923923" y="1512168"/>
        <a:ext cx="1520927" cy="1333182"/>
      </dsp:txXfrm>
    </dsp:sp>
    <dsp:sp modelId="{13BD9177-5EFE-4A95-BFA1-C3DBC37C2266}">
      <dsp:nvSpPr>
        <dsp:cNvPr id="0" name=""/>
        <dsp:cNvSpPr/>
      </dsp:nvSpPr>
      <dsp:spPr>
        <a:xfrm>
          <a:off x="6990967" y="360914"/>
          <a:ext cx="286967" cy="286967"/>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043B9-5C7F-49BD-B7DA-63661520F19D}">
      <dsp:nvSpPr>
        <dsp:cNvPr id="0" name=""/>
        <dsp:cNvSpPr/>
      </dsp:nvSpPr>
      <dsp:spPr>
        <a:xfrm rot="5400000">
          <a:off x="7787920" y="24209"/>
          <a:ext cx="1012434" cy="1684668"/>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64C30-13DC-4DFC-90A7-8F02CA830435}">
      <dsp:nvSpPr>
        <dsp:cNvPr id="0" name=""/>
        <dsp:cNvSpPr/>
      </dsp:nvSpPr>
      <dsp:spPr>
        <a:xfrm>
          <a:off x="7618919" y="527562"/>
          <a:ext cx="1520927" cy="133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ru-RU" sz="1900" kern="1200"/>
        </a:p>
      </dsp:txBody>
      <dsp:txXfrm>
        <a:off x="7618919" y="527562"/>
        <a:ext cx="1520927" cy="13331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B2666-722F-4CC8-8DE1-5AE833D20452}">
      <dsp:nvSpPr>
        <dsp:cNvPr id="0" name=""/>
        <dsp:cNvSpPr/>
      </dsp:nvSpPr>
      <dsp:spPr>
        <a:xfrm>
          <a:off x="4738" y="604408"/>
          <a:ext cx="2721609" cy="518400"/>
        </a:xfrm>
        <a:prstGeom prst="rect">
          <a:avLst/>
        </a:prstGeom>
        <a:solidFill>
          <a:schemeClr val="accent1">
            <a:hueOff val="0"/>
            <a:satOff val="0"/>
            <a:lumOff val="0"/>
            <a:alphaOff val="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Тексты для чтения</a:t>
          </a:r>
        </a:p>
      </dsp:txBody>
      <dsp:txXfrm>
        <a:off x="4738" y="604408"/>
        <a:ext cx="2721609" cy="518400"/>
      </dsp:txXfrm>
    </dsp:sp>
    <dsp:sp modelId="{997820C0-1F3A-4308-B10B-54CEB658D221}">
      <dsp:nvSpPr>
        <dsp:cNvPr id="0" name=""/>
        <dsp:cNvSpPr/>
      </dsp:nvSpPr>
      <dsp:spPr>
        <a:xfrm>
          <a:off x="35688" y="1122808"/>
          <a:ext cx="2659709" cy="1760718"/>
        </a:xfrm>
        <a:prstGeom prst="rect">
          <a:avLst/>
        </a:prstGeom>
        <a:solidFill>
          <a:schemeClr val="accent1">
            <a:alpha val="90000"/>
            <a:tint val="40000"/>
            <a:hueOff val="0"/>
            <a:satOff val="0"/>
            <a:lumOff val="0"/>
            <a:alphaOff val="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повествовательные</a:t>
          </a:r>
        </a:p>
        <a:p>
          <a:pPr marL="171450" lvl="1" indent="-171450" algn="l"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описательные</a:t>
          </a:r>
        </a:p>
        <a:p>
          <a:pPr marL="171450" lvl="1" indent="-171450" algn="l"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объяснительные</a:t>
          </a:r>
        </a:p>
        <a:p>
          <a:pPr marL="171450" lvl="1" indent="-171450" algn="l"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инструктивные</a:t>
          </a:r>
        </a:p>
      </dsp:txBody>
      <dsp:txXfrm>
        <a:off x="35688" y="1122808"/>
        <a:ext cx="2659709" cy="1760718"/>
      </dsp:txXfrm>
    </dsp:sp>
    <dsp:sp modelId="{C0080175-7B98-4C17-A2F6-CB4852C1FC0E}">
      <dsp:nvSpPr>
        <dsp:cNvPr id="0" name=""/>
        <dsp:cNvSpPr/>
      </dsp:nvSpPr>
      <dsp:spPr>
        <a:xfrm>
          <a:off x="3067127" y="604408"/>
          <a:ext cx="2434137" cy="518400"/>
        </a:xfrm>
        <a:prstGeom prst="rect">
          <a:avLst/>
        </a:prstGeom>
        <a:solidFill>
          <a:schemeClr val="accent1">
            <a:hueOff val="0"/>
            <a:satOff val="0"/>
            <a:lumOff val="0"/>
            <a:alphaOff val="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Тексты для  чтения</a:t>
          </a:r>
        </a:p>
      </dsp:txBody>
      <dsp:txXfrm>
        <a:off x="3067127" y="604408"/>
        <a:ext cx="2434137" cy="518400"/>
      </dsp:txXfrm>
    </dsp:sp>
    <dsp:sp modelId="{D60EE238-07E1-4515-AF7B-21F8B73A14B3}">
      <dsp:nvSpPr>
        <dsp:cNvPr id="0" name=""/>
        <dsp:cNvSpPr/>
      </dsp:nvSpPr>
      <dsp:spPr>
        <a:xfrm>
          <a:off x="3067127" y="1122808"/>
          <a:ext cx="2434137" cy="1760718"/>
        </a:xfrm>
        <a:prstGeom prst="rect">
          <a:avLst/>
        </a:prstGeom>
        <a:solidFill>
          <a:schemeClr val="accent1">
            <a:alpha val="90000"/>
            <a:tint val="40000"/>
            <a:hueOff val="0"/>
            <a:satOff val="0"/>
            <a:lumOff val="0"/>
            <a:alphaOff val="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Тексты-задачи , содержащие «недосказанности»</a:t>
          </a:r>
        </a:p>
        <a:p>
          <a:pPr marL="171450" lvl="1" indent="-171450" algn="l"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Тексты-задачи с избыточной информацией</a:t>
          </a:r>
        </a:p>
      </dsp:txBody>
      <dsp:txXfrm>
        <a:off x="3067127" y="1122808"/>
        <a:ext cx="2434137" cy="1760718"/>
      </dsp:txXfrm>
    </dsp:sp>
    <dsp:sp modelId="{5AFEEE68-E5A6-4F8A-8FAD-8D14897CA546}">
      <dsp:nvSpPr>
        <dsp:cNvPr id="0" name=""/>
        <dsp:cNvSpPr/>
      </dsp:nvSpPr>
      <dsp:spPr>
        <a:xfrm>
          <a:off x="5842043" y="604408"/>
          <a:ext cx="2434137" cy="518400"/>
        </a:xfrm>
        <a:prstGeom prst="rect">
          <a:avLst/>
        </a:prstGeom>
        <a:solidFill>
          <a:schemeClr val="accent1">
            <a:hueOff val="0"/>
            <a:satOff val="0"/>
            <a:lumOff val="0"/>
            <a:alphaOff val="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Тексты для чтения</a:t>
          </a:r>
        </a:p>
      </dsp:txBody>
      <dsp:txXfrm>
        <a:off x="5842043" y="604408"/>
        <a:ext cx="2434137" cy="518400"/>
      </dsp:txXfrm>
    </dsp:sp>
    <dsp:sp modelId="{EAC53088-219F-4972-9FC5-C9988AC07CDA}">
      <dsp:nvSpPr>
        <dsp:cNvPr id="0" name=""/>
        <dsp:cNvSpPr/>
      </dsp:nvSpPr>
      <dsp:spPr>
        <a:xfrm>
          <a:off x="5842043" y="1122808"/>
          <a:ext cx="2434137" cy="1760718"/>
        </a:xfrm>
        <a:prstGeom prst="rect">
          <a:avLst/>
        </a:prstGeom>
        <a:solidFill>
          <a:schemeClr val="bg2">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err="1">
              <a:solidFill>
                <a:srgbClr val="002060"/>
              </a:solidFill>
              <a:latin typeface="Times New Roman" panose="02020603050405020304" pitchFamily="18" charset="0"/>
              <a:cs typeface="Times New Roman" panose="02020603050405020304" pitchFamily="18" charset="0"/>
            </a:rPr>
            <a:t>Несплошные</a:t>
          </a:r>
          <a:r>
            <a:rPr lang="ru-RU" sz="1800" b="1" kern="1200" dirty="0">
              <a:solidFill>
                <a:srgbClr val="002060"/>
              </a:solidFill>
              <a:latin typeface="Times New Roman" panose="02020603050405020304" pitchFamily="18" charset="0"/>
              <a:cs typeface="Times New Roman" panose="02020603050405020304" pitchFamily="18" charset="0"/>
            </a:rPr>
            <a:t> тексты</a:t>
          </a:r>
        </a:p>
        <a:p>
          <a:pPr marL="171450" lvl="1" indent="-171450" algn="l"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Множественные тексты</a:t>
          </a:r>
        </a:p>
        <a:p>
          <a:pPr marL="171450" lvl="1" indent="-171450" algn="l" defTabSz="800100">
            <a:lnSpc>
              <a:spcPct val="90000"/>
            </a:lnSpc>
            <a:spcBef>
              <a:spcPct val="0"/>
            </a:spcBef>
            <a:spcAft>
              <a:spcPct val="15000"/>
            </a:spcAft>
            <a:buChar char="•"/>
          </a:pPr>
          <a:r>
            <a:rPr lang="ru-RU" sz="1800" b="1" kern="1200" dirty="0" err="1">
              <a:solidFill>
                <a:srgbClr val="002060"/>
              </a:solidFill>
              <a:latin typeface="Times New Roman" panose="02020603050405020304" pitchFamily="18" charset="0"/>
              <a:cs typeface="Times New Roman" panose="02020603050405020304" pitchFamily="18" charset="0"/>
            </a:rPr>
            <a:t>Медио</a:t>
          </a:r>
          <a:r>
            <a:rPr lang="ru-RU" sz="1800" b="1" kern="1200" dirty="0">
              <a:solidFill>
                <a:srgbClr val="002060"/>
              </a:solidFill>
              <a:latin typeface="Times New Roman" panose="02020603050405020304" pitchFamily="18" charset="0"/>
              <a:cs typeface="Times New Roman" panose="02020603050405020304" pitchFamily="18" charset="0"/>
            </a:rPr>
            <a:t>-тексты</a:t>
          </a:r>
        </a:p>
      </dsp:txBody>
      <dsp:txXfrm>
        <a:off x="5842043" y="1122808"/>
        <a:ext cx="2434137" cy="17607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C67A-0816-4B5C-AB07-482509AC5BB5}">
      <dsp:nvSpPr>
        <dsp:cNvPr id="0" name=""/>
        <dsp:cNvSpPr/>
      </dsp:nvSpPr>
      <dsp:spPr>
        <a:xfrm>
          <a:off x="0" y="3059187"/>
          <a:ext cx="9144000" cy="1004093"/>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Осознание своего знания и незнания</a:t>
          </a:r>
        </a:p>
      </dsp:txBody>
      <dsp:txXfrm>
        <a:off x="0" y="3059187"/>
        <a:ext cx="9144000" cy="542210"/>
      </dsp:txXfrm>
    </dsp:sp>
    <dsp:sp modelId="{58352581-D240-4EA4-B90A-16A714A95DD8}">
      <dsp:nvSpPr>
        <dsp:cNvPr id="0" name=""/>
        <dsp:cNvSpPr/>
      </dsp:nvSpPr>
      <dsp:spPr>
        <a:xfrm>
          <a:off x="0" y="3581316"/>
          <a:ext cx="4572000" cy="4618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ru-RU" sz="2200" b="1" i="1" kern="1200" dirty="0">
              <a:solidFill>
                <a:srgbClr val="002060"/>
              </a:solidFill>
              <a:latin typeface="Times New Roman" panose="02020603050405020304" pitchFamily="18" charset="0"/>
              <a:cs typeface="Times New Roman" panose="02020603050405020304" pitchFamily="18" charset="0"/>
            </a:rPr>
            <a:t>Задание-знание, задание-незнание</a:t>
          </a:r>
        </a:p>
      </dsp:txBody>
      <dsp:txXfrm>
        <a:off x="0" y="3581316"/>
        <a:ext cx="4572000" cy="461883"/>
      </dsp:txXfrm>
    </dsp:sp>
    <dsp:sp modelId="{F20FAAF2-1B8C-442D-9791-FB4DD56CDAC0}">
      <dsp:nvSpPr>
        <dsp:cNvPr id="0" name=""/>
        <dsp:cNvSpPr/>
      </dsp:nvSpPr>
      <dsp:spPr>
        <a:xfrm>
          <a:off x="4572000" y="3581316"/>
          <a:ext cx="4572000" cy="4618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ru-RU" sz="2000" b="1" i="1" kern="1200" dirty="0">
              <a:solidFill>
                <a:srgbClr val="002060"/>
              </a:solidFill>
              <a:latin typeface="Times New Roman" panose="02020603050405020304" pitchFamily="18" charset="0"/>
              <a:cs typeface="Times New Roman" panose="02020603050405020304" pitchFamily="18" charset="0"/>
            </a:rPr>
            <a:t>Фиксация (вербальная и знаковая)  затруднения</a:t>
          </a:r>
        </a:p>
      </dsp:txBody>
      <dsp:txXfrm>
        <a:off x="4572000" y="3581316"/>
        <a:ext cx="4572000" cy="461883"/>
      </dsp:txXfrm>
    </dsp:sp>
    <dsp:sp modelId="{B67751B4-1757-4B6E-B5CB-309F8AC2CFBB}">
      <dsp:nvSpPr>
        <dsp:cNvPr id="0" name=""/>
        <dsp:cNvSpPr/>
      </dsp:nvSpPr>
      <dsp:spPr>
        <a:xfrm rot="10800000">
          <a:off x="0" y="1512162"/>
          <a:ext cx="9144000" cy="1544296"/>
        </a:xfrm>
        <a:prstGeom prst="upArrowCallou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kern="1200" dirty="0">
              <a:latin typeface="Times New Roman" panose="02020603050405020304" pitchFamily="18" charset="0"/>
              <a:cs typeface="Times New Roman" panose="02020603050405020304" pitchFamily="18" charset="0"/>
            </a:rPr>
            <a:t>Создание условий для осознания личностного смысла изучения новой темы</a:t>
          </a:r>
        </a:p>
      </dsp:txBody>
      <dsp:txXfrm rot="-10800000">
        <a:off x="0" y="1512162"/>
        <a:ext cx="9144000" cy="542047"/>
      </dsp:txXfrm>
    </dsp:sp>
    <dsp:sp modelId="{F60FC45C-E53B-48FA-9E9F-5E614D4BCE4B}">
      <dsp:nvSpPr>
        <dsp:cNvPr id="0" name=""/>
        <dsp:cNvSpPr/>
      </dsp:nvSpPr>
      <dsp:spPr>
        <a:xfrm>
          <a:off x="0" y="2072001"/>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ru-RU" sz="1600" b="1" i="1" kern="1200" dirty="0">
              <a:solidFill>
                <a:srgbClr val="002060"/>
              </a:solidFill>
            </a:rPr>
            <a:t>Вводная информация ценностно-смыслового содержания</a:t>
          </a:r>
        </a:p>
      </dsp:txBody>
      <dsp:txXfrm>
        <a:off x="0" y="2072001"/>
        <a:ext cx="4572000" cy="461744"/>
      </dsp:txXfrm>
    </dsp:sp>
    <dsp:sp modelId="{8284ECC3-3BE0-4BF5-A620-AB058C7B30F2}">
      <dsp:nvSpPr>
        <dsp:cNvPr id="0" name=""/>
        <dsp:cNvSpPr/>
      </dsp:nvSpPr>
      <dsp:spPr>
        <a:xfrm>
          <a:off x="4572000" y="2072001"/>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ru-RU" sz="1800" b="1" i="1" kern="1200" dirty="0">
              <a:solidFill>
                <a:srgbClr val="002060"/>
              </a:solidFill>
              <a:latin typeface="Times New Roman" panose="02020603050405020304" pitchFamily="18" charset="0"/>
              <a:cs typeface="Times New Roman" panose="02020603050405020304" pitchFamily="18" charset="0"/>
            </a:rPr>
            <a:t>Подводящий диалог</a:t>
          </a:r>
        </a:p>
      </dsp:txBody>
      <dsp:txXfrm>
        <a:off x="4572000" y="2072001"/>
        <a:ext cx="4572000" cy="461744"/>
      </dsp:txXfrm>
    </dsp:sp>
    <dsp:sp modelId="{CBEE3AE0-4A65-4527-AB99-F9663579B9ED}">
      <dsp:nvSpPr>
        <dsp:cNvPr id="0" name=""/>
        <dsp:cNvSpPr/>
      </dsp:nvSpPr>
      <dsp:spPr>
        <a:xfrm rot="10800000">
          <a:off x="0" y="718"/>
          <a:ext cx="9144000" cy="1544296"/>
        </a:xfrm>
        <a:prstGeom prst="upArrowCallou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Положительное самоопределение к предстоящей УПД</a:t>
          </a:r>
        </a:p>
      </dsp:txBody>
      <dsp:txXfrm rot="-10800000">
        <a:off x="0" y="718"/>
        <a:ext cx="9144000" cy="542047"/>
      </dsp:txXfrm>
    </dsp:sp>
    <dsp:sp modelId="{7A661CB1-4C11-4EF2-B977-86704F23D983}">
      <dsp:nvSpPr>
        <dsp:cNvPr id="0" name=""/>
        <dsp:cNvSpPr/>
      </dsp:nvSpPr>
      <dsp:spPr>
        <a:xfrm>
          <a:off x="0" y="542766"/>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endParaRPr lang="ru-RU" sz="2200" b="1" kern="1200" dirty="0">
            <a:solidFill>
              <a:srgbClr val="002060"/>
            </a:solidFill>
            <a:latin typeface="Times New Roman" panose="02020603050405020304" pitchFamily="18" charset="0"/>
            <a:cs typeface="Times New Roman" panose="02020603050405020304" pitchFamily="18" charset="0"/>
          </a:endParaRPr>
        </a:p>
      </dsp:txBody>
      <dsp:txXfrm>
        <a:off x="0" y="542766"/>
        <a:ext cx="4572000" cy="461744"/>
      </dsp:txXfrm>
    </dsp:sp>
    <dsp:sp modelId="{FC39BDCF-0E9B-4BAC-B05D-05C4951868B0}">
      <dsp:nvSpPr>
        <dsp:cNvPr id="0" name=""/>
        <dsp:cNvSpPr/>
      </dsp:nvSpPr>
      <dsp:spPr>
        <a:xfrm>
          <a:off x="4572000" y="542766"/>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endParaRPr lang="ru-RU" sz="2200" b="1" kern="1200" dirty="0">
            <a:solidFill>
              <a:srgbClr val="002060"/>
            </a:solidFill>
            <a:latin typeface="Times New Roman" panose="02020603050405020304" pitchFamily="18" charset="0"/>
            <a:cs typeface="Times New Roman" panose="02020603050405020304" pitchFamily="18" charset="0"/>
          </a:endParaRPr>
        </a:p>
      </dsp:txBody>
      <dsp:txXfrm>
        <a:off x="4572000" y="542766"/>
        <a:ext cx="4572000" cy="4617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C67A-0816-4B5C-AB07-482509AC5BB5}">
      <dsp:nvSpPr>
        <dsp:cNvPr id="0" name=""/>
        <dsp:cNvSpPr/>
      </dsp:nvSpPr>
      <dsp:spPr>
        <a:xfrm>
          <a:off x="0" y="3059187"/>
          <a:ext cx="9144000" cy="1004093"/>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kern="1200" dirty="0">
              <a:latin typeface="Times New Roman" panose="02020603050405020304" pitchFamily="18" charset="0"/>
              <a:cs typeface="Times New Roman" panose="02020603050405020304" pitchFamily="18" charset="0"/>
            </a:rPr>
            <a:t>Перевод вопросов в  цель и учебную задачу</a:t>
          </a:r>
        </a:p>
      </dsp:txBody>
      <dsp:txXfrm>
        <a:off x="0" y="3059187"/>
        <a:ext cx="9144000" cy="542210"/>
      </dsp:txXfrm>
    </dsp:sp>
    <dsp:sp modelId="{58352581-D240-4EA4-B90A-16A714A95DD8}">
      <dsp:nvSpPr>
        <dsp:cNvPr id="0" name=""/>
        <dsp:cNvSpPr/>
      </dsp:nvSpPr>
      <dsp:spPr>
        <a:xfrm>
          <a:off x="0" y="3581316"/>
          <a:ext cx="4572000" cy="4618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ru-RU" sz="2000" b="1" i="1" kern="1200" dirty="0">
              <a:solidFill>
                <a:srgbClr val="002060"/>
              </a:solidFill>
              <a:latin typeface="Times New Roman" panose="02020603050405020304" pitchFamily="18" charset="0"/>
              <a:cs typeface="Times New Roman" panose="02020603050405020304" pitchFamily="18" charset="0"/>
            </a:rPr>
            <a:t>Формулировка цели</a:t>
          </a:r>
        </a:p>
      </dsp:txBody>
      <dsp:txXfrm>
        <a:off x="0" y="3581316"/>
        <a:ext cx="4572000" cy="461883"/>
      </dsp:txXfrm>
    </dsp:sp>
    <dsp:sp modelId="{F20FAAF2-1B8C-442D-9791-FB4DD56CDAC0}">
      <dsp:nvSpPr>
        <dsp:cNvPr id="0" name=""/>
        <dsp:cNvSpPr/>
      </dsp:nvSpPr>
      <dsp:spPr>
        <a:xfrm>
          <a:off x="4572000" y="3581316"/>
          <a:ext cx="4572000" cy="4618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ru-RU" sz="2000" b="1" i="1" kern="1200" dirty="0">
              <a:solidFill>
                <a:srgbClr val="002060"/>
              </a:solidFill>
              <a:latin typeface="Times New Roman" panose="02020603050405020304" pitchFamily="18" charset="0"/>
              <a:cs typeface="Times New Roman" panose="02020603050405020304" pitchFamily="18" charset="0"/>
            </a:rPr>
            <a:t>Формулировка учебной задачи</a:t>
          </a:r>
        </a:p>
      </dsp:txBody>
      <dsp:txXfrm>
        <a:off x="4572000" y="3581316"/>
        <a:ext cx="4572000" cy="461883"/>
      </dsp:txXfrm>
    </dsp:sp>
    <dsp:sp modelId="{B67751B4-1757-4B6E-B5CB-309F8AC2CFBB}">
      <dsp:nvSpPr>
        <dsp:cNvPr id="0" name=""/>
        <dsp:cNvSpPr/>
      </dsp:nvSpPr>
      <dsp:spPr>
        <a:xfrm rot="10800000">
          <a:off x="0" y="1512162"/>
          <a:ext cx="9144000" cy="1544296"/>
        </a:xfrm>
        <a:prstGeom prst="upArrowCallou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kern="1200" dirty="0">
              <a:latin typeface="Times New Roman" panose="02020603050405020304" pitchFamily="18" charset="0"/>
              <a:cs typeface="Times New Roman" panose="02020603050405020304" pitchFamily="18" charset="0"/>
            </a:rPr>
            <a:t>Определение причин возникших затруднений: «не знаю…»</a:t>
          </a:r>
        </a:p>
      </dsp:txBody>
      <dsp:txXfrm rot="-10800000">
        <a:off x="0" y="1512162"/>
        <a:ext cx="9144000" cy="542047"/>
      </dsp:txXfrm>
    </dsp:sp>
    <dsp:sp modelId="{F60FC45C-E53B-48FA-9E9F-5E614D4BCE4B}">
      <dsp:nvSpPr>
        <dsp:cNvPr id="0" name=""/>
        <dsp:cNvSpPr/>
      </dsp:nvSpPr>
      <dsp:spPr>
        <a:xfrm>
          <a:off x="0" y="2072001"/>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ru-RU" sz="2000" b="1" i="1" kern="1200" dirty="0">
              <a:solidFill>
                <a:srgbClr val="002060"/>
              </a:solidFill>
              <a:latin typeface="Times New Roman" panose="02020603050405020304" pitchFamily="18" charset="0"/>
              <a:cs typeface="Times New Roman" panose="02020603050405020304" pitchFamily="18" charset="0"/>
            </a:rPr>
            <a:t>Что хотели бы знать?</a:t>
          </a:r>
        </a:p>
      </dsp:txBody>
      <dsp:txXfrm>
        <a:off x="0" y="2072001"/>
        <a:ext cx="4572000" cy="461744"/>
      </dsp:txXfrm>
    </dsp:sp>
    <dsp:sp modelId="{DE2B0793-C19E-4DE1-AE61-BEC9887FE0F7}">
      <dsp:nvSpPr>
        <dsp:cNvPr id="0" name=""/>
        <dsp:cNvSpPr/>
      </dsp:nvSpPr>
      <dsp:spPr>
        <a:xfrm>
          <a:off x="4572000" y="2072001"/>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ru-RU" sz="1600" b="1" i="1" kern="1200">
              <a:solidFill>
                <a:srgbClr val="002060"/>
              </a:solidFill>
              <a:latin typeface="Times New Roman" panose="02020603050405020304" pitchFamily="18" charset="0"/>
              <a:cs typeface="Times New Roman" panose="02020603050405020304" pitchFamily="18" charset="0"/>
            </a:rPr>
            <a:t>Где и когда необходимо будет применить эти знания?</a:t>
          </a:r>
          <a:endParaRPr lang="ru-RU" sz="1600" b="1" i="1" kern="1200" dirty="0">
            <a:solidFill>
              <a:srgbClr val="002060"/>
            </a:solidFill>
            <a:latin typeface="Times New Roman" panose="02020603050405020304" pitchFamily="18" charset="0"/>
            <a:cs typeface="Times New Roman" panose="02020603050405020304" pitchFamily="18" charset="0"/>
          </a:endParaRPr>
        </a:p>
      </dsp:txBody>
      <dsp:txXfrm>
        <a:off x="4572000" y="2072001"/>
        <a:ext cx="4572000" cy="461744"/>
      </dsp:txXfrm>
    </dsp:sp>
    <dsp:sp modelId="{CBEE3AE0-4A65-4527-AB99-F9663579B9ED}">
      <dsp:nvSpPr>
        <dsp:cNvPr id="0" name=""/>
        <dsp:cNvSpPr/>
      </dsp:nvSpPr>
      <dsp:spPr>
        <a:xfrm rot="10800000">
          <a:off x="0" y="718"/>
          <a:ext cx="9144000" cy="1544296"/>
        </a:xfrm>
        <a:prstGeom prst="upArrowCallou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Определение цели и учебной задачи предстоящей  ПД</a:t>
          </a:r>
        </a:p>
      </dsp:txBody>
      <dsp:txXfrm rot="-10800000">
        <a:off x="0" y="718"/>
        <a:ext cx="9144000" cy="542047"/>
      </dsp:txXfrm>
    </dsp:sp>
    <dsp:sp modelId="{7A661CB1-4C11-4EF2-B977-86704F23D983}">
      <dsp:nvSpPr>
        <dsp:cNvPr id="0" name=""/>
        <dsp:cNvSpPr/>
      </dsp:nvSpPr>
      <dsp:spPr>
        <a:xfrm>
          <a:off x="0" y="542766"/>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endParaRPr lang="ru-RU" sz="1600" b="1" kern="1200" dirty="0">
            <a:solidFill>
              <a:srgbClr val="002060"/>
            </a:solidFill>
            <a:latin typeface="Times New Roman" panose="02020603050405020304" pitchFamily="18" charset="0"/>
            <a:cs typeface="Times New Roman" panose="02020603050405020304" pitchFamily="18" charset="0"/>
          </a:endParaRPr>
        </a:p>
      </dsp:txBody>
      <dsp:txXfrm>
        <a:off x="0" y="542766"/>
        <a:ext cx="4572000" cy="461744"/>
      </dsp:txXfrm>
    </dsp:sp>
    <dsp:sp modelId="{FC39BDCF-0E9B-4BAC-B05D-05C4951868B0}">
      <dsp:nvSpPr>
        <dsp:cNvPr id="0" name=""/>
        <dsp:cNvSpPr/>
      </dsp:nvSpPr>
      <dsp:spPr>
        <a:xfrm>
          <a:off x="4572000" y="542766"/>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endParaRPr lang="ru-RU" sz="1600" b="1" kern="1200" dirty="0">
            <a:solidFill>
              <a:srgbClr val="002060"/>
            </a:solidFill>
            <a:latin typeface="Times New Roman" panose="02020603050405020304" pitchFamily="18" charset="0"/>
            <a:cs typeface="Times New Roman" panose="02020603050405020304" pitchFamily="18" charset="0"/>
          </a:endParaRPr>
        </a:p>
      </dsp:txBody>
      <dsp:txXfrm>
        <a:off x="4572000" y="542766"/>
        <a:ext cx="4572000" cy="4617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C67A-0816-4B5C-AB07-482509AC5BB5}">
      <dsp:nvSpPr>
        <dsp:cNvPr id="0" name=""/>
        <dsp:cNvSpPr/>
      </dsp:nvSpPr>
      <dsp:spPr>
        <a:xfrm>
          <a:off x="0" y="2952332"/>
          <a:ext cx="9144000" cy="1004093"/>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kern="1200" dirty="0">
              <a:latin typeface="Times New Roman" panose="02020603050405020304" pitchFamily="18" charset="0"/>
              <a:cs typeface="Times New Roman" panose="02020603050405020304" pitchFamily="18" charset="0"/>
            </a:rPr>
            <a:t>Вербальная и знаковая фиксация новых знаний</a:t>
          </a:r>
        </a:p>
      </dsp:txBody>
      <dsp:txXfrm>
        <a:off x="0" y="2952332"/>
        <a:ext cx="9144000" cy="542210"/>
      </dsp:txXfrm>
    </dsp:sp>
    <dsp:sp modelId="{58352581-D240-4EA4-B90A-16A714A95DD8}">
      <dsp:nvSpPr>
        <dsp:cNvPr id="0" name=""/>
        <dsp:cNvSpPr/>
      </dsp:nvSpPr>
      <dsp:spPr>
        <a:xfrm>
          <a:off x="0" y="3581316"/>
          <a:ext cx="4572000" cy="4618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ru-RU" sz="1900" b="1" i="1" kern="1200" dirty="0">
              <a:solidFill>
                <a:srgbClr val="002060"/>
              </a:solidFill>
              <a:latin typeface="Times New Roman" panose="02020603050405020304" pitchFamily="18" charset="0"/>
              <a:cs typeface="Times New Roman" panose="02020603050405020304" pitchFamily="18" charset="0"/>
            </a:rPr>
            <a:t>Содержательная рефлексия</a:t>
          </a:r>
        </a:p>
      </dsp:txBody>
      <dsp:txXfrm>
        <a:off x="0" y="3581316"/>
        <a:ext cx="4572000" cy="461883"/>
      </dsp:txXfrm>
    </dsp:sp>
    <dsp:sp modelId="{F20FAAF2-1B8C-442D-9791-FB4DD56CDAC0}">
      <dsp:nvSpPr>
        <dsp:cNvPr id="0" name=""/>
        <dsp:cNvSpPr/>
      </dsp:nvSpPr>
      <dsp:spPr>
        <a:xfrm>
          <a:off x="4572000" y="3581316"/>
          <a:ext cx="4572000" cy="4618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ru-RU" sz="1900" b="1" i="1" kern="1200" dirty="0">
              <a:solidFill>
                <a:srgbClr val="002060"/>
              </a:solidFill>
              <a:latin typeface="Times New Roman" panose="02020603050405020304" pitchFamily="18" charset="0"/>
              <a:cs typeface="Times New Roman" panose="02020603050405020304" pitchFamily="18" charset="0"/>
            </a:rPr>
            <a:t>Граф-схемы, кластер, таблицы, карты</a:t>
          </a:r>
        </a:p>
      </dsp:txBody>
      <dsp:txXfrm>
        <a:off x="4572000" y="3581316"/>
        <a:ext cx="4572000" cy="461883"/>
      </dsp:txXfrm>
    </dsp:sp>
    <dsp:sp modelId="{B67751B4-1757-4B6E-B5CB-309F8AC2CFBB}">
      <dsp:nvSpPr>
        <dsp:cNvPr id="0" name=""/>
        <dsp:cNvSpPr/>
      </dsp:nvSpPr>
      <dsp:spPr>
        <a:xfrm rot="10800000">
          <a:off x="0" y="1512162"/>
          <a:ext cx="9144000" cy="1544296"/>
        </a:xfrm>
        <a:prstGeom prst="upArrowCallou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kern="1200" dirty="0">
              <a:latin typeface="Times New Roman" panose="02020603050405020304" pitchFamily="18" charset="0"/>
              <a:cs typeface="Times New Roman" panose="02020603050405020304" pitchFamily="18" charset="0"/>
            </a:rPr>
            <a:t>Самостоятельное извлечение информации из различных источников</a:t>
          </a:r>
        </a:p>
      </dsp:txBody>
      <dsp:txXfrm rot="-10800000">
        <a:off x="0" y="1512162"/>
        <a:ext cx="9144000" cy="542047"/>
      </dsp:txXfrm>
    </dsp:sp>
    <dsp:sp modelId="{F60FC45C-E53B-48FA-9E9F-5E614D4BCE4B}">
      <dsp:nvSpPr>
        <dsp:cNvPr id="0" name=""/>
        <dsp:cNvSpPr/>
      </dsp:nvSpPr>
      <dsp:spPr>
        <a:xfrm>
          <a:off x="0" y="2072001"/>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ru-RU" sz="1900" b="1" i="1" kern="1200" dirty="0">
              <a:solidFill>
                <a:srgbClr val="002060"/>
              </a:solidFill>
              <a:latin typeface="Times New Roman" panose="02020603050405020304" pitchFamily="18" charset="0"/>
              <a:cs typeface="Times New Roman" panose="02020603050405020304" pitchFamily="18" charset="0"/>
            </a:rPr>
            <a:t>Чтение текстов</a:t>
          </a:r>
        </a:p>
      </dsp:txBody>
      <dsp:txXfrm>
        <a:off x="0" y="2072001"/>
        <a:ext cx="4572000" cy="461744"/>
      </dsp:txXfrm>
    </dsp:sp>
    <dsp:sp modelId="{8284ECC3-3BE0-4BF5-A620-AB058C7B30F2}">
      <dsp:nvSpPr>
        <dsp:cNvPr id="0" name=""/>
        <dsp:cNvSpPr/>
      </dsp:nvSpPr>
      <dsp:spPr>
        <a:xfrm>
          <a:off x="4572000" y="2072001"/>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ru-RU" sz="1800" b="1" i="1" kern="1200" dirty="0">
              <a:solidFill>
                <a:srgbClr val="002060"/>
              </a:solidFill>
              <a:latin typeface="Times New Roman" panose="02020603050405020304" pitchFamily="18" charset="0"/>
              <a:cs typeface="Times New Roman" panose="02020603050405020304" pitchFamily="18" charset="0"/>
            </a:rPr>
            <a:t>Проведение опытов, экспериментов, наблюдений</a:t>
          </a:r>
        </a:p>
      </dsp:txBody>
      <dsp:txXfrm>
        <a:off x="4572000" y="2072001"/>
        <a:ext cx="4572000" cy="461744"/>
      </dsp:txXfrm>
    </dsp:sp>
    <dsp:sp modelId="{CBEE3AE0-4A65-4527-AB99-F9663579B9ED}">
      <dsp:nvSpPr>
        <dsp:cNvPr id="0" name=""/>
        <dsp:cNvSpPr/>
      </dsp:nvSpPr>
      <dsp:spPr>
        <a:xfrm rot="10800000">
          <a:off x="0" y="718"/>
          <a:ext cx="9144000" cy="1544296"/>
        </a:xfrm>
        <a:prstGeom prst="upArrowCallou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b="1" kern="1200" dirty="0">
              <a:latin typeface="Times New Roman" panose="02020603050405020304" pitchFamily="18" charset="0"/>
              <a:cs typeface="Times New Roman" panose="02020603050405020304" pitchFamily="18" charset="0"/>
            </a:rPr>
            <a:t>Открытие и построение новых знаний</a:t>
          </a:r>
        </a:p>
      </dsp:txBody>
      <dsp:txXfrm rot="-10800000">
        <a:off x="0" y="718"/>
        <a:ext cx="9144000" cy="542047"/>
      </dsp:txXfrm>
    </dsp:sp>
    <dsp:sp modelId="{7A661CB1-4C11-4EF2-B977-86704F23D983}">
      <dsp:nvSpPr>
        <dsp:cNvPr id="0" name=""/>
        <dsp:cNvSpPr/>
      </dsp:nvSpPr>
      <dsp:spPr>
        <a:xfrm>
          <a:off x="0" y="542766"/>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endParaRPr lang="ru-RU" sz="1900" b="1" kern="1200" dirty="0">
            <a:solidFill>
              <a:srgbClr val="002060"/>
            </a:solidFill>
            <a:latin typeface="Times New Roman" panose="02020603050405020304" pitchFamily="18" charset="0"/>
            <a:cs typeface="Times New Roman" panose="02020603050405020304" pitchFamily="18" charset="0"/>
          </a:endParaRPr>
        </a:p>
      </dsp:txBody>
      <dsp:txXfrm>
        <a:off x="0" y="542766"/>
        <a:ext cx="4572000" cy="461744"/>
      </dsp:txXfrm>
    </dsp:sp>
    <dsp:sp modelId="{FC39BDCF-0E9B-4BAC-B05D-05C4951868B0}">
      <dsp:nvSpPr>
        <dsp:cNvPr id="0" name=""/>
        <dsp:cNvSpPr/>
      </dsp:nvSpPr>
      <dsp:spPr>
        <a:xfrm>
          <a:off x="4572000" y="542766"/>
          <a:ext cx="4572000" cy="4617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endParaRPr lang="ru-RU" sz="1900" b="1" kern="1200" dirty="0">
            <a:solidFill>
              <a:srgbClr val="002060"/>
            </a:solidFill>
            <a:latin typeface="Times New Roman" panose="02020603050405020304" pitchFamily="18" charset="0"/>
            <a:cs typeface="Times New Roman" panose="02020603050405020304" pitchFamily="18" charset="0"/>
          </a:endParaRPr>
        </a:p>
      </dsp:txBody>
      <dsp:txXfrm>
        <a:off x="4572000" y="542766"/>
        <a:ext cx="4572000" cy="46174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5C67A-0816-4B5C-AB07-482509AC5BB5}">
      <dsp:nvSpPr>
        <dsp:cNvPr id="0" name=""/>
        <dsp:cNvSpPr/>
      </dsp:nvSpPr>
      <dsp:spPr>
        <a:xfrm>
          <a:off x="0" y="3081858"/>
          <a:ext cx="9144000" cy="1011534"/>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u-RU" sz="2800" b="1" i="1" kern="1200" dirty="0">
              <a:latin typeface="Times New Roman" panose="02020603050405020304" pitchFamily="18" charset="0"/>
              <a:cs typeface="Times New Roman" panose="02020603050405020304" pitchFamily="18" charset="0"/>
            </a:rPr>
            <a:t>Содержательная и личностная рефлексия</a:t>
          </a:r>
        </a:p>
      </dsp:txBody>
      <dsp:txXfrm>
        <a:off x="0" y="3081858"/>
        <a:ext cx="9144000" cy="546228"/>
      </dsp:txXfrm>
    </dsp:sp>
    <dsp:sp modelId="{58352581-D240-4EA4-B90A-16A714A95DD8}">
      <dsp:nvSpPr>
        <dsp:cNvPr id="0" name=""/>
        <dsp:cNvSpPr/>
      </dsp:nvSpPr>
      <dsp:spPr>
        <a:xfrm>
          <a:off x="0" y="3607856"/>
          <a:ext cx="4572000" cy="465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ru-RU" sz="2800" kern="1200" dirty="0"/>
            <a:t>«</a:t>
          </a:r>
          <a:r>
            <a:rPr lang="ru-RU" sz="2800" b="1" i="1" kern="1200" dirty="0">
              <a:solidFill>
                <a:srgbClr val="002060"/>
              </a:solidFill>
              <a:latin typeface="Times New Roman" panose="02020603050405020304" pitchFamily="18" charset="0"/>
              <a:cs typeface="Times New Roman" panose="02020603050405020304" pitchFamily="18" charset="0"/>
            </a:rPr>
            <a:t>Знаю что», «Знаю как»</a:t>
          </a:r>
        </a:p>
      </dsp:txBody>
      <dsp:txXfrm>
        <a:off x="0" y="3607856"/>
        <a:ext cx="4572000" cy="465305"/>
      </dsp:txXfrm>
    </dsp:sp>
    <dsp:sp modelId="{F20FAAF2-1B8C-442D-9791-FB4DD56CDAC0}">
      <dsp:nvSpPr>
        <dsp:cNvPr id="0" name=""/>
        <dsp:cNvSpPr/>
      </dsp:nvSpPr>
      <dsp:spPr>
        <a:xfrm>
          <a:off x="4572000" y="3607856"/>
          <a:ext cx="4572000" cy="46530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ru-RU" sz="2800" kern="1200" dirty="0"/>
            <a:t>«</a:t>
          </a:r>
          <a:r>
            <a:rPr lang="ru-RU" sz="2800" b="1" i="1" kern="1200" dirty="0">
              <a:solidFill>
                <a:srgbClr val="002060"/>
              </a:solidFill>
              <a:latin typeface="Times New Roman" panose="02020603050405020304" pitchFamily="18" charset="0"/>
              <a:cs typeface="Times New Roman" panose="02020603050405020304" pitchFamily="18" charset="0"/>
            </a:rPr>
            <a:t>Знаю зачем», «Знаю Я»</a:t>
          </a:r>
        </a:p>
      </dsp:txBody>
      <dsp:txXfrm>
        <a:off x="4572000" y="3607856"/>
        <a:ext cx="4572000" cy="465305"/>
      </dsp:txXfrm>
    </dsp:sp>
    <dsp:sp modelId="{B67751B4-1757-4B6E-B5CB-309F8AC2CFBB}">
      <dsp:nvSpPr>
        <dsp:cNvPr id="0" name=""/>
        <dsp:cNvSpPr/>
      </dsp:nvSpPr>
      <dsp:spPr>
        <a:xfrm rot="10800000">
          <a:off x="0" y="1523368"/>
          <a:ext cx="9144000" cy="1555740"/>
        </a:xfrm>
        <a:prstGeom prst="upArrowCallou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i="1" kern="1200" dirty="0">
              <a:solidFill>
                <a:schemeClr val="bg1"/>
              </a:solidFill>
              <a:latin typeface="Times New Roman" panose="02020603050405020304" pitchFamily="18" charset="0"/>
              <a:cs typeface="Times New Roman" panose="02020603050405020304" pitchFamily="18" charset="0"/>
            </a:rPr>
            <a:t>Применение новых знаний по выработанному алгоритму</a:t>
          </a:r>
        </a:p>
      </dsp:txBody>
      <dsp:txXfrm rot="-10800000">
        <a:off x="0" y="1523368"/>
        <a:ext cx="9144000" cy="546064"/>
      </dsp:txXfrm>
    </dsp:sp>
    <dsp:sp modelId="{F60FC45C-E53B-48FA-9E9F-5E614D4BCE4B}">
      <dsp:nvSpPr>
        <dsp:cNvPr id="0" name=""/>
        <dsp:cNvSpPr/>
      </dsp:nvSpPr>
      <dsp:spPr>
        <a:xfrm>
          <a:off x="0" y="2087356"/>
          <a:ext cx="4572000" cy="46516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ru-RU" sz="2000" b="1" i="1" kern="1200" dirty="0">
              <a:latin typeface="Times New Roman" panose="02020603050405020304" pitchFamily="18" charset="0"/>
              <a:cs typeface="Times New Roman" panose="02020603050405020304" pitchFamily="18" charset="0"/>
            </a:rPr>
            <a:t>Предметные и </a:t>
          </a:r>
          <a:r>
            <a:rPr lang="ru-RU" sz="2000" b="1" i="1" kern="1200" dirty="0" err="1">
              <a:latin typeface="Times New Roman" panose="02020603050405020304" pitchFamily="18" charset="0"/>
              <a:cs typeface="Times New Roman" panose="02020603050405020304" pitchFamily="18" charset="0"/>
            </a:rPr>
            <a:t>межпредметные</a:t>
          </a:r>
          <a:r>
            <a:rPr lang="ru-RU" sz="2000" b="1" i="1" kern="1200" dirty="0">
              <a:latin typeface="Times New Roman" panose="02020603050405020304" pitchFamily="18" charset="0"/>
              <a:cs typeface="Times New Roman" panose="02020603050405020304" pitchFamily="18" charset="0"/>
            </a:rPr>
            <a:t> задачи</a:t>
          </a:r>
        </a:p>
      </dsp:txBody>
      <dsp:txXfrm>
        <a:off x="0" y="2087356"/>
        <a:ext cx="4572000" cy="465166"/>
      </dsp:txXfrm>
    </dsp:sp>
    <dsp:sp modelId="{8284ECC3-3BE0-4BF5-A620-AB058C7B30F2}">
      <dsp:nvSpPr>
        <dsp:cNvPr id="0" name=""/>
        <dsp:cNvSpPr/>
      </dsp:nvSpPr>
      <dsp:spPr>
        <a:xfrm>
          <a:off x="4572000" y="2087356"/>
          <a:ext cx="4572000" cy="46516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ru-RU" sz="2000" b="1" i="1" kern="1200" dirty="0">
              <a:solidFill>
                <a:srgbClr val="002060"/>
              </a:solidFill>
              <a:latin typeface="Times New Roman" panose="02020603050405020304" pitchFamily="18" charset="0"/>
              <a:cs typeface="Times New Roman" panose="02020603050405020304" pitchFamily="18" charset="0"/>
            </a:rPr>
            <a:t>Контекстные задачи, задачи открытого типа</a:t>
          </a:r>
        </a:p>
      </dsp:txBody>
      <dsp:txXfrm>
        <a:off x="4572000" y="2087356"/>
        <a:ext cx="4572000" cy="465166"/>
      </dsp:txXfrm>
    </dsp:sp>
    <dsp:sp modelId="{CBEE3AE0-4A65-4527-AB99-F9663579B9ED}">
      <dsp:nvSpPr>
        <dsp:cNvPr id="0" name=""/>
        <dsp:cNvSpPr/>
      </dsp:nvSpPr>
      <dsp:spPr>
        <a:xfrm rot="10800000">
          <a:off x="0" y="723"/>
          <a:ext cx="9144000" cy="1555740"/>
        </a:xfrm>
        <a:prstGeom prst="upArrowCallou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b="1" kern="1200" dirty="0">
              <a:latin typeface="Times New Roman" panose="02020603050405020304" pitchFamily="18" charset="0"/>
              <a:cs typeface="Times New Roman" panose="02020603050405020304" pitchFamily="18" charset="0"/>
            </a:rPr>
            <a:t>Включение новых знаний в систему мировоззрения и жизнедеятельности</a:t>
          </a:r>
        </a:p>
      </dsp:txBody>
      <dsp:txXfrm rot="-10800000">
        <a:off x="0" y="723"/>
        <a:ext cx="9144000" cy="546064"/>
      </dsp:txXfrm>
    </dsp:sp>
    <dsp:sp modelId="{7A661CB1-4C11-4EF2-B977-86704F23D983}">
      <dsp:nvSpPr>
        <dsp:cNvPr id="0" name=""/>
        <dsp:cNvSpPr/>
      </dsp:nvSpPr>
      <dsp:spPr>
        <a:xfrm>
          <a:off x="0" y="546788"/>
          <a:ext cx="4572000" cy="46516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endParaRPr lang="ru-RU" sz="2800" b="1" kern="1200" dirty="0">
            <a:solidFill>
              <a:srgbClr val="002060"/>
            </a:solidFill>
            <a:latin typeface="Times New Roman" panose="02020603050405020304" pitchFamily="18" charset="0"/>
            <a:cs typeface="Times New Roman" panose="02020603050405020304" pitchFamily="18" charset="0"/>
          </a:endParaRPr>
        </a:p>
      </dsp:txBody>
      <dsp:txXfrm>
        <a:off x="0" y="546788"/>
        <a:ext cx="4572000" cy="465166"/>
      </dsp:txXfrm>
    </dsp:sp>
    <dsp:sp modelId="{FC39BDCF-0E9B-4BAC-B05D-05C4951868B0}">
      <dsp:nvSpPr>
        <dsp:cNvPr id="0" name=""/>
        <dsp:cNvSpPr/>
      </dsp:nvSpPr>
      <dsp:spPr>
        <a:xfrm>
          <a:off x="4572000" y="546788"/>
          <a:ext cx="4572000" cy="46516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endParaRPr lang="ru-RU" sz="2800" b="1" kern="1200" dirty="0">
            <a:solidFill>
              <a:srgbClr val="002060"/>
            </a:solidFill>
            <a:latin typeface="Times New Roman" panose="02020603050405020304" pitchFamily="18" charset="0"/>
            <a:cs typeface="Times New Roman" panose="02020603050405020304" pitchFamily="18" charset="0"/>
          </a:endParaRPr>
        </a:p>
      </dsp:txBody>
      <dsp:txXfrm>
        <a:off x="4572000" y="546788"/>
        <a:ext cx="4572000" cy="465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2792-941C-4BD1-AE84-4D1CC1D3E06B}">
      <dsp:nvSpPr>
        <dsp:cNvPr id="0" name=""/>
        <dsp:cNvSpPr/>
      </dsp:nvSpPr>
      <dsp:spPr>
        <a:xfrm>
          <a:off x="1320799" y="0"/>
          <a:ext cx="6502400" cy="4064000"/>
        </a:xfrm>
        <a:prstGeom prst="swooshArrow">
          <a:avLst>
            <a:gd name="adj1" fmla="val 25000"/>
            <a:gd name="adj2" fmla="val 25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sp>
    <dsp:sp modelId="{0A2ECEE7-9599-4132-A5F5-84457D49F9AC}">
      <dsp:nvSpPr>
        <dsp:cNvPr id="0" name=""/>
        <dsp:cNvSpPr/>
      </dsp:nvSpPr>
      <dsp:spPr>
        <a:xfrm>
          <a:off x="1961286" y="3021990"/>
          <a:ext cx="149555" cy="1495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2BD0A-C780-4D57-ADE6-52A9CC47B311}">
      <dsp:nvSpPr>
        <dsp:cNvPr id="0" name=""/>
        <dsp:cNvSpPr/>
      </dsp:nvSpPr>
      <dsp:spPr>
        <a:xfrm>
          <a:off x="2036064" y="3096768"/>
          <a:ext cx="1111910" cy="96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marL="0" lvl="0" indent="0" algn="l" defTabSz="1155700">
            <a:lnSpc>
              <a:spcPct val="90000"/>
            </a:lnSpc>
            <a:spcBef>
              <a:spcPct val="0"/>
            </a:spcBef>
            <a:spcAft>
              <a:spcPct val="35000"/>
            </a:spcAft>
            <a:buNone/>
          </a:pPr>
          <a:endParaRPr lang="ru-RU" sz="2600" kern="1200" dirty="0"/>
        </a:p>
      </dsp:txBody>
      <dsp:txXfrm>
        <a:off x="2036064" y="3096768"/>
        <a:ext cx="1111910" cy="967232"/>
      </dsp:txXfrm>
    </dsp:sp>
    <dsp:sp modelId="{455C9E06-4742-460D-9A41-5EBCCEAC894F}">
      <dsp:nvSpPr>
        <dsp:cNvPr id="0" name=""/>
        <dsp:cNvSpPr/>
      </dsp:nvSpPr>
      <dsp:spPr>
        <a:xfrm>
          <a:off x="3017926" y="2076703"/>
          <a:ext cx="260096" cy="26009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5DC89-6568-49C0-8A87-9269106388AA}">
      <dsp:nvSpPr>
        <dsp:cNvPr id="0" name=""/>
        <dsp:cNvSpPr/>
      </dsp:nvSpPr>
      <dsp:spPr>
        <a:xfrm>
          <a:off x="3147974" y="2206751"/>
          <a:ext cx="1365504" cy="185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9" tIns="0" rIns="0" bIns="0" numCol="1" spcCol="1270" anchor="t" anchorCtr="0">
          <a:noAutofit/>
        </a:bodyPr>
        <a:lstStyle/>
        <a:p>
          <a:pPr marL="0" lvl="0" indent="0" algn="l" defTabSz="1377950">
            <a:lnSpc>
              <a:spcPct val="90000"/>
            </a:lnSpc>
            <a:spcBef>
              <a:spcPct val="0"/>
            </a:spcBef>
            <a:spcAft>
              <a:spcPct val="35000"/>
            </a:spcAft>
            <a:buNone/>
          </a:pPr>
          <a:endParaRPr lang="ru-RU" sz="3100" kern="1200" dirty="0"/>
        </a:p>
      </dsp:txBody>
      <dsp:txXfrm>
        <a:off x="3147974" y="2206751"/>
        <a:ext cx="1365504" cy="1857248"/>
      </dsp:txXfrm>
    </dsp:sp>
    <dsp:sp modelId="{F650AFB8-051E-4A34-BE08-80F4C1D37B9C}">
      <dsp:nvSpPr>
        <dsp:cNvPr id="0" name=""/>
        <dsp:cNvSpPr/>
      </dsp:nvSpPr>
      <dsp:spPr>
        <a:xfrm>
          <a:off x="4367174" y="1380134"/>
          <a:ext cx="344627" cy="34462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0A623-5CE7-4643-8DC7-E1F11E067E4C}">
      <dsp:nvSpPr>
        <dsp:cNvPr id="0" name=""/>
        <dsp:cNvSpPr/>
      </dsp:nvSpPr>
      <dsp:spPr>
        <a:xfrm>
          <a:off x="0" y="0"/>
          <a:ext cx="2875983" cy="2511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1" tIns="0" rIns="0" bIns="0" numCol="1" spcCol="1270" anchor="t" anchorCtr="0">
          <a:noAutofit/>
        </a:bodyPr>
        <a:lstStyle/>
        <a:p>
          <a:pPr marL="0" lvl="0" indent="0" algn="l" defTabSz="2889250">
            <a:lnSpc>
              <a:spcPct val="90000"/>
            </a:lnSpc>
            <a:spcBef>
              <a:spcPct val="0"/>
            </a:spcBef>
            <a:spcAft>
              <a:spcPct val="35000"/>
            </a:spcAft>
            <a:buNone/>
          </a:pPr>
          <a:endParaRPr lang="ru-RU" sz="6500" b="1" kern="1200" dirty="0">
            <a:solidFill>
              <a:schemeClr val="tx2">
                <a:lumMod val="75000"/>
              </a:schemeClr>
            </a:solidFill>
            <a:latin typeface="Times New Roman" panose="02020603050405020304" pitchFamily="18" charset="0"/>
            <a:cs typeface="Times New Roman" panose="02020603050405020304" pitchFamily="18" charset="0"/>
          </a:endParaRPr>
        </a:p>
      </dsp:txBody>
      <dsp:txXfrm>
        <a:off x="0" y="0"/>
        <a:ext cx="2875983" cy="2511552"/>
      </dsp:txXfrm>
    </dsp:sp>
    <dsp:sp modelId="{5608D28A-7912-4445-AA71-3F5C59104DD6}">
      <dsp:nvSpPr>
        <dsp:cNvPr id="0" name=""/>
        <dsp:cNvSpPr/>
      </dsp:nvSpPr>
      <dsp:spPr>
        <a:xfrm>
          <a:off x="5836716" y="919276"/>
          <a:ext cx="461670" cy="4616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95E692-6462-4742-865C-FD34525925C6}">
      <dsp:nvSpPr>
        <dsp:cNvPr id="0" name=""/>
        <dsp:cNvSpPr/>
      </dsp:nvSpPr>
      <dsp:spPr>
        <a:xfrm>
          <a:off x="4571997" y="1150111"/>
          <a:ext cx="1365504" cy="2913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30" tIns="0" rIns="0" bIns="0" numCol="1" spcCol="1270" anchor="t" anchorCtr="0">
          <a:noAutofit/>
        </a:bodyPr>
        <a:lstStyle/>
        <a:p>
          <a:pPr marL="0" lvl="0" indent="0" algn="l" defTabSz="2889250">
            <a:lnSpc>
              <a:spcPct val="90000"/>
            </a:lnSpc>
            <a:spcBef>
              <a:spcPct val="0"/>
            </a:spcBef>
            <a:spcAft>
              <a:spcPct val="35000"/>
            </a:spcAft>
            <a:buNone/>
          </a:pPr>
          <a:endParaRPr lang="ru-RU" sz="6500" kern="1200" dirty="0"/>
        </a:p>
      </dsp:txBody>
      <dsp:txXfrm>
        <a:off x="4571997" y="1150111"/>
        <a:ext cx="1365504" cy="2913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F3F8F-37A7-4DD4-97B0-8F5772CC6FEA}">
      <dsp:nvSpPr>
        <dsp:cNvPr id="0" name=""/>
        <dsp:cNvSpPr/>
      </dsp:nvSpPr>
      <dsp:spPr>
        <a:xfrm>
          <a:off x="0" y="275665"/>
          <a:ext cx="4800599" cy="4800599"/>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D59D4A-E584-4599-ADFC-052C1AC68788}">
      <dsp:nvSpPr>
        <dsp:cNvPr id="0" name=""/>
        <dsp:cNvSpPr/>
      </dsp:nvSpPr>
      <dsp:spPr>
        <a:xfrm>
          <a:off x="2400299" y="18113"/>
          <a:ext cx="5600699" cy="48005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b="1" kern="1200" dirty="0"/>
            <a:t>: </a:t>
          </a:r>
        </a:p>
      </dsp:txBody>
      <dsp:txXfrm>
        <a:off x="2400299" y="18113"/>
        <a:ext cx="5600699" cy="1440182"/>
      </dsp:txXfrm>
    </dsp:sp>
    <dsp:sp modelId="{EE75F00A-0BCA-403F-B68E-516BBDA15DD0}">
      <dsp:nvSpPr>
        <dsp:cNvPr id="0" name=""/>
        <dsp:cNvSpPr/>
      </dsp:nvSpPr>
      <dsp:spPr>
        <a:xfrm>
          <a:off x="840106" y="1715848"/>
          <a:ext cx="3120386" cy="3120386"/>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1B7079-B2AF-4FAD-B136-A5563996935A}">
      <dsp:nvSpPr>
        <dsp:cNvPr id="0" name=""/>
        <dsp:cNvSpPr/>
      </dsp:nvSpPr>
      <dsp:spPr>
        <a:xfrm>
          <a:off x="2400299" y="1715848"/>
          <a:ext cx="5600699" cy="312038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ru-RU" sz="2400" kern="1200" dirty="0"/>
        </a:p>
      </dsp:txBody>
      <dsp:txXfrm>
        <a:off x="2400299" y="1715848"/>
        <a:ext cx="5600699" cy="1440178"/>
      </dsp:txXfrm>
    </dsp:sp>
    <dsp:sp modelId="{AEF494DA-27EC-495E-9DD1-42C7500535F9}">
      <dsp:nvSpPr>
        <dsp:cNvPr id="0" name=""/>
        <dsp:cNvSpPr/>
      </dsp:nvSpPr>
      <dsp:spPr>
        <a:xfrm>
          <a:off x="1680210" y="3156026"/>
          <a:ext cx="1440178" cy="1440178"/>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AB205C-B75C-4210-9B02-F173702F82E7}">
      <dsp:nvSpPr>
        <dsp:cNvPr id="0" name=""/>
        <dsp:cNvSpPr/>
      </dsp:nvSpPr>
      <dsp:spPr>
        <a:xfrm>
          <a:off x="2400299" y="3140314"/>
          <a:ext cx="5600699" cy="144017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ru-RU" sz="2400" kern="1200" dirty="0"/>
        </a:p>
      </dsp:txBody>
      <dsp:txXfrm>
        <a:off x="2400299" y="3140314"/>
        <a:ext cx="5600699" cy="14401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F3F8F-37A7-4DD4-97B0-8F5772CC6FEA}">
      <dsp:nvSpPr>
        <dsp:cNvPr id="0" name=""/>
        <dsp:cNvSpPr/>
      </dsp:nvSpPr>
      <dsp:spPr>
        <a:xfrm>
          <a:off x="30043" y="0"/>
          <a:ext cx="5355434" cy="5355434"/>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D59D4A-E584-4599-ADFC-052C1AC68788}">
      <dsp:nvSpPr>
        <dsp:cNvPr id="0" name=""/>
        <dsp:cNvSpPr/>
      </dsp:nvSpPr>
      <dsp:spPr>
        <a:xfrm>
          <a:off x="2677717" y="0"/>
          <a:ext cx="6466283" cy="535543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ru-RU" sz="1800" b="1" kern="1200" dirty="0">
              <a:solidFill>
                <a:srgbClr val="C00000"/>
              </a:solidFill>
              <a:latin typeface="Times New Roman" panose="02020603050405020304" pitchFamily="18" charset="0"/>
              <a:cs typeface="Times New Roman" panose="02020603050405020304" pitchFamily="18" charset="0"/>
            </a:rPr>
            <a:t>Функционально грамотный человек </a:t>
          </a:r>
          <a:r>
            <a:rPr lang="ru-RU" sz="1800" b="1" kern="1200" dirty="0">
              <a:solidFill>
                <a:srgbClr val="002060"/>
              </a:solidFill>
              <a:latin typeface="Times New Roman" panose="02020603050405020304" pitchFamily="18" charset="0"/>
              <a:cs typeface="Times New Roman" panose="02020603050405020304" pitchFamily="18" charset="0"/>
            </a:rPr>
            <a:t>— это человек, который способен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 </a:t>
          </a:r>
          <a:r>
            <a:rPr lang="ru-RU" sz="1800" kern="1200" dirty="0">
              <a:solidFill>
                <a:srgbClr val="002060"/>
              </a:solidFill>
            </a:rPr>
            <a:t>(</a:t>
          </a:r>
          <a:r>
            <a:rPr lang="ru-RU" sz="1800" kern="1200" dirty="0" err="1">
              <a:solidFill>
                <a:srgbClr val="002060"/>
              </a:solidFill>
            </a:rPr>
            <a:t>А.А.Леонтьев</a:t>
          </a:r>
          <a:r>
            <a:rPr lang="ru-RU" sz="1800" kern="1200" dirty="0">
              <a:solidFill>
                <a:srgbClr val="002060"/>
              </a:solidFill>
            </a:rPr>
            <a:t>)</a:t>
          </a:r>
        </a:p>
      </dsp:txBody>
      <dsp:txXfrm>
        <a:off x="2677717" y="0"/>
        <a:ext cx="6466283" cy="1606633"/>
      </dsp:txXfrm>
    </dsp:sp>
    <dsp:sp modelId="{EE75F00A-0BCA-403F-B68E-516BBDA15DD0}">
      <dsp:nvSpPr>
        <dsp:cNvPr id="0" name=""/>
        <dsp:cNvSpPr/>
      </dsp:nvSpPr>
      <dsp:spPr>
        <a:xfrm>
          <a:off x="937202" y="1616659"/>
          <a:ext cx="3481028" cy="3481028"/>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1B7079-B2AF-4FAD-B136-A5563996935A}">
      <dsp:nvSpPr>
        <dsp:cNvPr id="0" name=""/>
        <dsp:cNvSpPr/>
      </dsp:nvSpPr>
      <dsp:spPr>
        <a:xfrm>
          <a:off x="2677717" y="1614291"/>
          <a:ext cx="6466283" cy="3481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ru-RU" sz="1800" b="1" kern="1200" dirty="0">
              <a:solidFill>
                <a:srgbClr val="C00000"/>
              </a:solidFill>
              <a:latin typeface="Times New Roman" panose="02020603050405020304" pitchFamily="18" charset="0"/>
              <a:cs typeface="Times New Roman" panose="02020603050405020304" pitchFamily="18" charset="0"/>
            </a:rPr>
            <a:t>Основной вопрос исследования </a:t>
          </a:r>
          <a:r>
            <a:rPr lang="en-US" sz="1800" b="1" kern="1200" dirty="0">
              <a:solidFill>
                <a:srgbClr val="C00000"/>
              </a:solidFill>
              <a:latin typeface="Times New Roman" panose="02020603050405020304" pitchFamily="18" charset="0"/>
              <a:cs typeface="Times New Roman" panose="02020603050405020304" pitchFamily="18" charset="0"/>
            </a:rPr>
            <a:t>PISA</a:t>
          </a:r>
          <a:r>
            <a:rPr lang="ru-RU" sz="1800" b="1" kern="1200" dirty="0">
              <a:solidFill>
                <a:srgbClr val="C00000"/>
              </a:solidFill>
              <a:latin typeface="Times New Roman" panose="02020603050405020304" pitchFamily="18" charset="0"/>
              <a:cs typeface="Times New Roman" panose="02020603050405020304" pitchFamily="18" charset="0"/>
            </a:rPr>
            <a:t>: </a:t>
          </a:r>
          <a:r>
            <a:rPr lang="ru-RU" sz="1800" b="1" kern="1200" dirty="0">
              <a:latin typeface="Times New Roman" panose="02020603050405020304" pitchFamily="18" charset="0"/>
              <a:cs typeface="Times New Roman" panose="02020603050405020304" pitchFamily="18" charset="0"/>
            </a:rPr>
            <a:t>Обладают ли </a:t>
          </a:r>
          <a:r>
            <a:rPr lang="ru-RU" sz="1800" b="1" kern="1200" dirty="0">
              <a:solidFill>
                <a:srgbClr val="002060"/>
              </a:solidFill>
              <a:latin typeface="Times New Roman" panose="02020603050405020304" pitchFamily="18" charset="0"/>
              <a:cs typeface="Times New Roman" panose="02020603050405020304" pitchFamily="18" charset="0"/>
            </a:rPr>
            <a:t>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a:t>
          </a:r>
          <a:r>
            <a:rPr lang="ru-RU" sz="1800" b="1" kern="1200" dirty="0">
              <a:latin typeface="Times New Roman" panose="02020603050405020304" pitchFamily="18" charset="0"/>
              <a:cs typeface="Times New Roman" panose="02020603050405020304" pitchFamily="18" charset="0"/>
            </a:rPr>
            <a:t>социальных отношений?</a:t>
          </a:r>
        </a:p>
      </dsp:txBody>
      <dsp:txXfrm>
        <a:off x="2677717" y="1614291"/>
        <a:ext cx="6466283" cy="1606628"/>
      </dsp:txXfrm>
    </dsp:sp>
    <dsp:sp modelId="{AEF494DA-27EC-495E-9DD1-42C7500535F9}">
      <dsp:nvSpPr>
        <dsp:cNvPr id="0" name=""/>
        <dsp:cNvSpPr/>
      </dsp:nvSpPr>
      <dsp:spPr>
        <a:xfrm>
          <a:off x="1874402" y="3213262"/>
          <a:ext cx="1606628" cy="1606628"/>
        </a:xfrm>
        <a:prstGeom prst="pie">
          <a:avLst>
            <a:gd name="adj1" fmla="val 5400000"/>
            <a:gd name="adj2" fmla="val 16200000"/>
          </a:avLst>
        </a:prstGeom>
        <a:gradFill rotWithShape="0">
          <a:gsLst>
            <a:gs pos="0">
              <a:schemeClr val="accent1">
                <a:hueOff val="0"/>
                <a:satOff val="0"/>
                <a:lumOff val="0"/>
                <a:alphaOff val="0"/>
                <a:tint val="0"/>
              </a:schemeClr>
            </a:gs>
            <a:gs pos="44000">
              <a:schemeClr val="accent1">
                <a:hueOff val="0"/>
                <a:satOff val="0"/>
                <a:lumOff val="0"/>
                <a:alphaOff val="0"/>
                <a:tint val="60000"/>
                <a:satMod val="120000"/>
              </a:schemeClr>
            </a:gs>
            <a:gs pos="100000">
              <a:schemeClr val="accent1">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AB205C-B75C-4210-9B02-F173702F82E7}">
      <dsp:nvSpPr>
        <dsp:cNvPr id="0" name=""/>
        <dsp:cNvSpPr/>
      </dsp:nvSpPr>
      <dsp:spPr>
        <a:xfrm>
          <a:off x="2677717" y="3289408"/>
          <a:ext cx="6466283" cy="145433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C00000"/>
              </a:solidFill>
              <a:latin typeface="Times New Roman" panose="02020603050405020304" pitchFamily="18" charset="0"/>
              <a:cs typeface="Times New Roman" panose="02020603050405020304" pitchFamily="18" charset="0"/>
            </a:rPr>
            <a:t>Анализ результатов </a:t>
          </a:r>
          <a:r>
            <a:rPr lang="en-US" sz="1800" b="1" kern="1200" dirty="0">
              <a:solidFill>
                <a:srgbClr val="C00000"/>
              </a:solidFill>
              <a:latin typeface="Times New Roman" panose="02020603050405020304" pitchFamily="18" charset="0"/>
              <a:cs typeface="Times New Roman" panose="02020603050405020304" pitchFamily="18" charset="0"/>
            </a:rPr>
            <a:t>PISA</a:t>
          </a:r>
          <a:r>
            <a:rPr lang="ru-RU" sz="1800" b="1" kern="1200" dirty="0">
              <a:solidFill>
                <a:srgbClr val="C00000"/>
              </a:solidFill>
              <a:latin typeface="Times New Roman" panose="02020603050405020304" pitchFamily="18" charset="0"/>
              <a:cs typeface="Times New Roman" panose="02020603050405020304" pitchFamily="18" charset="0"/>
            </a:rPr>
            <a:t>:  </a:t>
          </a:r>
          <a:r>
            <a:rPr lang="ru-RU" sz="1800" b="1" kern="1200" dirty="0">
              <a:solidFill>
                <a:srgbClr val="002060"/>
              </a:solidFill>
              <a:latin typeface="Times New Roman" panose="02020603050405020304" pitchFamily="18" charset="0"/>
              <a:cs typeface="Times New Roman" panose="02020603050405020304" pitchFamily="18" charset="0"/>
            </a:rPr>
            <a:t>Учёт эффекта «</a:t>
          </a:r>
          <a:r>
            <a:rPr lang="ru-RU" sz="1800" b="1" kern="1200" dirty="0" err="1">
              <a:solidFill>
                <a:srgbClr val="002060"/>
              </a:solidFill>
              <a:latin typeface="Times New Roman" panose="02020603050405020304" pitchFamily="18" charset="0"/>
              <a:cs typeface="Times New Roman" panose="02020603050405020304" pitchFamily="18" charset="0"/>
            </a:rPr>
            <a:t>ситуационности</a:t>
          </a:r>
          <a:r>
            <a:rPr lang="ru-RU" sz="1800" b="1" kern="1200" dirty="0">
              <a:solidFill>
                <a:srgbClr val="002060"/>
              </a:solidFill>
              <a:latin typeface="Times New Roman" panose="02020603050405020304" pitchFamily="18" charset="0"/>
              <a:cs typeface="Times New Roman" panose="02020603050405020304" pitchFamily="18" charset="0"/>
            </a:rPr>
            <a:t> знаний» требует включения в учебный процесс заданий, сформулированных во </a:t>
          </a:r>
          <a:r>
            <a:rPr lang="ru-RU" sz="1800" b="1" kern="1200" dirty="0" err="1">
              <a:solidFill>
                <a:srgbClr val="002060"/>
              </a:solidFill>
              <a:latin typeface="Times New Roman" panose="02020603050405020304" pitchFamily="18" charset="0"/>
              <a:cs typeface="Times New Roman" panose="02020603050405020304" pitchFamily="18" charset="0"/>
            </a:rPr>
            <a:t>внеучебном</a:t>
          </a:r>
          <a:r>
            <a:rPr lang="ru-RU" sz="1800" b="1" kern="1200" dirty="0">
              <a:solidFill>
                <a:srgbClr val="002060"/>
              </a:solidFill>
              <a:latin typeface="Times New Roman" panose="02020603050405020304" pitchFamily="18" charset="0"/>
              <a:cs typeface="Times New Roman" panose="02020603050405020304" pitchFamily="18" charset="0"/>
            </a:rPr>
            <a:t> контексте, без указания (явного или неявного) на способ действий</a:t>
          </a:r>
          <a:endParaRPr lang="ru-RU" sz="2400" b="1" kern="1200" dirty="0">
            <a:solidFill>
              <a:srgbClr val="002060"/>
            </a:solidFill>
            <a:latin typeface="Times New Roman" panose="02020603050405020304" pitchFamily="18" charset="0"/>
            <a:cs typeface="Times New Roman" panose="02020603050405020304" pitchFamily="18" charset="0"/>
          </a:endParaRPr>
        </a:p>
      </dsp:txBody>
      <dsp:txXfrm>
        <a:off x="2677717" y="3289408"/>
        <a:ext cx="6466283" cy="14543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5AC24-F6E7-420C-B48B-1B9ED88BD7C8}">
      <dsp:nvSpPr>
        <dsp:cNvPr id="0" name=""/>
        <dsp:cNvSpPr/>
      </dsp:nvSpPr>
      <dsp:spPr>
        <a:xfrm rot="5400000">
          <a:off x="-283826" y="287364"/>
          <a:ext cx="1892179" cy="1324525"/>
        </a:xfrm>
        <a:prstGeom prst="chevron">
          <a:avLst/>
        </a:prstGeom>
        <a:solidFill>
          <a:srgbClr val="FF0000"/>
        </a:solidFill>
        <a:ln w="158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ru-RU" sz="3900" b="1" kern="1200" dirty="0">
              <a:latin typeface="Times New Roman" panose="02020603050405020304" pitchFamily="18" charset="0"/>
              <a:cs typeface="Times New Roman" panose="02020603050405020304" pitchFamily="18" charset="0"/>
            </a:rPr>
            <a:t>1</a:t>
          </a:r>
        </a:p>
      </dsp:txBody>
      <dsp:txXfrm rot="-5400000">
        <a:off x="2" y="665800"/>
        <a:ext cx="1324525" cy="567654"/>
      </dsp:txXfrm>
    </dsp:sp>
    <dsp:sp modelId="{ED4A7615-06C7-4C09-9C56-6A3A32706181}">
      <dsp:nvSpPr>
        <dsp:cNvPr id="0" name=""/>
        <dsp:cNvSpPr/>
      </dsp:nvSpPr>
      <dsp:spPr>
        <a:xfrm rot="5400000">
          <a:off x="4616110" y="-3288047"/>
          <a:ext cx="1229916" cy="781308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b="1" kern="1200" dirty="0">
              <a:solidFill>
                <a:schemeClr val="bg2">
                  <a:lumMod val="25000"/>
                </a:schemeClr>
              </a:solidFill>
              <a:latin typeface="Times New Roman" panose="02020603050405020304" pitchFamily="18" charset="0"/>
              <a:cs typeface="Times New Roman" panose="02020603050405020304" pitchFamily="18" charset="0"/>
            </a:rPr>
            <a:t>Функциональная грамотность как цель, ценность и результат основного общего образования</a:t>
          </a:r>
        </a:p>
      </dsp:txBody>
      <dsp:txXfrm rot="-5400000">
        <a:off x="1324525" y="63578"/>
        <a:ext cx="7753046" cy="1109836"/>
      </dsp:txXfrm>
    </dsp:sp>
    <dsp:sp modelId="{359627E0-C3DA-43C2-B605-F4B9FFA00674}">
      <dsp:nvSpPr>
        <dsp:cNvPr id="0" name=""/>
        <dsp:cNvSpPr/>
      </dsp:nvSpPr>
      <dsp:spPr>
        <a:xfrm rot="5400000">
          <a:off x="-283826" y="1988341"/>
          <a:ext cx="1892179" cy="1324525"/>
        </a:xfrm>
        <a:prstGeom prst="chevron">
          <a:avLst/>
        </a:prstGeom>
        <a:solidFill>
          <a:srgbClr val="FF0000"/>
        </a:solidFill>
        <a:ln w="158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ru-RU" sz="3900" b="1" kern="1200" dirty="0">
              <a:latin typeface="Times New Roman" panose="02020603050405020304" pitchFamily="18" charset="0"/>
              <a:cs typeface="Times New Roman" panose="02020603050405020304" pitchFamily="18" charset="0"/>
            </a:rPr>
            <a:t>2</a:t>
          </a:r>
        </a:p>
      </dsp:txBody>
      <dsp:txXfrm rot="-5400000">
        <a:off x="2" y="2366777"/>
        <a:ext cx="1324525" cy="567654"/>
      </dsp:txXfrm>
    </dsp:sp>
    <dsp:sp modelId="{640388DB-D2E6-460E-8EF3-565A064E942A}">
      <dsp:nvSpPr>
        <dsp:cNvPr id="0" name=""/>
        <dsp:cNvSpPr/>
      </dsp:nvSpPr>
      <dsp:spPr>
        <a:xfrm rot="5400000">
          <a:off x="4616110" y="-1587070"/>
          <a:ext cx="1229916" cy="781308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b="1" kern="1200" dirty="0">
              <a:solidFill>
                <a:schemeClr val="bg2">
                  <a:lumMod val="25000"/>
                </a:schemeClr>
              </a:solidFill>
              <a:latin typeface="Times New Roman" panose="02020603050405020304" pitchFamily="18" charset="0"/>
              <a:cs typeface="Times New Roman" panose="02020603050405020304" pitchFamily="18" charset="0"/>
            </a:rPr>
            <a:t>Методологические и методические аспекты развития функциональной грамотности подростков</a:t>
          </a:r>
        </a:p>
      </dsp:txBody>
      <dsp:txXfrm rot="-5400000">
        <a:off x="1324525" y="1764555"/>
        <a:ext cx="7753046" cy="1109836"/>
      </dsp:txXfrm>
    </dsp:sp>
    <dsp:sp modelId="{92BD2C57-E708-49AC-AB03-6D922D15E832}">
      <dsp:nvSpPr>
        <dsp:cNvPr id="0" name=""/>
        <dsp:cNvSpPr/>
      </dsp:nvSpPr>
      <dsp:spPr>
        <a:xfrm rot="5400000">
          <a:off x="-283826" y="3689318"/>
          <a:ext cx="1892179" cy="1324525"/>
        </a:xfrm>
        <a:prstGeom prst="chevron">
          <a:avLst/>
        </a:prstGeom>
        <a:solidFill>
          <a:srgbClr val="FF0000"/>
        </a:solidFill>
        <a:ln w="158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ru-RU" sz="3900" b="1" kern="1200" dirty="0">
              <a:latin typeface="Times New Roman" panose="02020603050405020304" pitchFamily="18" charset="0"/>
              <a:cs typeface="Times New Roman" panose="02020603050405020304" pitchFamily="18" charset="0"/>
            </a:rPr>
            <a:t>3</a:t>
          </a:r>
        </a:p>
      </dsp:txBody>
      <dsp:txXfrm rot="-5400000">
        <a:off x="2" y="4067754"/>
        <a:ext cx="1324525" cy="567654"/>
      </dsp:txXfrm>
    </dsp:sp>
    <dsp:sp modelId="{6A424252-7E8E-4124-975C-C7C96C547FDF}">
      <dsp:nvSpPr>
        <dsp:cNvPr id="0" name=""/>
        <dsp:cNvSpPr/>
      </dsp:nvSpPr>
      <dsp:spPr>
        <a:xfrm rot="5400000">
          <a:off x="4616110" y="113906"/>
          <a:ext cx="1229916" cy="7813086"/>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b="1" kern="1200" dirty="0">
              <a:solidFill>
                <a:schemeClr val="bg2">
                  <a:lumMod val="25000"/>
                </a:schemeClr>
              </a:solidFill>
              <a:latin typeface="Times New Roman" panose="02020603050405020304" pitchFamily="18" charset="0"/>
              <a:cs typeface="Times New Roman" panose="02020603050405020304" pitchFamily="18" charset="0"/>
            </a:rPr>
            <a:t>Программа курса « Развитие функциональной грамотности обучающихся основной школы»</a:t>
          </a:r>
        </a:p>
      </dsp:txBody>
      <dsp:txXfrm rot="-5400000">
        <a:off x="1324525" y="3465531"/>
        <a:ext cx="7753046" cy="1109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5AC24-F6E7-420C-B48B-1B9ED88BD7C8}">
      <dsp:nvSpPr>
        <dsp:cNvPr id="0" name=""/>
        <dsp:cNvSpPr/>
      </dsp:nvSpPr>
      <dsp:spPr>
        <a:xfrm rot="5400000">
          <a:off x="-217630" y="219458"/>
          <a:ext cx="1450873" cy="1015611"/>
        </a:xfrm>
        <a:prstGeom prst="chevron">
          <a:avLst/>
        </a:prstGeom>
        <a:solidFill>
          <a:srgbClr val="FF0000"/>
        </a:solidFill>
        <a:ln w="158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ru-RU" sz="3000" b="1" kern="1200" dirty="0">
              <a:latin typeface="Times New Roman" panose="02020603050405020304" pitchFamily="18" charset="0"/>
              <a:cs typeface="Times New Roman" panose="02020603050405020304" pitchFamily="18" charset="0"/>
            </a:rPr>
            <a:t>4</a:t>
          </a:r>
        </a:p>
      </dsp:txBody>
      <dsp:txXfrm rot="-5400000">
        <a:off x="2" y="509633"/>
        <a:ext cx="1015611" cy="435262"/>
      </dsp:txXfrm>
    </dsp:sp>
    <dsp:sp modelId="{ED4A7615-06C7-4C09-9C56-6A3A32706181}">
      <dsp:nvSpPr>
        <dsp:cNvPr id="0" name=""/>
        <dsp:cNvSpPr/>
      </dsp:nvSpPr>
      <dsp:spPr>
        <a:xfrm rot="5400000">
          <a:off x="4608271" y="-3590832"/>
          <a:ext cx="943067" cy="812838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ru-RU" sz="2500" b="1" kern="1200"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читательской грамотности»</a:t>
          </a:r>
        </a:p>
      </dsp:txBody>
      <dsp:txXfrm rot="-5400000">
        <a:off x="1015611" y="47865"/>
        <a:ext cx="8082351" cy="850993"/>
      </dsp:txXfrm>
    </dsp:sp>
    <dsp:sp modelId="{359627E0-C3DA-43C2-B605-F4B9FFA00674}">
      <dsp:nvSpPr>
        <dsp:cNvPr id="0" name=""/>
        <dsp:cNvSpPr/>
      </dsp:nvSpPr>
      <dsp:spPr>
        <a:xfrm rot="5400000">
          <a:off x="-217630" y="1525687"/>
          <a:ext cx="1450873" cy="1015611"/>
        </a:xfrm>
        <a:prstGeom prst="chevron">
          <a:avLst/>
        </a:prstGeom>
        <a:solidFill>
          <a:srgbClr val="FF0000"/>
        </a:solidFill>
        <a:ln w="158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ru-RU" sz="3000" b="1" kern="1200" dirty="0">
              <a:latin typeface="Times New Roman" panose="02020603050405020304" pitchFamily="18" charset="0"/>
              <a:cs typeface="Times New Roman" panose="02020603050405020304" pitchFamily="18" charset="0"/>
            </a:rPr>
            <a:t>5</a:t>
          </a:r>
        </a:p>
      </dsp:txBody>
      <dsp:txXfrm rot="-5400000">
        <a:off x="2" y="1815862"/>
        <a:ext cx="1015611" cy="435262"/>
      </dsp:txXfrm>
    </dsp:sp>
    <dsp:sp modelId="{640388DB-D2E6-460E-8EF3-565A064E942A}">
      <dsp:nvSpPr>
        <dsp:cNvPr id="0" name=""/>
        <dsp:cNvSpPr/>
      </dsp:nvSpPr>
      <dsp:spPr>
        <a:xfrm rot="5400000">
          <a:off x="4608271" y="-2284603"/>
          <a:ext cx="943067" cy="812838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ru-RU" sz="2500" b="1" kern="1200"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естественно-научной грамотности»</a:t>
          </a:r>
        </a:p>
      </dsp:txBody>
      <dsp:txXfrm rot="-5400000">
        <a:off x="1015611" y="1354094"/>
        <a:ext cx="8082351" cy="850993"/>
      </dsp:txXfrm>
    </dsp:sp>
    <dsp:sp modelId="{92BD2C57-E708-49AC-AB03-6D922D15E832}">
      <dsp:nvSpPr>
        <dsp:cNvPr id="0" name=""/>
        <dsp:cNvSpPr/>
      </dsp:nvSpPr>
      <dsp:spPr>
        <a:xfrm rot="5400000">
          <a:off x="-217630" y="2831916"/>
          <a:ext cx="1450873" cy="1015611"/>
        </a:xfrm>
        <a:prstGeom prst="chevron">
          <a:avLst/>
        </a:prstGeom>
        <a:solidFill>
          <a:srgbClr val="FF0000"/>
        </a:solidFill>
        <a:ln w="158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ru-RU" sz="3000" b="1" kern="1200" dirty="0">
              <a:latin typeface="Times New Roman" panose="02020603050405020304" pitchFamily="18" charset="0"/>
              <a:cs typeface="Times New Roman" panose="02020603050405020304" pitchFamily="18" charset="0"/>
            </a:rPr>
            <a:t>6</a:t>
          </a:r>
        </a:p>
      </dsp:txBody>
      <dsp:txXfrm rot="-5400000">
        <a:off x="2" y="3122091"/>
        <a:ext cx="1015611" cy="435262"/>
      </dsp:txXfrm>
    </dsp:sp>
    <dsp:sp modelId="{6A424252-7E8E-4124-975C-C7C96C547FDF}">
      <dsp:nvSpPr>
        <dsp:cNvPr id="0" name=""/>
        <dsp:cNvSpPr/>
      </dsp:nvSpPr>
      <dsp:spPr>
        <a:xfrm rot="5400000">
          <a:off x="4608271" y="-978374"/>
          <a:ext cx="943067" cy="812838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ru-RU" sz="2500" b="1" kern="1200"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математической грамотности»</a:t>
          </a:r>
        </a:p>
      </dsp:txBody>
      <dsp:txXfrm rot="-5400000">
        <a:off x="1015611" y="2660323"/>
        <a:ext cx="8082351" cy="850993"/>
      </dsp:txXfrm>
    </dsp:sp>
    <dsp:sp modelId="{29457E8C-2FA5-43BE-BA63-12E7B0FF2CB3}">
      <dsp:nvSpPr>
        <dsp:cNvPr id="0" name=""/>
        <dsp:cNvSpPr/>
      </dsp:nvSpPr>
      <dsp:spPr>
        <a:xfrm rot="5400000">
          <a:off x="-217630" y="4138146"/>
          <a:ext cx="1450873" cy="1015611"/>
        </a:xfrm>
        <a:prstGeom prst="chevron">
          <a:avLst/>
        </a:prstGeom>
        <a:solidFill>
          <a:srgbClr val="FF0000"/>
        </a:solidFill>
        <a:ln w="158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ru-RU" sz="3000" b="1" kern="1200" dirty="0">
              <a:latin typeface="Times New Roman" panose="02020603050405020304" pitchFamily="18" charset="0"/>
              <a:cs typeface="Times New Roman" panose="02020603050405020304" pitchFamily="18" charset="0"/>
            </a:rPr>
            <a:t>7</a:t>
          </a:r>
        </a:p>
      </dsp:txBody>
      <dsp:txXfrm rot="-5400000">
        <a:off x="2" y="4428321"/>
        <a:ext cx="1015611" cy="435262"/>
      </dsp:txXfrm>
    </dsp:sp>
    <dsp:sp modelId="{F4BA044F-A5C9-46AC-A5B3-ABE79B6271B7}">
      <dsp:nvSpPr>
        <dsp:cNvPr id="0" name=""/>
        <dsp:cNvSpPr/>
      </dsp:nvSpPr>
      <dsp:spPr>
        <a:xfrm rot="5400000">
          <a:off x="4608271" y="327854"/>
          <a:ext cx="943067" cy="812838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ru-RU" sz="2500" b="1" kern="1200" dirty="0">
              <a:solidFill>
                <a:schemeClr val="bg2">
                  <a:lumMod val="25000"/>
                </a:schemeClr>
              </a:solidFill>
              <a:latin typeface="Times New Roman" panose="02020603050405020304" pitchFamily="18" charset="0"/>
              <a:cs typeface="Times New Roman" panose="02020603050405020304" pitchFamily="18" charset="0"/>
            </a:rPr>
            <a:t>Методические материалы к проведению занятий по модулю «Основы финансовой грамотности»</a:t>
          </a:r>
          <a:endParaRPr lang="ru-RU" sz="2500" kern="1200" dirty="0"/>
        </a:p>
      </dsp:txBody>
      <dsp:txXfrm rot="-5400000">
        <a:off x="1015611" y="3966552"/>
        <a:ext cx="8082351" cy="8509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E7B58-5232-48DA-BE3E-51A2AAC19954}">
      <dsp:nvSpPr>
        <dsp:cNvPr id="0" name=""/>
        <dsp:cNvSpPr/>
      </dsp:nvSpPr>
      <dsp:spPr>
        <a:xfrm>
          <a:off x="450094" y="5843"/>
          <a:ext cx="5195811" cy="756708"/>
        </a:xfrm>
        <a:prstGeom prst="rightArrow">
          <a:avLst>
            <a:gd name="adj1" fmla="val 50000"/>
            <a:gd name="adj2" fmla="val 5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20127" numCol="1" spcCol="1270" anchor="ctr" anchorCtr="0">
          <a:noAutofit/>
        </a:bodyPr>
        <a:lstStyle/>
        <a:p>
          <a:pPr marL="0" lvl="0" indent="0" algn="l" defTabSz="889000">
            <a:lnSpc>
              <a:spcPct val="90000"/>
            </a:lnSpc>
            <a:spcBef>
              <a:spcPct val="0"/>
            </a:spcBef>
            <a:spcAft>
              <a:spcPct val="35000"/>
            </a:spcAft>
            <a:buNone/>
          </a:pPr>
          <a:r>
            <a:rPr lang="ru-RU" sz="2000" b="1" kern="1200" dirty="0">
              <a:latin typeface="Times New Roman" panose="02020603050405020304" pitchFamily="18" charset="0"/>
              <a:cs typeface="Times New Roman" panose="02020603050405020304" pitchFamily="18" charset="0"/>
            </a:rPr>
            <a:t>ЗНАНИЯ</a:t>
          </a:r>
        </a:p>
      </dsp:txBody>
      <dsp:txXfrm>
        <a:off x="450094" y="195020"/>
        <a:ext cx="5006634" cy="378354"/>
      </dsp:txXfrm>
    </dsp:sp>
    <dsp:sp modelId="{544B24D8-2206-49BE-92BB-F69211823C1D}">
      <dsp:nvSpPr>
        <dsp:cNvPr id="0" name=""/>
        <dsp:cNvSpPr/>
      </dsp:nvSpPr>
      <dsp:spPr>
        <a:xfrm>
          <a:off x="450094" y="589374"/>
          <a:ext cx="1600310" cy="1457698"/>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ru-RU" sz="1800" b="1" kern="1200" dirty="0">
              <a:latin typeface="Times New Roman" panose="02020603050405020304" pitchFamily="18" charset="0"/>
              <a:cs typeface="Times New Roman" panose="02020603050405020304" pitchFamily="18" charset="0"/>
            </a:rPr>
            <a:t> </a:t>
          </a:r>
          <a:r>
            <a:rPr lang="ru-RU" sz="1800" b="1" i="0" kern="1200" dirty="0">
              <a:latin typeface="Times New Roman" panose="02020603050405020304" pitchFamily="18" charset="0"/>
              <a:cs typeface="Times New Roman" panose="02020603050405020304" pitchFamily="18" charset="0"/>
            </a:rPr>
            <a:t>основы научных знаний по предмету</a:t>
          </a:r>
          <a:endParaRPr lang="ru-RU" sz="1800" b="1" kern="1200" dirty="0">
            <a:latin typeface="Times New Roman" panose="02020603050405020304" pitchFamily="18" charset="0"/>
            <a:cs typeface="Times New Roman" panose="02020603050405020304" pitchFamily="18" charset="0"/>
          </a:endParaRPr>
        </a:p>
      </dsp:txBody>
      <dsp:txXfrm>
        <a:off x="450094" y="589374"/>
        <a:ext cx="1600310" cy="1457698"/>
      </dsp:txXfrm>
    </dsp:sp>
    <dsp:sp modelId="{004EDD36-AAB4-46CB-A0DB-F5FE6682BD2C}">
      <dsp:nvSpPr>
        <dsp:cNvPr id="0" name=""/>
        <dsp:cNvSpPr/>
      </dsp:nvSpPr>
      <dsp:spPr>
        <a:xfrm>
          <a:off x="2050404" y="258079"/>
          <a:ext cx="3595501" cy="756708"/>
        </a:xfrm>
        <a:prstGeom prst="rightArrow">
          <a:avLst>
            <a:gd name="adj1" fmla="val 50000"/>
            <a:gd name="adj2" fmla="val 5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20127" numCol="1" spcCol="1270" anchor="ctr" anchorCtr="0">
          <a:noAutofit/>
        </a:bodyPr>
        <a:lstStyle/>
        <a:p>
          <a:pPr marL="0" lvl="0" indent="0" algn="l" defTabSz="889000">
            <a:lnSpc>
              <a:spcPct val="90000"/>
            </a:lnSpc>
            <a:spcBef>
              <a:spcPct val="0"/>
            </a:spcBef>
            <a:spcAft>
              <a:spcPct val="35000"/>
            </a:spcAft>
            <a:buNone/>
          </a:pPr>
          <a:r>
            <a:rPr lang="ru-RU" sz="2000" b="1" kern="1200" dirty="0">
              <a:latin typeface="Times New Roman" panose="02020603050405020304" pitchFamily="18" charset="0"/>
              <a:cs typeface="Times New Roman" panose="02020603050405020304" pitchFamily="18" charset="0"/>
            </a:rPr>
            <a:t>УМЕНИЯ</a:t>
          </a:r>
        </a:p>
      </dsp:txBody>
      <dsp:txXfrm>
        <a:off x="2050404" y="447256"/>
        <a:ext cx="3406324" cy="378354"/>
      </dsp:txXfrm>
    </dsp:sp>
    <dsp:sp modelId="{2AA51748-0A09-40E4-B57B-95FC98692437}">
      <dsp:nvSpPr>
        <dsp:cNvPr id="0" name=""/>
        <dsp:cNvSpPr/>
      </dsp:nvSpPr>
      <dsp:spPr>
        <a:xfrm>
          <a:off x="2050404" y="841611"/>
          <a:ext cx="1600310" cy="1457698"/>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ru-RU" sz="1800" b="1" kern="1200" dirty="0" err="1">
              <a:latin typeface="Times New Roman" panose="02020603050405020304" pitchFamily="18" charset="0"/>
              <a:cs typeface="Times New Roman" panose="02020603050405020304" pitchFamily="18" charset="0"/>
            </a:rPr>
            <a:t>Общеучебные</a:t>
          </a:r>
          <a:r>
            <a:rPr lang="ru-RU" sz="1800" b="1" kern="1200" dirty="0">
              <a:latin typeface="Times New Roman" panose="02020603050405020304" pitchFamily="18" charset="0"/>
              <a:cs typeface="Times New Roman" panose="02020603050405020304" pitchFamily="18" charset="0"/>
            </a:rPr>
            <a:t> и специальные (предметные) </a:t>
          </a:r>
        </a:p>
      </dsp:txBody>
      <dsp:txXfrm>
        <a:off x="2050404" y="841611"/>
        <a:ext cx="1600310" cy="1457698"/>
      </dsp:txXfrm>
    </dsp:sp>
    <dsp:sp modelId="{4914DA70-A8D6-4748-B842-98F2AF302133}">
      <dsp:nvSpPr>
        <dsp:cNvPr id="0" name=""/>
        <dsp:cNvSpPr/>
      </dsp:nvSpPr>
      <dsp:spPr>
        <a:xfrm>
          <a:off x="3650714" y="510315"/>
          <a:ext cx="1995191" cy="756708"/>
        </a:xfrm>
        <a:prstGeom prst="rightArrow">
          <a:avLst>
            <a:gd name="adj1" fmla="val 50000"/>
            <a:gd name="adj2" fmla="val 5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20127" numCol="1" spcCol="1270" anchor="ctr" anchorCtr="0">
          <a:noAutofit/>
        </a:bodyPr>
        <a:lstStyle/>
        <a:p>
          <a:pPr marL="0" lvl="0" indent="0" algn="l" defTabSz="889000">
            <a:lnSpc>
              <a:spcPct val="90000"/>
            </a:lnSpc>
            <a:spcBef>
              <a:spcPct val="0"/>
            </a:spcBef>
            <a:spcAft>
              <a:spcPct val="35000"/>
            </a:spcAft>
            <a:buNone/>
          </a:pPr>
          <a:r>
            <a:rPr lang="ru-RU" sz="2000" b="1" kern="1200" dirty="0">
              <a:latin typeface="Times New Roman" panose="02020603050405020304" pitchFamily="18" charset="0"/>
              <a:cs typeface="Times New Roman" panose="02020603050405020304" pitchFamily="18" charset="0"/>
            </a:rPr>
            <a:t>НАВЫКИ</a:t>
          </a:r>
        </a:p>
      </dsp:txBody>
      <dsp:txXfrm>
        <a:off x="3650714" y="699492"/>
        <a:ext cx="1806014" cy="378354"/>
      </dsp:txXfrm>
    </dsp:sp>
    <dsp:sp modelId="{98BBBE93-7FFA-4D4E-99A2-AB10D17EF6D6}">
      <dsp:nvSpPr>
        <dsp:cNvPr id="0" name=""/>
        <dsp:cNvSpPr/>
      </dsp:nvSpPr>
      <dsp:spPr>
        <a:xfrm>
          <a:off x="3650714" y="1093847"/>
          <a:ext cx="1600310" cy="1436365"/>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ru-RU" sz="1800" b="1" kern="1200" dirty="0" err="1">
              <a:latin typeface="Times New Roman" panose="02020603050405020304" pitchFamily="18" charset="0"/>
              <a:cs typeface="Times New Roman" panose="02020603050405020304" pitchFamily="18" charset="0"/>
            </a:rPr>
            <a:t>Общеучебные</a:t>
          </a:r>
          <a:r>
            <a:rPr lang="ru-RU" sz="1800" b="1" kern="1200" dirty="0">
              <a:latin typeface="Times New Roman" panose="02020603050405020304" pitchFamily="18" charset="0"/>
              <a:cs typeface="Times New Roman" panose="02020603050405020304" pitchFamily="18" charset="0"/>
            </a:rPr>
            <a:t> и специальные (предметные) </a:t>
          </a:r>
          <a:endParaRPr lang="ru-RU" sz="1800" kern="1200" dirty="0"/>
        </a:p>
      </dsp:txBody>
      <dsp:txXfrm>
        <a:off x="3650714" y="1093847"/>
        <a:ext cx="1600310" cy="1436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19B3A-18E9-4976-A41E-04A9216BC65C}">
      <dsp:nvSpPr>
        <dsp:cNvPr id="0" name=""/>
        <dsp:cNvSpPr/>
      </dsp:nvSpPr>
      <dsp:spPr>
        <a:xfrm rot="5400000">
          <a:off x="-262010" y="274578"/>
          <a:ext cx="1746736" cy="1222715"/>
        </a:xfrm>
        <a:prstGeom prst="chevron">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b="1" kern="1200" dirty="0">
              <a:latin typeface="Times New Roman" panose="02020603050405020304" pitchFamily="18" charset="0"/>
              <a:cs typeface="Times New Roman" panose="02020603050405020304" pitchFamily="18" charset="0"/>
            </a:rPr>
            <a:t>1</a:t>
          </a:r>
        </a:p>
      </dsp:txBody>
      <dsp:txXfrm rot="-5400000">
        <a:off x="1" y="623926"/>
        <a:ext cx="1222715" cy="524021"/>
      </dsp:txXfrm>
    </dsp:sp>
    <dsp:sp modelId="{D98323B4-5929-4B2D-90BB-87F91FE744A2}">
      <dsp:nvSpPr>
        <dsp:cNvPr id="0" name=""/>
        <dsp:cNvSpPr/>
      </dsp:nvSpPr>
      <dsp:spPr>
        <a:xfrm rot="5400000">
          <a:off x="4436156" y="-3200872"/>
          <a:ext cx="1135378" cy="75622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a:solidFill>
                <a:srgbClr val="002060"/>
              </a:solidFill>
              <a:latin typeface="Times New Roman" panose="02020603050405020304" pitchFamily="18" charset="0"/>
              <a:cs typeface="Times New Roman" panose="02020603050405020304" pitchFamily="18" charset="0"/>
            </a:rPr>
            <a:t>Со стороны взрослых подросток должен ощущать новое отношение к себе как к более взрослому: </a:t>
          </a:r>
          <a:r>
            <a:rPr lang="ru-RU" sz="2000" b="1" i="1" kern="1200" dirty="0">
              <a:solidFill>
                <a:srgbClr val="FF0000"/>
              </a:solidFill>
              <a:latin typeface="Times New Roman" panose="02020603050405020304" pitchFamily="18" charset="0"/>
              <a:cs typeface="Times New Roman" panose="02020603050405020304" pitchFamily="18" charset="0"/>
            </a:rPr>
            <a:t>больше доверия, уважения к его мнению;</a:t>
          </a:r>
        </a:p>
      </dsp:txBody>
      <dsp:txXfrm rot="-5400000">
        <a:off x="1222716" y="67993"/>
        <a:ext cx="7506835" cy="1024528"/>
      </dsp:txXfrm>
    </dsp:sp>
    <dsp:sp modelId="{0131D851-28E2-4111-8383-FE19721C7086}">
      <dsp:nvSpPr>
        <dsp:cNvPr id="0" name=""/>
        <dsp:cNvSpPr/>
      </dsp:nvSpPr>
      <dsp:spPr>
        <a:xfrm rot="5400000">
          <a:off x="-262010" y="2260158"/>
          <a:ext cx="1746736" cy="1222715"/>
        </a:xfrm>
        <a:prstGeom prst="chevron">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b="1" kern="1200" dirty="0">
              <a:latin typeface="Times New Roman" panose="02020603050405020304" pitchFamily="18" charset="0"/>
              <a:cs typeface="Times New Roman" panose="02020603050405020304" pitchFamily="18" charset="0"/>
            </a:rPr>
            <a:t>2</a:t>
          </a:r>
        </a:p>
      </dsp:txBody>
      <dsp:txXfrm rot="-5400000">
        <a:off x="1" y="2609506"/>
        <a:ext cx="1222715" cy="524021"/>
      </dsp:txXfrm>
    </dsp:sp>
    <dsp:sp modelId="{B16F5D13-A218-4893-8D5B-D111A45F8CA6}">
      <dsp:nvSpPr>
        <dsp:cNvPr id="0" name=""/>
        <dsp:cNvSpPr/>
      </dsp:nvSpPr>
      <dsp:spPr>
        <a:xfrm rot="5400000">
          <a:off x="3951158" y="-1286845"/>
          <a:ext cx="1964262" cy="7418274"/>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Должны меняться отношения между педагогами и обучающимися в сторону </a:t>
          </a:r>
          <a:r>
            <a:rPr lang="ru-RU" sz="1800" b="1" i="1" kern="1200" dirty="0">
              <a:solidFill>
                <a:srgbClr val="FF0000"/>
              </a:solidFill>
              <a:latin typeface="Times New Roman" panose="02020603050405020304" pitchFamily="18" charset="0"/>
              <a:cs typeface="Times New Roman" panose="02020603050405020304" pitchFamily="18" charset="0"/>
            </a:rPr>
            <a:t>расширения сферы самостоятельности</a:t>
          </a:r>
          <a:r>
            <a:rPr lang="ru-RU" sz="1800" b="1" kern="1200" dirty="0">
              <a:solidFill>
                <a:srgbClr val="FF0000"/>
              </a:solidFill>
              <a:latin typeface="Times New Roman" panose="02020603050405020304" pitchFamily="18" charset="0"/>
              <a:cs typeface="Times New Roman" panose="02020603050405020304" pitchFamily="18" charset="0"/>
            </a:rPr>
            <a:t> </a:t>
          </a:r>
          <a:r>
            <a:rPr lang="ru-RU" sz="1800" b="1" kern="1200" dirty="0">
              <a:solidFill>
                <a:srgbClr val="002060"/>
              </a:solidFill>
              <a:latin typeface="Times New Roman" panose="02020603050405020304" pitchFamily="18" charset="0"/>
              <a:cs typeface="Times New Roman" panose="02020603050405020304" pitchFamily="18" charset="0"/>
            </a:rPr>
            <a:t>последних.  Эти изменения должны касаться не только характера требований взрослых к подросткам, контроля, оценивания, но и </a:t>
          </a:r>
          <a:r>
            <a:rPr lang="ru-RU" sz="1800" b="1" i="1" kern="1200" dirty="0">
              <a:solidFill>
                <a:srgbClr val="FF0000"/>
              </a:solidFill>
              <a:latin typeface="Times New Roman" panose="02020603050405020304" pitchFamily="18" charset="0"/>
              <a:cs typeface="Times New Roman" panose="02020603050405020304" pitchFamily="18" charset="0"/>
            </a:rPr>
            <a:t>расширения поля возможностей инициативных действий подростков</a:t>
          </a:r>
          <a:r>
            <a:rPr lang="ru-RU" sz="1800" b="1" kern="1200" dirty="0">
              <a:solidFill>
                <a:srgbClr val="002060"/>
              </a:solidFill>
              <a:latin typeface="Times New Roman" panose="02020603050405020304" pitchFamily="18" charset="0"/>
              <a:cs typeface="Times New Roman" panose="02020603050405020304" pitchFamily="18" charset="0"/>
            </a:rPr>
            <a:t>. В то же время постепенно должно происходить </a:t>
          </a:r>
          <a:r>
            <a:rPr lang="ru-RU" sz="1800" b="1" i="1" kern="1200" dirty="0">
              <a:solidFill>
                <a:srgbClr val="FF0000"/>
              </a:solidFill>
              <a:latin typeface="Times New Roman" panose="02020603050405020304" pitchFamily="18" charset="0"/>
              <a:cs typeface="Times New Roman" panose="02020603050405020304" pitchFamily="18" charset="0"/>
            </a:rPr>
            <a:t>расширение и усложнение обязанностей, повышение требований к ответственности.</a:t>
          </a:r>
        </a:p>
      </dsp:txBody>
      <dsp:txXfrm rot="-5400000">
        <a:off x="1224153" y="1536047"/>
        <a:ext cx="7322387" cy="1772488"/>
      </dsp:txXfrm>
    </dsp:sp>
    <dsp:sp modelId="{237CACDD-F730-4378-BA53-388C5CEBBF8B}">
      <dsp:nvSpPr>
        <dsp:cNvPr id="0" name=""/>
        <dsp:cNvSpPr/>
      </dsp:nvSpPr>
      <dsp:spPr>
        <a:xfrm rot="5400000">
          <a:off x="-262010" y="3831297"/>
          <a:ext cx="1746736" cy="1222715"/>
        </a:xfrm>
        <a:prstGeom prst="chevron">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ru-RU" sz="3600" b="1" kern="1200" dirty="0">
              <a:latin typeface="Times New Roman" panose="02020603050405020304" pitchFamily="18" charset="0"/>
              <a:cs typeface="Times New Roman" panose="02020603050405020304" pitchFamily="18" charset="0"/>
            </a:rPr>
            <a:t>3</a:t>
          </a:r>
        </a:p>
      </dsp:txBody>
      <dsp:txXfrm rot="-5400000">
        <a:off x="1" y="4180645"/>
        <a:ext cx="1222715" cy="524021"/>
      </dsp:txXfrm>
    </dsp:sp>
    <dsp:sp modelId="{0C0EB35B-AB08-4437-A894-B8989F9DC433}">
      <dsp:nvSpPr>
        <dsp:cNvPr id="0" name=""/>
        <dsp:cNvSpPr/>
      </dsp:nvSpPr>
      <dsp:spPr>
        <a:xfrm rot="5400000">
          <a:off x="4436156" y="355846"/>
          <a:ext cx="1135378" cy="75622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Важное место должно занимать </a:t>
          </a:r>
          <a:r>
            <a:rPr lang="ru-RU" sz="1800" b="1" i="1" kern="1200" dirty="0">
              <a:solidFill>
                <a:srgbClr val="FF0000"/>
              </a:solidFill>
              <a:latin typeface="Times New Roman" panose="02020603050405020304" pitchFamily="18" charset="0"/>
              <a:cs typeface="Times New Roman" panose="02020603050405020304" pitchFamily="18" charset="0"/>
            </a:rPr>
            <a:t>общение и взаимодействие сверстников, </a:t>
          </a:r>
          <a:r>
            <a:rPr lang="ru-RU" sz="1800" b="1" kern="1200" dirty="0">
              <a:solidFill>
                <a:srgbClr val="002060"/>
              </a:solidFill>
              <a:latin typeface="Times New Roman" panose="02020603050405020304" pitchFamily="18" charset="0"/>
              <a:cs typeface="Times New Roman" panose="02020603050405020304" pitchFamily="18" charset="0"/>
            </a:rPr>
            <a:t>чему могут способствовать особые формы (парное и групповое сотрудничество, беседы, дискуссии, диспуты, дебаты) организации учения.  </a:t>
          </a:r>
        </a:p>
      </dsp:txBody>
      <dsp:txXfrm rot="-5400000">
        <a:off x="1222716" y="3624712"/>
        <a:ext cx="7506835" cy="1024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19B3A-18E9-4976-A41E-04A9216BC65C}">
      <dsp:nvSpPr>
        <dsp:cNvPr id="0" name=""/>
        <dsp:cNvSpPr/>
      </dsp:nvSpPr>
      <dsp:spPr>
        <a:xfrm rot="5400000">
          <a:off x="-375944" y="796625"/>
          <a:ext cx="2506297" cy="1754408"/>
        </a:xfrm>
        <a:prstGeom prst="chevron">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ru-RU" sz="5200" b="1" kern="1200" dirty="0">
              <a:latin typeface="Times New Roman" panose="02020603050405020304" pitchFamily="18" charset="0"/>
              <a:cs typeface="Times New Roman" panose="02020603050405020304" pitchFamily="18" charset="0"/>
            </a:rPr>
            <a:t>4</a:t>
          </a:r>
        </a:p>
      </dsp:txBody>
      <dsp:txXfrm rot="-5400000">
        <a:off x="1" y="1297884"/>
        <a:ext cx="1754408" cy="751889"/>
      </dsp:txXfrm>
    </dsp:sp>
    <dsp:sp modelId="{D98323B4-5929-4B2D-90BB-87F91FE744A2}">
      <dsp:nvSpPr>
        <dsp:cNvPr id="0" name=""/>
        <dsp:cNvSpPr/>
      </dsp:nvSpPr>
      <dsp:spPr>
        <a:xfrm rot="5400000">
          <a:off x="3972711" y="-2208048"/>
          <a:ext cx="2449944" cy="688655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ru-RU" sz="1800" b="1" kern="1200" dirty="0">
              <a:solidFill>
                <a:srgbClr val="002060"/>
              </a:solidFill>
              <a:latin typeface="Times New Roman" panose="02020603050405020304" pitchFamily="18" charset="0"/>
              <a:cs typeface="Times New Roman" panose="02020603050405020304" pitchFamily="18" charset="0"/>
            </a:rPr>
            <a:t>Сфера учения должна стать местом встречи его замыслов и реальных действий, местом социального экспериментирования, позволяющего ощутить </a:t>
          </a:r>
          <a:r>
            <a:rPr lang="ru-RU" sz="1800" b="1" i="1" kern="1200" dirty="0">
              <a:solidFill>
                <a:srgbClr val="002060"/>
              </a:solidFill>
              <a:latin typeface="Times New Roman" panose="02020603050405020304" pitchFamily="18" charset="0"/>
              <a:cs typeface="Times New Roman" panose="02020603050405020304" pitchFamily="18" charset="0"/>
            </a:rPr>
            <a:t>границы собственного действия и его возможностями</a:t>
          </a:r>
          <a:r>
            <a:rPr lang="ru-RU" sz="1800" b="1" kern="1200" dirty="0">
              <a:solidFill>
                <a:srgbClr val="002060"/>
              </a:solidFill>
              <a:latin typeface="Times New Roman" panose="02020603050405020304" pitchFamily="18" charset="0"/>
              <a:cs typeface="Times New Roman" panose="02020603050405020304" pitchFamily="18" charset="0"/>
            </a:rPr>
            <a:t> (через новое знание). Подросток должен </a:t>
          </a:r>
          <a:r>
            <a:rPr lang="ru-RU" sz="1800" b="1" i="1" kern="1200" dirty="0">
              <a:solidFill>
                <a:srgbClr val="FF0000"/>
              </a:solidFill>
              <a:latin typeface="Times New Roman" panose="02020603050405020304" pitchFamily="18" charset="0"/>
              <a:cs typeface="Times New Roman" panose="02020603050405020304" pitchFamily="18" charset="0"/>
            </a:rPr>
            <a:t>научиться</a:t>
          </a:r>
          <a:r>
            <a:rPr lang="ru-RU" sz="1800" b="1" kern="1200" dirty="0">
              <a:solidFill>
                <a:srgbClr val="002060"/>
              </a:solidFill>
              <a:latin typeface="Times New Roman" panose="02020603050405020304" pitchFamily="18" charset="0"/>
              <a:cs typeface="Times New Roman" panose="02020603050405020304" pitchFamily="18" charset="0"/>
            </a:rPr>
            <a:t> </a:t>
          </a:r>
          <a:r>
            <a:rPr lang="ru-RU" sz="1800" b="1" i="1" kern="1200" dirty="0">
              <a:solidFill>
                <a:srgbClr val="FF0000"/>
              </a:solidFill>
              <a:latin typeface="Times New Roman" panose="02020603050405020304" pitchFamily="18" charset="0"/>
              <a:cs typeface="Times New Roman" panose="02020603050405020304" pitchFamily="18" charset="0"/>
            </a:rPr>
            <a:t>действовать по собственному замыслу </a:t>
          </a:r>
          <a:r>
            <a:rPr lang="ru-RU" sz="1800" b="1" kern="1200" dirty="0">
              <a:solidFill>
                <a:srgbClr val="002060"/>
              </a:solidFill>
              <a:latin typeface="Times New Roman" panose="02020603050405020304" pitchFamily="18" charset="0"/>
              <a:cs typeface="Times New Roman" panose="02020603050405020304" pitchFamily="18" charset="0"/>
            </a:rPr>
            <a:t>на основе </a:t>
          </a:r>
          <a:r>
            <a:rPr lang="ru-RU" sz="1800" b="1" i="1" kern="1200" dirty="0">
              <a:solidFill>
                <a:srgbClr val="FF0000"/>
              </a:solidFill>
              <a:latin typeface="Times New Roman" panose="02020603050405020304" pitchFamily="18" charset="0"/>
              <a:cs typeface="Times New Roman" panose="02020603050405020304" pitchFamily="18" charset="0"/>
            </a:rPr>
            <a:t>принятия собственного решения</a:t>
          </a:r>
          <a:r>
            <a:rPr lang="ru-RU" sz="1800" b="1" kern="1200" dirty="0">
              <a:solidFill>
                <a:srgbClr val="002060"/>
              </a:solidFill>
              <a:latin typeface="Times New Roman" panose="02020603050405020304" pitchFamily="18" charset="0"/>
              <a:cs typeface="Times New Roman" panose="02020603050405020304" pitchFamily="18" charset="0"/>
            </a:rPr>
            <a:t>, в соответствии с </a:t>
          </a:r>
          <a:r>
            <a:rPr lang="ru-RU" sz="1800" b="1" i="1" kern="1200" dirty="0">
              <a:solidFill>
                <a:srgbClr val="FF0000"/>
              </a:solidFill>
              <a:latin typeface="Times New Roman" panose="02020603050405020304" pitchFamily="18" charset="0"/>
              <a:cs typeface="Times New Roman" panose="02020603050405020304" pitchFamily="18" charset="0"/>
            </a:rPr>
            <a:t>самостоятельно поставленными целями</a:t>
          </a:r>
          <a:r>
            <a:rPr lang="ru-RU" sz="1800" b="1" kern="1200" dirty="0">
              <a:solidFill>
                <a:srgbClr val="002060"/>
              </a:solidFill>
              <a:latin typeface="Times New Roman" panose="02020603050405020304" pitchFamily="18" charset="0"/>
              <a:cs typeface="Times New Roman" panose="02020603050405020304" pitchFamily="18" charset="0"/>
            </a:rPr>
            <a:t>, построения ориентировочной основы действия.</a:t>
          </a:r>
        </a:p>
      </dsp:txBody>
      <dsp:txXfrm rot="-5400000">
        <a:off x="1754408" y="129851"/>
        <a:ext cx="6766955" cy="2210752"/>
      </dsp:txXfrm>
    </dsp:sp>
    <dsp:sp modelId="{0131D851-28E2-4111-8383-FE19721C7086}">
      <dsp:nvSpPr>
        <dsp:cNvPr id="0" name=""/>
        <dsp:cNvSpPr/>
      </dsp:nvSpPr>
      <dsp:spPr>
        <a:xfrm rot="5400000">
          <a:off x="-375944" y="3043967"/>
          <a:ext cx="2506297" cy="1754408"/>
        </a:xfrm>
        <a:prstGeom prst="chevron">
          <a:avLst/>
        </a:prstGeom>
        <a:solidFill>
          <a:srgbClr val="FF0000"/>
        </a:solidFill>
        <a:ln w="158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ru-RU" sz="5200" b="1" kern="1200" dirty="0">
              <a:latin typeface="Times New Roman" panose="02020603050405020304" pitchFamily="18" charset="0"/>
              <a:cs typeface="Times New Roman" panose="02020603050405020304" pitchFamily="18" charset="0"/>
            </a:rPr>
            <a:t>5</a:t>
          </a:r>
        </a:p>
      </dsp:txBody>
      <dsp:txXfrm rot="-5400000">
        <a:off x="1" y="3545226"/>
        <a:ext cx="1754408" cy="751889"/>
      </dsp:txXfrm>
    </dsp:sp>
    <dsp:sp modelId="{B16F5D13-A218-4893-8D5B-D111A45F8CA6}">
      <dsp:nvSpPr>
        <dsp:cNvPr id="0" name=""/>
        <dsp:cNvSpPr/>
      </dsp:nvSpPr>
      <dsp:spPr>
        <a:xfrm rot="5400000">
          <a:off x="4383137" y="39293"/>
          <a:ext cx="1629093" cy="688655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b="1" kern="1200" dirty="0">
              <a:solidFill>
                <a:srgbClr val="002060"/>
              </a:solidFill>
              <a:latin typeface="Times New Roman" panose="02020603050405020304" pitchFamily="18" charset="0"/>
              <a:cs typeface="Times New Roman" panose="02020603050405020304" pitchFamily="18" charset="0"/>
            </a:rPr>
            <a:t>Обучение должно быть направлено на построение образа </a:t>
          </a:r>
          <a:r>
            <a:rPr lang="ru-RU" sz="2200" b="1" i="1" kern="1200" dirty="0">
              <a:solidFill>
                <a:srgbClr val="FF0000"/>
              </a:solidFill>
              <a:latin typeface="Times New Roman" panose="02020603050405020304" pitchFamily="18" charset="0"/>
              <a:cs typeface="Times New Roman" panose="02020603050405020304" pitchFamily="18" charset="0"/>
            </a:rPr>
            <a:t>собственного действия в мире</a:t>
          </a:r>
          <a:r>
            <a:rPr lang="ru-RU" sz="2200" b="1" kern="1200" dirty="0">
              <a:solidFill>
                <a:srgbClr val="002060"/>
              </a:solidFill>
              <a:latin typeface="Times New Roman" panose="02020603050405020304" pitchFamily="18" charset="0"/>
              <a:cs typeface="Times New Roman" panose="02020603050405020304" pitchFamily="18" charset="0"/>
            </a:rPr>
            <a:t>, следовательно на </a:t>
          </a:r>
          <a:r>
            <a:rPr lang="ru-RU" sz="2200" b="1" i="1" kern="1200" dirty="0">
              <a:solidFill>
                <a:srgbClr val="FF0000"/>
              </a:solidFill>
              <a:latin typeface="Times New Roman" panose="02020603050405020304" pitchFamily="18" charset="0"/>
              <a:cs typeface="Times New Roman" panose="02020603050405020304" pitchFamily="18" charset="0"/>
            </a:rPr>
            <a:t>построение собственной картины миры и собственной позиции</a:t>
          </a:r>
          <a:r>
            <a:rPr lang="ru-RU" sz="2200" b="1" i="1" kern="1200" dirty="0">
              <a:solidFill>
                <a:srgbClr val="002060"/>
              </a:solidFill>
              <a:latin typeface="Times New Roman" panose="02020603050405020304" pitchFamily="18" charset="0"/>
              <a:cs typeface="Times New Roman" panose="02020603050405020304" pitchFamily="18" charset="0"/>
            </a:rPr>
            <a:t>.</a:t>
          </a:r>
          <a:endParaRPr lang="ru-RU" sz="2200" b="1" kern="1200" dirty="0">
            <a:solidFill>
              <a:srgbClr val="002060"/>
            </a:solidFill>
            <a:latin typeface="Times New Roman" panose="02020603050405020304" pitchFamily="18" charset="0"/>
            <a:cs typeface="Times New Roman" panose="02020603050405020304" pitchFamily="18" charset="0"/>
          </a:endParaRPr>
        </a:p>
      </dsp:txBody>
      <dsp:txXfrm rot="-5400000">
        <a:off x="1754408" y="2747548"/>
        <a:ext cx="6807025" cy="147004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081E2-10F4-4BAB-8E55-3C3E5B2D4831}" type="datetimeFigureOut">
              <a:rPr lang="ru-RU" smtClean="0"/>
              <a:t>25.05.2023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42545-9649-4875-9787-AABB0F3BDA93}" type="slidenum">
              <a:rPr lang="ru-RU" smtClean="0"/>
              <a:t>‹#›</a:t>
            </a:fld>
            <a:endParaRPr lang="ru-RU"/>
          </a:p>
        </p:txBody>
      </p:sp>
    </p:spTree>
    <p:extLst>
      <p:ext uri="{BB962C8B-B14F-4D97-AF65-F5344CB8AC3E}">
        <p14:creationId xmlns:p14="http://schemas.microsoft.com/office/powerpoint/2010/main" val="1893772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xfrm>
            <a:off x="917575" y="744538"/>
            <a:ext cx="4972050" cy="3729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87338" eaLnBrk="1" hangingPunct="1">
              <a:spcBef>
                <a:spcPct val="0"/>
              </a:spcBef>
            </a:pPr>
            <a:r>
              <a:rPr lang="ru-RU" altLang="ru-RU" sz="1800" dirty="0"/>
              <a:t>Что означает на практике – добиться глобальной конкурентоспособности российского образования, вхождение Российской Федерации в число 10 ведущих стран мира по качеству общего образования?</a:t>
            </a:r>
          </a:p>
          <a:p>
            <a:pPr indent="287338" eaLnBrk="1" hangingPunct="1">
              <a:spcBef>
                <a:spcPct val="0"/>
              </a:spcBef>
            </a:pPr>
            <a:r>
              <a:rPr lang="ru-RU" altLang="ru-RU" sz="1800" dirty="0"/>
              <a:t>Для ответа на этот вопрос надо сначала понять, как строится международный рейтинг,.</a:t>
            </a:r>
          </a:p>
          <a:p>
            <a:pPr indent="287338" eaLnBrk="1" hangingPunct="1">
              <a:spcBef>
                <a:spcPct val="0"/>
              </a:spcBef>
            </a:pPr>
            <a:r>
              <a:rPr lang="ru-RU" altLang="ru-RU" sz="1800" dirty="0"/>
              <a:t>На данный момент в международной практике используются два основных рейтинга</a:t>
            </a:r>
          </a:p>
          <a:p>
            <a:pPr marL="627063" lvl="1" indent="-169863" eaLnBrk="1" hangingPunct="1">
              <a:spcBef>
                <a:spcPct val="0"/>
              </a:spcBef>
              <a:buFontTx/>
              <a:buChar char="•"/>
            </a:pPr>
            <a:r>
              <a:rPr lang="ru-RU" altLang="ru-RU" sz="1800" b="1" dirty="0"/>
              <a:t>индекс уровня образования</a:t>
            </a:r>
            <a:r>
              <a:rPr lang="ru-RU" altLang="ru-RU" sz="1800" dirty="0"/>
              <a:t>, который рассчитывается как </a:t>
            </a:r>
            <a:r>
              <a:rPr lang="ru-RU" altLang="ru-RU" sz="1800" b="1" i="1" dirty="0"/>
              <a:t>индекс грамотности взрослого населения </a:t>
            </a:r>
            <a:r>
              <a:rPr lang="ru-RU" altLang="ru-RU" sz="1800" dirty="0"/>
              <a:t>и </a:t>
            </a:r>
            <a:r>
              <a:rPr lang="ru-RU" altLang="ru-RU" sz="1800" b="1" i="1" dirty="0"/>
              <a:t>индекс совокупной доли учащихся, получающих образование </a:t>
            </a:r>
            <a:r>
              <a:rPr lang="ru-RU" altLang="ru-RU" sz="1800" dirty="0"/>
              <a:t>и </a:t>
            </a:r>
          </a:p>
          <a:p>
            <a:pPr marL="627063" lvl="1" indent="-169863" eaLnBrk="1" hangingPunct="1">
              <a:spcBef>
                <a:spcPct val="0"/>
              </a:spcBef>
              <a:buFontTx/>
              <a:buChar char="•"/>
            </a:pPr>
            <a:r>
              <a:rPr lang="ru-RU" altLang="ru-RU" sz="1800" b="1" dirty="0"/>
              <a:t>рейтинг эффективности национальных систем образования </a:t>
            </a:r>
            <a:r>
              <a:rPr lang="ru-RU" altLang="ru-RU" sz="1800" dirty="0"/>
              <a:t>группы Пирсон, который рассчитывается на основе результатов стран в исследованиях PISA, TIMSS и PIRLS. а также по ряду других параметров, таких как уровень грамотности и количество выпускников на отдельных уровнях образования. Кроме общего индекса, рассчитываются две его составляющие: </a:t>
            </a:r>
            <a:r>
              <a:rPr lang="ru-RU" altLang="ru-RU" sz="1800" b="1" dirty="0"/>
              <a:t>навыки мышления </a:t>
            </a:r>
            <a:r>
              <a:rPr lang="ru-RU" altLang="ru-RU" sz="1800" dirty="0"/>
              <a:t>и </a:t>
            </a:r>
            <a:r>
              <a:rPr lang="ru-RU" altLang="ru-RU" sz="1800" b="1" dirty="0"/>
              <a:t>успехи в обучении</a:t>
            </a:r>
          </a:p>
          <a:p>
            <a:pPr marL="627063" lvl="1" indent="-169863" eaLnBrk="1" hangingPunct="1">
              <a:spcBef>
                <a:spcPct val="0"/>
              </a:spcBef>
            </a:pPr>
            <a:r>
              <a:rPr lang="ru-RU" altLang="ru-RU" sz="1800" dirty="0"/>
              <a:t>В обоих рейтингах  Российская система образования занимала 34-е место, соответственно из 188 и из 50 стран.</a:t>
            </a:r>
          </a:p>
          <a:p>
            <a:pPr marL="627063" lvl="1" indent="-169863" eaLnBrk="1" hangingPunct="1">
              <a:spcBef>
                <a:spcPct val="0"/>
              </a:spcBef>
            </a:pPr>
            <a:r>
              <a:rPr lang="ru-RU" altLang="ru-RU" sz="1800" dirty="0"/>
              <a:t>По каким же параметрам идёт сравнение образовательных результатов? Чем можно объяснить невысокий рейтинг России?  Что оценивается в исследованиях PIRLS, TIMSS и PISA?</a:t>
            </a:r>
          </a:p>
          <a:p>
            <a:pPr marL="627063" lvl="1" indent="-169863" eaLnBrk="1" hangingPunct="1">
              <a:spcBef>
                <a:spcPct val="0"/>
              </a:spcBef>
            </a:pPr>
            <a:r>
              <a:rPr lang="ru-RU" altLang="ru-RU" sz="1800" dirty="0"/>
              <a:t>В исследованиях </a:t>
            </a:r>
            <a:r>
              <a:rPr lang="ru-RU" altLang="ru-RU" sz="1800" b="1" dirty="0"/>
              <a:t>PIRLS и TIMSS </a:t>
            </a:r>
            <a:r>
              <a:rPr lang="ru-RU" altLang="ru-RU" sz="1800" dirty="0"/>
              <a:t>оценивается </a:t>
            </a:r>
            <a:r>
              <a:rPr lang="ru-RU" altLang="ru-RU" sz="1800" b="1" dirty="0"/>
              <a:t>общеобразовательная подготовка</a:t>
            </a:r>
            <a:r>
              <a:rPr lang="ru-RU" altLang="ru-RU" sz="1800" dirty="0"/>
              <a:t>, успехи в обучении</a:t>
            </a:r>
          </a:p>
          <a:p>
            <a:pPr marL="627063" lvl="1" indent="-169863" eaLnBrk="1" hangingPunct="1">
              <a:spcBef>
                <a:spcPct val="0"/>
              </a:spcBef>
            </a:pPr>
            <a:r>
              <a:rPr lang="ru-RU" altLang="ru-RU" sz="1800" dirty="0"/>
              <a:t>В исследовании </a:t>
            </a:r>
            <a:r>
              <a:rPr lang="ru-RU" altLang="ru-RU" sz="1800" b="1" dirty="0"/>
              <a:t>PISA</a:t>
            </a:r>
            <a:r>
              <a:rPr lang="ru-RU" altLang="ru-RU" sz="1800" dirty="0"/>
              <a:t> речь идёт преимущественно о </a:t>
            </a:r>
            <a:r>
              <a:rPr lang="ru-RU" altLang="ru-RU" sz="1800" b="1" dirty="0"/>
              <a:t>функциональной грамотности </a:t>
            </a:r>
            <a:r>
              <a:rPr lang="ru-RU" altLang="ru-RU" sz="1800" dirty="0"/>
              <a:t>и  </a:t>
            </a:r>
            <a:r>
              <a:rPr lang="ru-RU" altLang="ru-RU" sz="1800" b="1" dirty="0"/>
              <a:t>навыках разрешения проблем</a:t>
            </a:r>
            <a:r>
              <a:rPr lang="ru-RU" altLang="ru-RU" sz="1800" dirty="0"/>
              <a:t>, иными словами об ответе на вопрос: «</a:t>
            </a:r>
            <a:r>
              <a:rPr lang="ru-RU" altLang="ru-RU" sz="1800" b="1" i="1" dirty="0"/>
              <a:t>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a:t>
            </a:r>
            <a:r>
              <a:rPr lang="ru-RU" altLang="ru-RU" sz="1800" dirty="0"/>
              <a:t>».</a:t>
            </a:r>
          </a:p>
          <a:p>
            <a:pPr marL="627063" lvl="1" indent="-169863" eaLnBrk="1" hangingPunct="1">
              <a:spcBef>
                <a:spcPct val="0"/>
              </a:spcBef>
            </a:pPr>
            <a:r>
              <a:rPr lang="ru-RU" altLang="ru-RU" sz="1800" dirty="0"/>
              <a:t>Каковы же на сегодня успехи России в этих исследованиях?</a:t>
            </a:r>
          </a:p>
          <a:p>
            <a:pPr indent="287338" eaLnBrk="1" hangingPunct="1">
              <a:spcBef>
                <a:spcPct val="0"/>
              </a:spcBef>
            </a:pPr>
            <a:endParaRPr lang="ru-RU" altLang="ru-RU" sz="1800" dirty="0"/>
          </a:p>
          <a:p>
            <a:pPr indent="287338" eaLnBrk="1" hangingPunct="1">
              <a:spcBef>
                <a:spcPct val="0"/>
              </a:spcBef>
            </a:pPr>
            <a:endParaRPr lang="ru-RU" altLang="ru-RU" dirty="0"/>
          </a:p>
          <a:p>
            <a:pPr indent="287338" eaLnBrk="1" hangingPunct="1">
              <a:spcBef>
                <a:spcPct val="0"/>
              </a:spcBef>
            </a:pPr>
            <a:endParaRPr lang="ru-RU" altLang="ru-RU" dirty="0"/>
          </a:p>
        </p:txBody>
      </p:sp>
      <p:sp>
        <p:nvSpPr>
          <p:cNvPr id="62468" name="Номер слайда 3"/>
          <p:cNvSpPr>
            <a:spLocks noGrp="1"/>
          </p:cNvSpPr>
          <p:nvPr>
            <p:ph type="sldNum" sz="quarter" idx="5"/>
          </p:nvPr>
        </p:nvSpPr>
        <p:spPr bwMode="auto"/>
        <p:txBody>
          <a:bodyPr/>
          <a:lstStyle/>
          <a:p>
            <a:pPr>
              <a:defRPr/>
            </a:pPr>
            <a:fld id="{9E8AE2F4-F5B9-4A16-AA86-C2DC8AB8F9EB}" type="slidenum">
              <a:rPr lang="ru-RU" altLang="ru-RU" smtClean="0"/>
              <a:pPr>
                <a:defRPr/>
              </a:pPr>
              <a:t>11</a:t>
            </a:fld>
            <a:endParaRPr lang="ru-RU" altLang="ru-RU"/>
          </a:p>
        </p:txBody>
      </p:sp>
    </p:spTree>
    <p:extLst>
      <p:ext uri="{BB962C8B-B14F-4D97-AF65-F5344CB8AC3E}">
        <p14:creationId xmlns:p14="http://schemas.microsoft.com/office/powerpoint/2010/main" val="2835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642545-9649-4875-9787-AABB0F3BDA93}" type="slidenum">
              <a:rPr lang="ru-RU" smtClean="0"/>
              <a:t>50</a:t>
            </a:fld>
            <a:endParaRPr lang="ru-RU"/>
          </a:p>
        </p:txBody>
      </p:sp>
    </p:spTree>
    <p:extLst>
      <p:ext uri="{BB962C8B-B14F-4D97-AF65-F5344CB8AC3E}">
        <p14:creationId xmlns:p14="http://schemas.microsoft.com/office/powerpoint/2010/main" val="248695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642545-9649-4875-9787-AABB0F3BDA93}" type="slidenum">
              <a:rPr lang="ru-RU" smtClean="0"/>
              <a:t>66</a:t>
            </a:fld>
            <a:endParaRPr lang="ru-RU"/>
          </a:p>
        </p:txBody>
      </p:sp>
    </p:spTree>
    <p:extLst>
      <p:ext uri="{BB962C8B-B14F-4D97-AF65-F5344CB8AC3E}">
        <p14:creationId xmlns:p14="http://schemas.microsoft.com/office/powerpoint/2010/main" val="420332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E87AAE4-5E80-429B-AD1A-BFD0C4620AF1}"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3D7C7-CD2B-452B-B3EE-23623638731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E87AAE4-5E80-429B-AD1A-BFD0C4620AF1}"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3D7C7-CD2B-452B-B3EE-23623638731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87AAE4-5E80-429B-AD1A-BFD0C4620AF1}"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3D7C7-CD2B-452B-B3EE-236236387313}"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6FC0"/>
                </a:solidFill>
                <a:latin typeface="Tahoma"/>
                <a:cs typeface="Tahoma"/>
              </a:defRPr>
            </a:lvl1pPr>
          </a:lstStyle>
          <a:p>
            <a:endParaRPr/>
          </a:p>
        </p:txBody>
      </p:sp>
      <p:sp>
        <p:nvSpPr>
          <p:cNvPr id="3" name="Holder 3"/>
          <p:cNvSpPr>
            <a:spLocks noGrp="1"/>
          </p:cNvSpPr>
          <p:nvPr>
            <p:ph sz="half" idx="2"/>
          </p:nvPr>
        </p:nvSpPr>
        <p:spPr>
          <a:xfrm>
            <a:off x="516255" y="1555445"/>
            <a:ext cx="3895249" cy="377026"/>
          </a:xfrm>
          <a:prstGeom prst="rect">
            <a:avLst/>
          </a:prstGeom>
        </p:spPr>
        <p:txBody>
          <a:bodyPr wrap="square" lIns="0" tIns="0" rIns="0" bIns="0">
            <a:spAutoFit/>
          </a:bodyPr>
          <a:lstStyle>
            <a:lvl1pPr>
              <a:defRPr sz="2450" b="1" i="0">
                <a:solidFill>
                  <a:srgbClr val="404040"/>
                </a:solidFill>
                <a:latin typeface="Tahoma"/>
                <a:cs typeface="Tahoma"/>
              </a:defRPr>
            </a:lvl1pPr>
          </a:lstStyle>
          <a:p>
            <a:endParaRPr/>
          </a:p>
        </p:txBody>
      </p:sp>
      <p:sp>
        <p:nvSpPr>
          <p:cNvPr id="4" name="Holder 4"/>
          <p:cNvSpPr>
            <a:spLocks noGrp="1"/>
          </p:cNvSpPr>
          <p:nvPr>
            <p:ph sz="half" idx="3"/>
          </p:nvPr>
        </p:nvSpPr>
        <p:spPr>
          <a:xfrm>
            <a:off x="4704682" y="1555445"/>
            <a:ext cx="3854768" cy="377026"/>
          </a:xfrm>
          <a:prstGeom prst="rect">
            <a:avLst/>
          </a:prstGeom>
        </p:spPr>
        <p:txBody>
          <a:bodyPr wrap="square" lIns="0" tIns="0" rIns="0" bIns="0">
            <a:spAutoFit/>
          </a:bodyPr>
          <a:lstStyle>
            <a:lvl1pPr>
              <a:defRPr sz="2450" b="1" i="0">
                <a:solidFill>
                  <a:srgbClr val="404040"/>
                </a:solidFill>
                <a:latin typeface="Tahoma"/>
                <a:cs typeface="Tahom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7" name="Holder 7"/>
          <p:cNvSpPr>
            <a:spLocks noGrp="1"/>
          </p:cNvSpPr>
          <p:nvPr>
            <p:ph type="sldNum" sz="quarter" idx="7"/>
          </p:nvPr>
        </p:nvSpPr>
        <p:spPr/>
        <p:txBody>
          <a:bodyPr lIns="0" tIns="0" rIns="0" bIns="0"/>
          <a:lstStyle>
            <a:lvl1pPr>
              <a:defRPr sz="1450" b="0" i="0">
                <a:solidFill>
                  <a:srgbClr val="888888"/>
                </a:solidFill>
                <a:latin typeface="Tahoma"/>
                <a:cs typeface="Tahoma"/>
              </a:defRPr>
            </a:lvl1pPr>
          </a:lstStyle>
          <a:p>
            <a:pPr marL="25400">
              <a:lnSpc>
                <a:spcPct val="100000"/>
              </a:lnSpc>
              <a:spcBef>
                <a:spcPts val="125"/>
              </a:spcBef>
            </a:pPr>
            <a:fld id="{81D60167-4931-47E6-BA6A-407CBD079E47}" type="slidenum">
              <a:rPr spc="10" dirty="0"/>
              <a:t>‹#›</a:t>
            </a:fld>
            <a:endParaRPr spc="10" dirty="0"/>
          </a:p>
        </p:txBody>
      </p:sp>
    </p:spTree>
    <p:extLst>
      <p:ext uri="{BB962C8B-B14F-4D97-AF65-F5344CB8AC3E}">
        <p14:creationId xmlns:p14="http://schemas.microsoft.com/office/powerpoint/2010/main" val="310619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E87AAE4-5E80-429B-AD1A-BFD0C4620AF1}"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3D7C7-CD2B-452B-B3EE-236236387313}"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E87AAE4-5E80-429B-AD1A-BFD0C4620AF1}"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13D7C7-CD2B-452B-B3EE-23623638731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7E87AAE4-5E80-429B-AD1A-BFD0C4620AF1}"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13D7C7-CD2B-452B-B3EE-236236387313}"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E87AAE4-5E80-429B-AD1A-BFD0C4620AF1}" type="datetimeFigureOut">
              <a:rPr lang="ru-RU" smtClean="0"/>
              <a:t>25.05.2023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13D7C7-CD2B-452B-B3EE-23623638731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E87AAE4-5E80-429B-AD1A-BFD0C4620AF1}" type="datetimeFigureOut">
              <a:rPr lang="ru-RU" smtClean="0"/>
              <a:t>25.05.2023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13D7C7-CD2B-452B-B3EE-23623638731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E87AAE4-5E80-429B-AD1A-BFD0C4620AF1}" type="datetimeFigureOut">
              <a:rPr lang="ru-RU" smtClean="0"/>
              <a:t>25.05.2023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213D7C7-CD2B-452B-B3EE-23623638731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87AAE4-5E80-429B-AD1A-BFD0C4620AF1}"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13D7C7-CD2B-452B-B3EE-236236387313}"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E87AAE4-5E80-429B-AD1A-BFD0C4620AF1}"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13D7C7-CD2B-452B-B3EE-236236387313}"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E87AAE4-5E80-429B-AD1A-BFD0C4620AF1}" type="datetimeFigureOut">
              <a:rPr lang="ru-RU" smtClean="0"/>
              <a:t>25.05.2023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213D7C7-CD2B-452B-B3EE-236236387313}"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hyperlink" Target="http://abali.ru/wp-content/uploads/2016/09/gerb_samarskoj_oblasti.png"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hyperlink" Target="http://abali.ru/wp-content/uploads/2016/09/gerb_samarskoj_oblasti.png"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hyperlink" Target="http://abali.ru/wp-content/uploads/2016/09/gerb_samarskoj_oblasti.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oecd-ilibrary.org/docserver/9789264266490-en.pdf?expires=1561869141&amp;id=id&amp;accname=guest&amp;checksum=AF49DD8B36D7B9F993AEF1AE0CB19EA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062;&#1077;&#1083;&#1077;&#1074;&#1099;&#1077;%20&#1089;&#1091;&#1073;&#1089;&#1080;&#1076;&#1080;&#1080;%202019/PISA/&#1054;&#1089;&#1085;&#1086;&#1074;&#1072;&#1085;&#1080;&#1103;%20&#1076;&#1083;&#1103;%20&#1092;&#1086;&#1088;&#1084;&#1080;&#1088;&#1086;&#1072;&#1085;&#1080;&#1103;%20&#1074;&#1099;&#1073;&#1086;&#1088;&#1082;&#1080;%20&#1080;&#1089;&#1089;&#1083;&#1077;&#1076;&#1086;&#1074;&#1072;&#1085;&#1080;&#1103;.pptx"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diagramLayout" Target="../diagrams/layout7.xml"/><Relationship Id="rId7" Type="http://schemas.openxmlformats.org/officeDocument/2006/relationships/image" Target="../media/image35.jp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9.jpe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
            <a:ext cx="8640960" cy="2708920"/>
          </a:xfrm>
        </p:spPr>
        <p:txBody>
          <a:bodyPr>
            <a:normAutofit/>
          </a:bodyPr>
          <a:lstStyle/>
          <a:p>
            <a:r>
              <a:rPr lang="ru-RU" b="1" dirty="0">
                <a:latin typeface="Times New Roman" panose="02020603050405020304" pitchFamily="18" charset="0"/>
                <a:cs typeface="Times New Roman" panose="02020603050405020304" pitchFamily="18" charset="0"/>
              </a:rPr>
              <a:t>Методические аспекты формирования и развития функциональной грамотности</a:t>
            </a:r>
          </a:p>
        </p:txBody>
      </p:sp>
      <p:sp>
        <p:nvSpPr>
          <p:cNvPr id="3" name="Подзаголовок 2"/>
          <p:cNvSpPr>
            <a:spLocks noGrp="1"/>
          </p:cNvSpPr>
          <p:nvPr>
            <p:ph type="subTitle" idx="1"/>
          </p:nvPr>
        </p:nvSpPr>
        <p:spPr>
          <a:xfrm>
            <a:off x="2743200" y="5748130"/>
            <a:ext cx="6400800" cy="950978"/>
          </a:xfrm>
        </p:spPr>
        <p:txBody>
          <a:bodyPr/>
          <a:lstStyle/>
          <a:p>
            <a:r>
              <a:rPr lang="ru-RU" dirty="0"/>
              <a:t>И.В. </a:t>
            </a:r>
            <a:r>
              <a:rPr lang="ru-RU" sz="2400" b="1" dirty="0">
                <a:solidFill>
                  <a:srgbClr val="C00000"/>
                </a:solidFill>
                <a:latin typeface="Times New Roman" panose="02020603050405020304" pitchFamily="18" charset="0"/>
                <a:cs typeface="Times New Roman" panose="02020603050405020304" pitchFamily="18" charset="0"/>
              </a:rPr>
              <a:t>Сорокина И.В., зав. кафедрой педагогики и психологии, к.п.н., доцент</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916463"/>
            <a:ext cx="2362969" cy="1962599"/>
          </a:xfrm>
          <a:prstGeom prst="rect">
            <a:avLst/>
          </a:prstGeom>
        </p:spPr>
      </p:pic>
      <p:pic>
        <p:nvPicPr>
          <p:cNvPr id="6" name="Рисунок 5"/>
          <p:cNvPicPr>
            <a:picLocks noChangeAspect="1"/>
          </p:cNvPicPr>
          <p:nvPr/>
        </p:nvPicPr>
        <p:blipFill>
          <a:blip r:embed="rId3"/>
          <a:stretch>
            <a:fillRect/>
          </a:stretch>
        </p:blipFill>
        <p:spPr>
          <a:xfrm>
            <a:off x="251520" y="4803049"/>
            <a:ext cx="2736304" cy="1567156"/>
          </a:xfrm>
          <a:prstGeom prst="rect">
            <a:avLst/>
          </a:prstGeom>
        </p:spPr>
      </p:pic>
      <p:sp>
        <p:nvSpPr>
          <p:cNvPr id="7" name="TextBox 6"/>
          <p:cNvSpPr txBox="1"/>
          <p:nvPr/>
        </p:nvSpPr>
        <p:spPr>
          <a:xfrm>
            <a:off x="3275856" y="4879062"/>
            <a:ext cx="5616624" cy="830997"/>
          </a:xfrm>
          <a:prstGeom prst="rect">
            <a:avLst/>
          </a:prstGeom>
          <a:noFill/>
        </p:spPr>
        <p:txBody>
          <a:bodyPr wrap="square" rtlCol="0">
            <a:spAutoFit/>
          </a:bodyPr>
          <a:lstStyle/>
          <a:p>
            <a:pPr indent="812800"/>
            <a:r>
              <a:rPr lang="ru-RU" sz="2400" b="1" dirty="0">
                <a:solidFill>
                  <a:srgbClr val="C00000"/>
                </a:solidFill>
                <a:latin typeface="Times New Roman" panose="02020603050405020304" pitchFamily="18" charset="0"/>
                <a:cs typeface="Times New Roman" panose="02020603050405020304" pitchFamily="18" charset="0"/>
              </a:rPr>
              <a:t>Панарина Л.Ю., проректор по научно-методической работе, </a:t>
            </a:r>
            <a:r>
              <a:rPr lang="ru-RU" sz="2400" b="1" dirty="0" err="1">
                <a:solidFill>
                  <a:srgbClr val="C00000"/>
                </a:solidFill>
                <a:latin typeface="Times New Roman" panose="02020603050405020304" pitchFamily="18" charset="0"/>
                <a:cs typeface="Times New Roman" panose="02020603050405020304" pitchFamily="18" charset="0"/>
              </a:rPr>
              <a:t>к.пс.н</a:t>
            </a:r>
            <a:r>
              <a:rPr lang="ru-RU" sz="2400" b="1" dirty="0">
                <a:solidFill>
                  <a:srgbClr val="C0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52647" y="2708920"/>
            <a:ext cx="6048672" cy="1446550"/>
          </a:xfrm>
          <a:prstGeom prst="rect">
            <a:avLst/>
          </a:prstGeom>
          <a:noFill/>
        </p:spPr>
        <p:txBody>
          <a:bodyPr wrap="square" rtlCol="0">
            <a:spAutoFit/>
          </a:bodyPr>
          <a:lstStyle/>
          <a:p>
            <a:pPr algn="ctr"/>
            <a:r>
              <a:rPr lang="ru-RU" sz="4400" b="1" dirty="0">
                <a:solidFill>
                  <a:schemeClr val="bg1"/>
                </a:solidFill>
                <a:latin typeface="Times New Roman" panose="02020603050405020304" pitchFamily="18" charset="0"/>
                <a:cs typeface="Times New Roman" panose="02020603050405020304" pitchFamily="18" charset="0"/>
              </a:rPr>
              <a:t>обучающихся основной школы</a:t>
            </a:r>
            <a:endParaRPr lang="ru-RU" sz="4400" dirty="0">
              <a:solidFill>
                <a:schemeClr val="bg1"/>
              </a:solidFill>
            </a:endParaRPr>
          </a:p>
        </p:txBody>
      </p:sp>
    </p:spTree>
    <p:extLst>
      <p:ext uri="{BB962C8B-B14F-4D97-AF65-F5344CB8AC3E}">
        <p14:creationId xmlns:p14="http://schemas.microsoft.com/office/powerpoint/2010/main" val="348547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H="1">
            <a:off x="2628125" y="96041"/>
            <a:ext cx="6058674" cy="849920"/>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4" name="Прямая соединительная линия 3"/>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2"/>
          <a:stretch>
            <a:fillRect/>
          </a:stretch>
        </p:blipFill>
        <p:spPr>
          <a:xfrm>
            <a:off x="335771" y="212321"/>
            <a:ext cx="1096341" cy="837206"/>
          </a:xfrm>
          <a:prstGeom prst="rect">
            <a:avLst/>
          </a:prstGeom>
        </p:spPr>
      </p:pic>
      <p:sp>
        <p:nvSpPr>
          <p:cNvPr id="10" name="TextBox 9"/>
          <p:cNvSpPr txBox="1"/>
          <p:nvPr/>
        </p:nvSpPr>
        <p:spPr>
          <a:xfrm>
            <a:off x="2491068" y="175044"/>
            <a:ext cx="6545428" cy="770916"/>
          </a:xfrm>
          <a:prstGeom prst="rect">
            <a:avLst/>
          </a:prstGeom>
          <a:noFill/>
        </p:spPr>
        <p:txBody>
          <a:bodyPr wrap="square" lIns="105092" tIns="52546" rIns="105092" bIns="52546">
            <a:spAutoFit/>
          </a:bodyPr>
          <a:lstStyle/>
          <a:p>
            <a:pPr>
              <a:lnSpc>
                <a:spcPct val="90000"/>
              </a:lnSpc>
              <a:defRPr/>
            </a:pPr>
            <a:r>
              <a:rPr lang="ru-RU" sz="2400" spc="-34" dirty="0">
                <a:solidFill>
                  <a:srgbClr val="294790"/>
                </a:solidFill>
                <a:latin typeface="Times New Roman" panose="02020603050405020304" pitchFamily="18" charset="0"/>
                <a:cs typeface="Times New Roman" panose="02020603050405020304" pitchFamily="18" charset="0"/>
              </a:rPr>
              <a:t>Российские и международные образовательные стандарты: </a:t>
            </a:r>
            <a:r>
              <a:rPr lang="ru-RU" sz="2400" b="1" spc="-34" dirty="0">
                <a:solidFill>
                  <a:srgbClr val="294790"/>
                </a:solidFill>
                <a:latin typeface="Times New Roman" panose="02020603050405020304" pitchFamily="18" charset="0"/>
                <a:cs typeface="Times New Roman" panose="02020603050405020304" pitchFamily="18" charset="0"/>
              </a:rPr>
              <a:t>НАВЫКИ </a:t>
            </a:r>
            <a:r>
              <a:rPr lang="en-US" sz="2400" b="1" spc="-34" dirty="0">
                <a:solidFill>
                  <a:srgbClr val="294790"/>
                </a:solidFill>
                <a:latin typeface="Times New Roman" panose="02020603050405020304" pitchFamily="18" charset="0"/>
                <a:cs typeface="Times New Roman" panose="02020603050405020304" pitchFamily="18" charset="0"/>
              </a:rPr>
              <a:t>XXI</a:t>
            </a:r>
            <a:r>
              <a:rPr lang="ru-RU" sz="2400" b="1" spc="-34" dirty="0">
                <a:solidFill>
                  <a:srgbClr val="294790"/>
                </a:solidFill>
                <a:latin typeface="Times New Roman" panose="02020603050405020304" pitchFamily="18" charset="0"/>
                <a:cs typeface="Times New Roman" panose="02020603050405020304" pitchFamily="18" charset="0"/>
              </a:rPr>
              <a:t> ВЕКА</a:t>
            </a:r>
          </a:p>
        </p:txBody>
      </p:sp>
      <p:graphicFrame>
        <p:nvGraphicFramePr>
          <p:cNvPr id="3" name="Объект 2"/>
          <p:cNvGraphicFramePr>
            <a:graphicFrameLocks noGrp="1"/>
          </p:cNvGraphicFramePr>
          <p:nvPr>
            <p:ph idx="1"/>
            <p:extLst>
              <p:ext uri="{D42A27DB-BD31-4B8C-83A1-F6EECF244321}">
                <p14:modId xmlns:p14="http://schemas.microsoft.com/office/powerpoint/2010/main" val="3887941562"/>
              </p:ext>
            </p:extLst>
          </p:nvPr>
        </p:nvGraphicFramePr>
        <p:xfrm>
          <a:off x="685800" y="1223682"/>
          <a:ext cx="8000999" cy="5351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3148406570"/>
              </p:ext>
            </p:extLst>
          </p:nvPr>
        </p:nvGraphicFramePr>
        <p:xfrm>
          <a:off x="1691680" y="1340768"/>
          <a:ext cx="6862891" cy="1574098"/>
        </p:xfrm>
        <a:graphic>
          <a:graphicData uri="http://schemas.openxmlformats.org/drawingml/2006/table">
            <a:tbl>
              <a:tblPr>
                <a:tableStyleId>{5C22544A-7EE6-4342-B048-85BDC9FD1C3A}</a:tableStyleId>
              </a:tblPr>
              <a:tblGrid>
                <a:gridCol w="2376264">
                  <a:extLst>
                    <a:ext uri="{9D8B030D-6E8A-4147-A177-3AD203B41FA5}">
                      <a16:colId xmlns:a16="http://schemas.microsoft.com/office/drawing/2014/main" val="20000"/>
                    </a:ext>
                  </a:extLst>
                </a:gridCol>
                <a:gridCol w="4486627">
                  <a:extLst>
                    <a:ext uri="{9D8B030D-6E8A-4147-A177-3AD203B41FA5}">
                      <a16:colId xmlns:a16="http://schemas.microsoft.com/office/drawing/2014/main" val="20001"/>
                    </a:ext>
                  </a:extLst>
                </a:gridCol>
              </a:tblGrid>
              <a:tr h="1574098">
                <a:tc>
                  <a:txBody>
                    <a:bodyPr/>
                    <a:lstStyle/>
                    <a:p>
                      <a:pPr algn="ctr"/>
                      <a:r>
                        <a:rPr lang="ru-RU" sz="1800" b="1" dirty="0">
                          <a:solidFill>
                            <a:srgbClr val="C00000"/>
                          </a:solidFill>
                          <a:latin typeface="Times New Roman" panose="02020603050405020304" pitchFamily="18" charset="0"/>
                          <a:cs typeface="Times New Roman" panose="02020603050405020304" pitchFamily="18" charset="0"/>
                        </a:rPr>
                        <a:t>Базовые навыки. </a:t>
                      </a:r>
                    </a:p>
                    <a:p>
                      <a:pPr algn="ctr"/>
                      <a:r>
                        <a:rPr lang="ru-RU" sz="1800" b="1" dirty="0">
                          <a:latin typeface="Times New Roman" panose="02020603050405020304" pitchFamily="18" charset="0"/>
                          <a:cs typeface="Times New Roman" panose="02020603050405020304" pitchFamily="18" charset="0"/>
                        </a:rPr>
                        <a:t>Как учащиеся применяют базовые навыки для решения повседневных задач</a:t>
                      </a:r>
                      <a:endParaRPr lang="ru-RU" sz="1800" dirty="0">
                        <a:latin typeface="Times New Roman" panose="02020603050405020304" pitchFamily="18" charset="0"/>
                        <a:cs typeface="Times New Roman" panose="02020603050405020304" pitchFamily="18" charset="0"/>
                      </a:endParaRPr>
                    </a:p>
                  </a:txBody>
                  <a:tcPr marL="68580" marR="68580"/>
                </a:tc>
                <a:tc>
                  <a:txBody>
                    <a:bodyPr/>
                    <a:lstStyle/>
                    <a:p>
                      <a:pPr marL="342900" indent="-342900">
                        <a:lnSpc>
                          <a:spcPct val="100000"/>
                        </a:lnSpc>
                        <a:spcAft>
                          <a:spcPts val="0"/>
                        </a:spcAft>
                        <a:buFont typeface="+mj-lt"/>
                        <a:buAutoNum type="arabicPeriod"/>
                      </a:pPr>
                      <a:r>
                        <a:rPr lang="ru-RU" sz="1600" dirty="0">
                          <a:solidFill>
                            <a:srgbClr val="002060"/>
                          </a:solidFill>
                          <a:latin typeface="Times New Roman" panose="02020603050405020304" pitchFamily="18" charset="0"/>
                          <a:cs typeface="Times New Roman" panose="02020603050405020304" pitchFamily="18" charset="0"/>
                        </a:rPr>
                        <a:t>Навыки чтения и письма</a:t>
                      </a:r>
                    </a:p>
                    <a:p>
                      <a:pPr marL="342900" indent="-342900">
                        <a:lnSpc>
                          <a:spcPct val="100000"/>
                        </a:lnSpc>
                        <a:spcAft>
                          <a:spcPts val="0"/>
                        </a:spcAft>
                        <a:buFont typeface="+mj-lt"/>
                        <a:buAutoNum type="arabicPeriod"/>
                      </a:pPr>
                      <a:r>
                        <a:rPr lang="ru-RU" sz="1600" dirty="0">
                          <a:solidFill>
                            <a:srgbClr val="002060"/>
                          </a:solidFill>
                          <a:latin typeface="Times New Roman" panose="02020603050405020304" pitchFamily="18" charset="0"/>
                          <a:cs typeface="Times New Roman" panose="02020603050405020304" pitchFamily="18" charset="0"/>
                        </a:rPr>
                        <a:t>Математическая грамотность</a:t>
                      </a:r>
                    </a:p>
                    <a:p>
                      <a:pPr marL="342900" indent="-342900">
                        <a:lnSpc>
                          <a:spcPct val="100000"/>
                        </a:lnSpc>
                        <a:spcAft>
                          <a:spcPts val="0"/>
                        </a:spcAft>
                        <a:buFont typeface="+mj-lt"/>
                        <a:buAutoNum type="arabicPeriod"/>
                      </a:pPr>
                      <a:r>
                        <a:rPr lang="ru-RU" sz="1600" dirty="0">
                          <a:solidFill>
                            <a:srgbClr val="002060"/>
                          </a:solidFill>
                          <a:latin typeface="Times New Roman" panose="02020603050405020304" pitchFamily="18" charset="0"/>
                          <a:cs typeface="Times New Roman" panose="02020603050405020304" pitchFamily="18" charset="0"/>
                        </a:rPr>
                        <a:t>Естественнонаучная грамотность</a:t>
                      </a:r>
                    </a:p>
                    <a:p>
                      <a:pPr marL="342900" indent="-342900">
                        <a:lnSpc>
                          <a:spcPct val="100000"/>
                        </a:lnSpc>
                        <a:spcAft>
                          <a:spcPts val="0"/>
                        </a:spcAft>
                        <a:buFont typeface="+mj-lt"/>
                        <a:buAutoNum type="arabicPeriod"/>
                      </a:pPr>
                      <a:r>
                        <a:rPr lang="ru-RU" sz="1600" dirty="0">
                          <a:solidFill>
                            <a:srgbClr val="002060"/>
                          </a:solidFill>
                          <a:latin typeface="Times New Roman" panose="02020603050405020304" pitchFamily="18" charset="0"/>
                          <a:cs typeface="Times New Roman" panose="02020603050405020304" pitchFamily="18" charset="0"/>
                        </a:rPr>
                        <a:t>ИКТ-грамотность</a:t>
                      </a:r>
                    </a:p>
                    <a:p>
                      <a:pPr marL="342900" indent="-342900">
                        <a:lnSpc>
                          <a:spcPct val="100000"/>
                        </a:lnSpc>
                        <a:spcAft>
                          <a:spcPts val="0"/>
                        </a:spcAft>
                        <a:buFont typeface="+mj-lt"/>
                        <a:buAutoNum type="arabicPeriod"/>
                      </a:pPr>
                      <a:r>
                        <a:rPr lang="ru-RU" sz="1600" dirty="0">
                          <a:solidFill>
                            <a:srgbClr val="002060"/>
                          </a:solidFill>
                          <a:latin typeface="Times New Roman" panose="02020603050405020304" pitchFamily="18" charset="0"/>
                          <a:cs typeface="Times New Roman" panose="02020603050405020304" pitchFamily="18" charset="0"/>
                        </a:rPr>
                        <a:t>Финансовая грамотность</a:t>
                      </a:r>
                    </a:p>
                    <a:p>
                      <a:pPr marL="342900" indent="-342900">
                        <a:lnSpc>
                          <a:spcPct val="100000"/>
                        </a:lnSpc>
                        <a:spcAft>
                          <a:spcPts val="0"/>
                        </a:spcAft>
                        <a:buFont typeface="+mj-lt"/>
                        <a:buAutoNum type="arabicPeriod"/>
                      </a:pPr>
                      <a:r>
                        <a:rPr lang="ru-RU" sz="1600" dirty="0">
                          <a:solidFill>
                            <a:srgbClr val="002060"/>
                          </a:solidFill>
                          <a:latin typeface="Times New Roman" panose="02020603050405020304" pitchFamily="18" charset="0"/>
                          <a:cs typeface="Times New Roman" panose="02020603050405020304" pitchFamily="18" charset="0"/>
                        </a:rPr>
                        <a:t>Культурная и гражданская грамотность</a:t>
                      </a:r>
                    </a:p>
                  </a:txBody>
                  <a:tcPr marL="68580" marR="68580">
                    <a:noFill/>
                  </a:tcPr>
                </a:tc>
                <a:extLst>
                  <a:ext uri="{0D108BD9-81ED-4DB2-BD59-A6C34878D82A}">
                    <a16:rowId xmlns:a16="http://schemas.microsoft.com/office/drawing/2014/main" val="10000"/>
                  </a:ext>
                </a:extLst>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3261061350"/>
              </p:ext>
            </p:extLst>
          </p:nvPr>
        </p:nvGraphicFramePr>
        <p:xfrm>
          <a:off x="1619672" y="2996952"/>
          <a:ext cx="7067127" cy="1482472"/>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20000"/>
                    </a:ext>
                  </a:extLst>
                </a:gridCol>
                <a:gridCol w="4618855">
                  <a:extLst>
                    <a:ext uri="{9D8B030D-6E8A-4147-A177-3AD203B41FA5}">
                      <a16:colId xmlns:a16="http://schemas.microsoft.com/office/drawing/2014/main" val="20001"/>
                    </a:ext>
                  </a:extLst>
                </a:gridCol>
              </a:tblGrid>
              <a:tr h="1482472">
                <a:tc>
                  <a:txBody>
                    <a:bodyPr/>
                    <a:lstStyle/>
                    <a:p>
                      <a:pPr algn="ctr"/>
                      <a:r>
                        <a:rPr lang="ru-RU" sz="1800" b="1" dirty="0">
                          <a:solidFill>
                            <a:srgbClr val="C00000"/>
                          </a:solidFill>
                          <a:latin typeface="Times New Roman" panose="02020603050405020304" pitchFamily="18" charset="0"/>
                          <a:cs typeface="Times New Roman" panose="02020603050405020304" pitchFamily="18" charset="0"/>
                        </a:rPr>
                        <a:t>Компетенции.</a:t>
                      </a:r>
                      <a:r>
                        <a:rPr lang="ru-RU" sz="1800" b="1" dirty="0">
                          <a:latin typeface="Times New Roman" panose="02020603050405020304" pitchFamily="18" charset="0"/>
                          <a:cs typeface="Times New Roman" panose="02020603050405020304" pitchFamily="18" charset="0"/>
                        </a:rPr>
                        <a:t> </a:t>
                      </a:r>
                    </a:p>
                    <a:p>
                      <a:pPr algn="ctr"/>
                      <a:r>
                        <a:rPr lang="ru-RU" sz="1800" b="1" dirty="0">
                          <a:latin typeface="Times New Roman" panose="02020603050405020304" pitchFamily="18" charset="0"/>
                          <a:cs typeface="Times New Roman" panose="02020603050405020304" pitchFamily="18" charset="0"/>
                        </a:rPr>
                        <a:t>Как учащиеся решают более сложные задачи</a:t>
                      </a:r>
                      <a:endParaRPr lang="ru-RU" sz="1800" dirty="0">
                        <a:latin typeface="Times New Roman" panose="02020603050405020304" pitchFamily="18" charset="0"/>
                        <a:cs typeface="Times New Roman" panose="02020603050405020304" pitchFamily="18" charset="0"/>
                      </a:endParaRPr>
                    </a:p>
                  </a:txBody>
                  <a:tcPr marL="68580" marR="68580"/>
                </a:tc>
                <a:tc>
                  <a:txBody>
                    <a:bodyPr/>
                    <a:lstStyle/>
                    <a:p>
                      <a:pPr marL="342900" indent="-342900" algn="l" defTabSz="914400" rtl="0" eaLnBrk="1" latinLnBrk="0" hangingPunct="1">
                        <a:lnSpc>
                          <a:spcPct val="100000"/>
                        </a:lnSpc>
                        <a:spcAft>
                          <a:spcPts val="0"/>
                        </a:spcAft>
                        <a:buFont typeface="+mj-lt"/>
                        <a:buAutoNum type="arabicPeriod" startAt="7"/>
                      </a:pPr>
                      <a:r>
                        <a:rPr lang="ru-RU" sz="1600" kern="1200" dirty="0">
                          <a:solidFill>
                            <a:srgbClr val="002060"/>
                          </a:solidFill>
                          <a:latin typeface="Times New Roman" panose="02020603050405020304" pitchFamily="18" charset="0"/>
                          <a:ea typeface="+mn-ea"/>
                          <a:cs typeface="Times New Roman" panose="02020603050405020304" pitchFamily="18" charset="0"/>
                        </a:rPr>
                        <a:t>Критическое мышление/решение задач</a:t>
                      </a:r>
                    </a:p>
                    <a:p>
                      <a:pPr marL="342900" indent="-342900" algn="l" defTabSz="914400" rtl="0" eaLnBrk="1" latinLnBrk="0" hangingPunct="1">
                        <a:lnSpc>
                          <a:spcPct val="100000"/>
                        </a:lnSpc>
                        <a:spcAft>
                          <a:spcPts val="0"/>
                        </a:spcAft>
                        <a:buFont typeface="+mj-lt"/>
                        <a:buAutoNum type="arabicPeriod" startAt="7"/>
                      </a:pPr>
                      <a:r>
                        <a:rPr lang="ru-RU" sz="1600" kern="1200" dirty="0">
                          <a:solidFill>
                            <a:srgbClr val="002060"/>
                          </a:solidFill>
                          <a:latin typeface="Times New Roman" panose="02020603050405020304" pitchFamily="18" charset="0"/>
                          <a:ea typeface="+mn-ea"/>
                          <a:cs typeface="Times New Roman" panose="02020603050405020304" pitchFamily="18" charset="0"/>
                        </a:rPr>
                        <a:t>Креативность</a:t>
                      </a:r>
                    </a:p>
                    <a:p>
                      <a:pPr marL="342900" indent="-342900" algn="l" defTabSz="914400" rtl="0" eaLnBrk="1" latinLnBrk="0" hangingPunct="1">
                        <a:lnSpc>
                          <a:spcPct val="100000"/>
                        </a:lnSpc>
                        <a:spcAft>
                          <a:spcPts val="0"/>
                        </a:spcAft>
                        <a:buFont typeface="+mj-lt"/>
                        <a:buAutoNum type="arabicPeriod" startAt="7"/>
                      </a:pPr>
                      <a:r>
                        <a:rPr lang="ru-RU" sz="1600" kern="1200" dirty="0">
                          <a:solidFill>
                            <a:srgbClr val="002060"/>
                          </a:solidFill>
                          <a:latin typeface="Times New Roman" panose="02020603050405020304" pitchFamily="18" charset="0"/>
                          <a:ea typeface="+mn-ea"/>
                          <a:cs typeface="Times New Roman" panose="02020603050405020304" pitchFamily="18" charset="0"/>
                        </a:rPr>
                        <a:t>Умение общаться</a:t>
                      </a:r>
                    </a:p>
                    <a:p>
                      <a:pPr marL="342900" indent="-342900" algn="l" defTabSz="914400" rtl="0" eaLnBrk="1" latinLnBrk="0" hangingPunct="1">
                        <a:lnSpc>
                          <a:spcPct val="100000"/>
                        </a:lnSpc>
                        <a:spcAft>
                          <a:spcPts val="0"/>
                        </a:spcAft>
                        <a:buFont typeface="+mj-lt"/>
                        <a:buAutoNum type="arabicPeriod" startAt="7"/>
                      </a:pPr>
                      <a:r>
                        <a:rPr lang="ru-RU" sz="1600" kern="1200" dirty="0">
                          <a:solidFill>
                            <a:srgbClr val="002060"/>
                          </a:solidFill>
                          <a:latin typeface="Times New Roman" panose="02020603050405020304" pitchFamily="18" charset="0"/>
                          <a:ea typeface="+mn-ea"/>
                          <a:cs typeface="Times New Roman" panose="02020603050405020304" pitchFamily="18" charset="0"/>
                        </a:rPr>
                        <a:t>Умение работать в команде</a:t>
                      </a:r>
                    </a:p>
                  </a:txBody>
                  <a:tcPr marL="68580" marR="68580">
                    <a:noFill/>
                  </a:tcPr>
                </a:tc>
                <a:extLst>
                  <a:ext uri="{0D108BD9-81ED-4DB2-BD59-A6C34878D82A}">
                    <a16:rowId xmlns:a16="http://schemas.microsoft.com/office/drawing/2014/main" val="10000"/>
                  </a:ext>
                </a:extLst>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4259005544"/>
              </p:ext>
            </p:extLst>
          </p:nvPr>
        </p:nvGraphicFramePr>
        <p:xfrm>
          <a:off x="1619672" y="4437112"/>
          <a:ext cx="7416824" cy="1737360"/>
        </p:xfrm>
        <a:graphic>
          <a:graphicData uri="http://schemas.openxmlformats.org/drawingml/2006/table">
            <a:tbl>
              <a:tblPr>
                <a:tableStyleId>{5C22544A-7EE6-4342-B048-85BDC9FD1C3A}</a:tableStyleId>
              </a:tblPr>
              <a:tblGrid>
                <a:gridCol w="2448272">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1656184">
                <a:tc>
                  <a:txBody>
                    <a:bodyPr/>
                    <a:lstStyle/>
                    <a:p>
                      <a:pPr algn="ctr"/>
                      <a:r>
                        <a:rPr lang="ru-RU" sz="1800" b="1" dirty="0">
                          <a:solidFill>
                            <a:srgbClr val="C00000"/>
                          </a:solidFill>
                          <a:latin typeface="Times New Roman" panose="02020603050405020304" pitchFamily="18" charset="0"/>
                          <a:cs typeface="Times New Roman" panose="02020603050405020304" pitchFamily="18" charset="0"/>
                        </a:rPr>
                        <a:t>Личностные качества. </a:t>
                      </a:r>
                    </a:p>
                    <a:p>
                      <a:pPr algn="ctr"/>
                      <a:r>
                        <a:rPr lang="ru-RU" sz="1800" b="1" dirty="0">
                          <a:latin typeface="Times New Roman" panose="02020603050405020304" pitchFamily="18" charset="0"/>
                          <a:cs typeface="Times New Roman" panose="02020603050405020304" pitchFamily="18" charset="0"/>
                        </a:rPr>
                        <a:t>Как учащиеся справляются с изменениями окружающей среды</a:t>
                      </a:r>
                      <a:endParaRPr lang="ru-RU" sz="1800" dirty="0">
                        <a:latin typeface="Times New Roman" panose="02020603050405020304" pitchFamily="18" charset="0"/>
                        <a:cs typeface="Times New Roman" panose="02020603050405020304" pitchFamily="18" charset="0"/>
                      </a:endParaRPr>
                    </a:p>
                  </a:txBody>
                  <a:tcPr marL="68580" marR="68580"/>
                </a:tc>
                <a:tc>
                  <a:txBody>
                    <a:bodyPr/>
                    <a:lstStyle/>
                    <a:p>
                      <a:pPr marL="342900" indent="-342900" algn="l" defTabSz="914400" rtl="0" eaLnBrk="1" latinLnBrk="0" hangingPunct="1">
                        <a:lnSpc>
                          <a:spcPct val="100000"/>
                        </a:lnSpc>
                        <a:spcAft>
                          <a:spcPts val="0"/>
                        </a:spcAft>
                        <a:buFont typeface="+mj-lt"/>
                        <a:buAutoNum type="arabicPeriod" startAt="11"/>
                      </a:pPr>
                      <a:r>
                        <a:rPr lang="ru-RU" sz="1600" kern="1200" dirty="0">
                          <a:solidFill>
                            <a:srgbClr val="002060"/>
                          </a:solidFill>
                          <a:latin typeface="Times New Roman" panose="02020603050405020304" pitchFamily="18" charset="0"/>
                          <a:ea typeface="+mn-ea"/>
                          <a:cs typeface="Times New Roman" panose="02020603050405020304" pitchFamily="18" charset="0"/>
                        </a:rPr>
                        <a:t>Любознательность</a:t>
                      </a:r>
                    </a:p>
                    <a:p>
                      <a:pPr marL="342900" indent="-342900" algn="l" defTabSz="914400" rtl="0" eaLnBrk="1" latinLnBrk="0" hangingPunct="1">
                        <a:lnSpc>
                          <a:spcPct val="100000"/>
                        </a:lnSpc>
                        <a:spcAft>
                          <a:spcPts val="0"/>
                        </a:spcAft>
                        <a:buFont typeface="+mj-lt"/>
                        <a:buAutoNum type="arabicPeriod" startAt="11"/>
                      </a:pPr>
                      <a:r>
                        <a:rPr lang="ru-RU" sz="1600" kern="1200" dirty="0">
                          <a:solidFill>
                            <a:srgbClr val="002060"/>
                          </a:solidFill>
                          <a:latin typeface="Times New Roman" panose="02020603050405020304" pitchFamily="18" charset="0"/>
                          <a:ea typeface="+mn-ea"/>
                          <a:cs typeface="Times New Roman" panose="02020603050405020304" pitchFamily="18" charset="0"/>
                        </a:rPr>
                        <a:t>Инициативность</a:t>
                      </a:r>
                    </a:p>
                    <a:p>
                      <a:pPr marL="342900" indent="-342900" algn="l" defTabSz="914400" rtl="0" eaLnBrk="1" latinLnBrk="0" hangingPunct="1">
                        <a:lnSpc>
                          <a:spcPct val="100000"/>
                        </a:lnSpc>
                        <a:spcAft>
                          <a:spcPts val="0"/>
                        </a:spcAft>
                        <a:buFont typeface="+mj-lt"/>
                        <a:buAutoNum type="arabicPeriod" startAt="11"/>
                      </a:pPr>
                      <a:r>
                        <a:rPr lang="ru-RU" sz="1600" kern="1200" dirty="0">
                          <a:solidFill>
                            <a:srgbClr val="002060"/>
                          </a:solidFill>
                          <a:latin typeface="Times New Roman" panose="02020603050405020304" pitchFamily="18" charset="0"/>
                          <a:ea typeface="+mn-ea"/>
                          <a:cs typeface="Times New Roman" panose="02020603050405020304" pitchFamily="18" charset="0"/>
                        </a:rPr>
                        <a:t>Настойчивость</a:t>
                      </a:r>
                    </a:p>
                    <a:p>
                      <a:pPr marL="342900" indent="-342900" algn="l" defTabSz="914400" rtl="0" eaLnBrk="1" latinLnBrk="0" hangingPunct="1">
                        <a:lnSpc>
                          <a:spcPct val="100000"/>
                        </a:lnSpc>
                        <a:spcAft>
                          <a:spcPts val="0"/>
                        </a:spcAft>
                        <a:buFont typeface="+mj-lt"/>
                        <a:buAutoNum type="arabicPeriod" startAt="11"/>
                      </a:pPr>
                      <a:r>
                        <a:rPr lang="ru-RU" sz="1600" kern="1200" dirty="0">
                          <a:solidFill>
                            <a:srgbClr val="002060"/>
                          </a:solidFill>
                          <a:latin typeface="Times New Roman" panose="02020603050405020304" pitchFamily="18" charset="0"/>
                          <a:ea typeface="+mn-ea"/>
                          <a:cs typeface="Times New Roman" panose="02020603050405020304" pitchFamily="18" charset="0"/>
                        </a:rPr>
                        <a:t>Способность адаптироваться</a:t>
                      </a:r>
                    </a:p>
                    <a:p>
                      <a:pPr marL="342900" indent="-342900" algn="l" defTabSz="914400" rtl="0" eaLnBrk="1" latinLnBrk="0" hangingPunct="1">
                        <a:lnSpc>
                          <a:spcPct val="100000"/>
                        </a:lnSpc>
                        <a:spcAft>
                          <a:spcPts val="0"/>
                        </a:spcAft>
                        <a:buFont typeface="+mj-lt"/>
                        <a:buAutoNum type="arabicPeriod" startAt="11"/>
                      </a:pPr>
                      <a:r>
                        <a:rPr lang="ru-RU" sz="1600" kern="1200" dirty="0">
                          <a:solidFill>
                            <a:srgbClr val="002060"/>
                          </a:solidFill>
                          <a:latin typeface="Times New Roman" panose="02020603050405020304" pitchFamily="18" charset="0"/>
                          <a:ea typeface="+mn-ea"/>
                          <a:cs typeface="Times New Roman" panose="02020603050405020304" pitchFamily="18" charset="0"/>
                        </a:rPr>
                        <a:t>Лидерские качества</a:t>
                      </a:r>
                    </a:p>
                    <a:p>
                      <a:pPr marL="342900" indent="-342900" algn="l" defTabSz="914400" rtl="0" eaLnBrk="1" latinLnBrk="0" hangingPunct="1">
                        <a:lnSpc>
                          <a:spcPct val="100000"/>
                        </a:lnSpc>
                        <a:spcAft>
                          <a:spcPts val="0"/>
                        </a:spcAft>
                        <a:buFont typeface="+mj-lt"/>
                        <a:buAutoNum type="arabicPeriod" startAt="11"/>
                      </a:pPr>
                      <a:r>
                        <a:rPr lang="ru-RU" sz="1600" kern="1200" dirty="0">
                          <a:solidFill>
                            <a:srgbClr val="002060"/>
                          </a:solidFill>
                          <a:latin typeface="Times New Roman" panose="02020603050405020304" pitchFamily="18" charset="0"/>
                          <a:ea typeface="+mn-ea"/>
                          <a:cs typeface="Times New Roman" panose="02020603050405020304" pitchFamily="18" charset="0"/>
                        </a:rPr>
                        <a:t>Социальная и культурная грамотность</a:t>
                      </a:r>
                    </a:p>
                  </a:txBody>
                  <a:tcPr marL="68580" marR="68580">
                    <a:noFill/>
                  </a:tcPr>
                </a:tc>
                <a:extLst>
                  <a:ext uri="{0D108BD9-81ED-4DB2-BD59-A6C34878D82A}">
                    <a16:rowId xmlns:a16="http://schemas.microsoft.com/office/drawing/2014/main" val="10000"/>
                  </a:ext>
                </a:extLst>
              </a:tr>
            </a:tbl>
          </a:graphicData>
        </a:graphic>
      </p:graphicFrame>
      <p:cxnSp>
        <p:nvCxnSpPr>
          <p:cNvPr id="8" name="Прямая соединительная линия 7"/>
          <p:cNvCxnSpPr/>
          <p:nvPr/>
        </p:nvCxnSpPr>
        <p:spPr>
          <a:xfrm>
            <a:off x="8686799" y="2996952"/>
            <a:ext cx="0" cy="12961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43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32"/>
          <p:cNvSpPr/>
          <p:nvPr/>
        </p:nvSpPr>
        <p:spPr>
          <a:xfrm flipH="1">
            <a:off x="1144623" y="171925"/>
            <a:ext cx="6858000" cy="860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3" tIns="51196" rIns="102393" bIns="51196" anchor="ctr"/>
          <a:lstStyle/>
          <a:p>
            <a:pPr algn="ctr">
              <a:defRPr/>
            </a:pPr>
            <a:endParaRPr lang="ru-RU"/>
          </a:p>
        </p:txBody>
      </p:sp>
      <p:sp>
        <p:nvSpPr>
          <p:cNvPr id="34" name="Прямоугольник 33"/>
          <p:cNvSpPr/>
          <p:nvPr/>
        </p:nvSpPr>
        <p:spPr>
          <a:xfrm flipH="1">
            <a:off x="2628126" y="96041"/>
            <a:ext cx="5372875" cy="818122"/>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2393" tIns="51196" rIns="102393" bIns="51196" anchor="ctr"/>
          <a:lstStyle/>
          <a:p>
            <a:pPr algn="ctr">
              <a:defRPr/>
            </a:pPr>
            <a:endParaRPr lang="ru-RU"/>
          </a:p>
        </p:txBody>
      </p:sp>
      <p:cxnSp>
        <p:nvCxnSpPr>
          <p:cNvPr id="35" name="Прямая соединительная линия 34"/>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398750" y="99600"/>
            <a:ext cx="6264518" cy="768189"/>
          </a:xfrm>
          <a:prstGeom prst="rect">
            <a:avLst/>
          </a:prstGeom>
          <a:noFill/>
        </p:spPr>
        <p:txBody>
          <a:bodyPr wrap="square" lIns="102393" tIns="51196" rIns="102393" bIns="51196">
            <a:spAutoFit/>
          </a:bodyPr>
          <a:lstStyle/>
          <a:p>
            <a:pPr>
              <a:lnSpc>
                <a:spcPct val="90000"/>
              </a:lnSpc>
              <a:defRPr/>
            </a:pPr>
            <a:r>
              <a:rPr lang="ru-RU" sz="2400" spc="-33" dirty="0">
                <a:solidFill>
                  <a:srgbClr val="294790"/>
                </a:solidFill>
                <a:latin typeface="Times New Roman" panose="02020603050405020304" pitchFamily="18" charset="0"/>
                <a:cs typeface="Times New Roman" panose="02020603050405020304" pitchFamily="18" charset="0"/>
              </a:rPr>
              <a:t>Обеспечить конкурентоспособность России: </a:t>
            </a:r>
            <a:r>
              <a:rPr lang="ru-RU" sz="2400" b="1" spc="-34" dirty="0">
                <a:solidFill>
                  <a:srgbClr val="294790"/>
                </a:solidFill>
                <a:latin typeface="Times New Roman" panose="02020603050405020304" pitchFamily="18" charset="0"/>
                <a:cs typeface="Times New Roman" panose="02020603050405020304" pitchFamily="18" charset="0"/>
              </a:rPr>
              <a:t>КАЧЕСТВО ОБЩЕГО ОБРАЗОВАНИЯ</a:t>
            </a:r>
          </a:p>
        </p:txBody>
      </p:sp>
      <p:sp>
        <p:nvSpPr>
          <p:cNvPr id="24585" name="Название 1"/>
          <p:cNvSpPr txBox="1">
            <a:spLocks/>
          </p:cNvSpPr>
          <p:nvPr/>
        </p:nvSpPr>
        <p:spPr bwMode="auto">
          <a:xfrm>
            <a:off x="0" y="1084903"/>
            <a:ext cx="9143999" cy="7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51" tIns="43626" rIns="87251" bIns="43626"/>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ru-RU" altLang="ru-RU" b="1" dirty="0">
                <a:solidFill>
                  <a:srgbClr val="0073B8"/>
                </a:solidFill>
                <a:latin typeface="Times New Roman" panose="02020603050405020304" pitchFamily="18" charset="0"/>
                <a:cs typeface="Times New Roman" panose="02020603050405020304" pitchFamily="18" charset="0"/>
              </a:rPr>
              <a:t>ЧТО УЧИТЫВАЕТСЯ В МЕЖДУНАРОДНЫХ РЕЙТИНГАХ?</a:t>
            </a:r>
          </a:p>
          <a:p>
            <a:pPr algn="ctr" eaLnBrk="1" hangingPunct="1">
              <a:lnSpc>
                <a:spcPct val="90000"/>
              </a:lnSpc>
            </a:pPr>
            <a:r>
              <a:rPr lang="ru-RU" altLang="ru-RU" b="1" dirty="0">
                <a:solidFill>
                  <a:srgbClr val="0073B8"/>
                </a:solidFill>
                <a:latin typeface="Times New Roman" panose="02020603050405020304" pitchFamily="18" charset="0"/>
                <a:cs typeface="Times New Roman" panose="02020603050405020304" pitchFamily="18" charset="0"/>
              </a:rPr>
              <a:t>ПО КАКИМ ПАРАМЕТРАМ ИДЁТ СРАВНЕНИЕ ОБРАЗОВАТЕЛЬНЫХ РЕЗУЛЬТАТОВ?</a:t>
            </a:r>
          </a:p>
          <a:p>
            <a:pPr eaLnBrk="1" hangingPunct="1">
              <a:lnSpc>
                <a:spcPct val="90000"/>
              </a:lnSpc>
            </a:pPr>
            <a:endParaRPr lang="ru-RU" altLang="ru-RU" b="1" i="1" dirty="0">
              <a:latin typeface="Calibri" pitchFamily="34" charset="0"/>
            </a:endParaRPr>
          </a:p>
        </p:txBody>
      </p:sp>
      <p:grpSp>
        <p:nvGrpSpPr>
          <p:cNvPr id="24586" name="Группа 77"/>
          <p:cNvGrpSpPr>
            <a:grpSpLocks/>
          </p:cNvGrpSpPr>
          <p:nvPr/>
        </p:nvGrpSpPr>
        <p:grpSpPr bwMode="auto">
          <a:xfrm>
            <a:off x="0" y="1858561"/>
            <a:ext cx="9144000" cy="5028614"/>
            <a:chOff x="-104753" y="2202103"/>
            <a:chExt cx="12296753" cy="4635087"/>
          </a:xfrm>
        </p:grpSpPr>
        <p:sp>
          <p:nvSpPr>
            <p:cNvPr id="57" name="Прямоугольник 56"/>
            <p:cNvSpPr/>
            <p:nvPr/>
          </p:nvSpPr>
          <p:spPr>
            <a:xfrm>
              <a:off x="8666693" y="4716856"/>
              <a:ext cx="3525307" cy="1531147"/>
            </a:xfrm>
            <a:prstGeom prst="rect">
              <a:avLst/>
            </a:prstGeom>
            <a:solidFill>
              <a:srgbClr val="1750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60958" rIns="121917" bIns="60958" anchor="ctr"/>
            <a:lstStyle/>
            <a:p>
              <a:pPr>
                <a:defRPr/>
              </a:pPr>
              <a:r>
                <a:rPr lang="en-US" sz="1600" b="1" dirty="0"/>
                <a:t>PISA</a:t>
              </a:r>
              <a:r>
                <a:rPr lang="ru-RU" sz="1600" b="1" dirty="0"/>
                <a:t> </a:t>
              </a:r>
              <a:r>
                <a:rPr lang="ru-RU" sz="1600" dirty="0"/>
                <a:t>–</a:t>
              </a:r>
              <a:r>
                <a:rPr lang="en-US" sz="1600" dirty="0"/>
                <a:t> </a:t>
              </a:r>
              <a:endParaRPr lang="ru-RU" sz="1600" dirty="0"/>
            </a:p>
            <a:p>
              <a:pPr>
                <a:defRPr/>
              </a:pPr>
              <a:r>
                <a:rPr lang="en-US" sz="1600" dirty="0" err="1"/>
                <a:t>Programme</a:t>
              </a:r>
              <a:r>
                <a:rPr lang="en-US" sz="1600" dirty="0"/>
                <a:t> for International Student Assessment</a:t>
              </a:r>
              <a:r>
                <a:rPr lang="ru-RU" sz="1600" dirty="0"/>
                <a:t>, 15-летние школьники</a:t>
              </a:r>
            </a:p>
            <a:p>
              <a:pPr>
                <a:defRPr/>
              </a:pPr>
              <a:r>
                <a:rPr lang="ru-RU" sz="1600" b="1" dirty="0"/>
                <a:t>9</a:t>
              </a:r>
              <a:r>
                <a:rPr lang="ru-RU" sz="1600" dirty="0"/>
                <a:t> и </a:t>
              </a:r>
              <a:r>
                <a:rPr lang="ru-RU" sz="1600" b="1" dirty="0"/>
                <a:t>10</a:t>
              </a:r>
              <a:r>
                <a:rPr lang="ru-RU" sz="1600" dirty="0"/>
                <a:t> классы</a:t>
              </a:r>
              <a:endParaRPr lang="ru-RU" sz="1600" dirty="0">
                <a:latin typeface="Verdana" pitchFamily="34" charset="0"/>
                <a:ea typeface="Verdana" pitchFamily="34" charset="0"/>
                <a:cs typeface="Verdana" pitchFamily="34" charset="0"/>
              </a:endParaRPr>
            </a:p>
          </p:txBody>
        </p:sp>
        <p:sp>
          <p:nvSpPr>
            <p:cNvPr id="58" name="Прямоугольник 57"/>
            <p:cNvSpPr/>
            <p:nvPr/>
          </p:nvSpPr>
          <p:spPr>
            <a:xfrm>
              <a:off x="8655418" y="2202103"/>
              <a:ext cx="3536582" cy="1145901"/>
            </a:xfrm>
            <a:prstGeom prst="rect">
              <a:avLst/>
            </a:prstGeom>
            <a:solidFill>
              <a:srgbClr val="00738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60958" rIns="121917" bIns="60958" anchor="ctr"/>
            <a:lstStyle/>
            <a:p>
              <a:pPr>
                <a:defRPr/>
              </a:pPr>
              <a:r>
                <a:rPr lang="en-US" sz="1600" b="1" dirty="0"/>
                <a:t>PIRLS</a:t>
              </a:r>
              <a:r>
                <a:rPr lang="ru-RU" sz="1600" b="1" dirty="0"/>
                <a:t> </a:t>
              </a:r>
              <a:r>
                <a:rPr lang="ru-RU" sz="1600" dirty="0"/>
                <a:t>–</a:t>
              </a:r>
              <a:r>
                <a:rPr lang="en-US" sz="1600" dirty="0"/>
                <a:t> </a:t>
              </a:r>
              <a:endParaRPr lang="ru-RU" sz="1600" dirty="0"/>
            </a:p>
            <a:p>
              <a:pPr>
                <a:defRPr/>
              </a:pPr>
              <a:r>
                <a:rPr lang="en-US" sz="1600" dirty="0"/>
                <a:t>Progress in International Reading Literacy Study</a:t>
              </a:r>
              <a:r>
                <a:rPr lang="ru-RU" sz="1600" dirty="0"/>
                <a:t>, </a:t>
              </a:r>
              <a:r>
                <a:rPr lang="ru-RU" sz="1600" b="1" dirty="0"/>
                <a:t>4</a:t>
              </a:r>
              <a:r>
                <a:rPr lang="ru-RU" sz="1600" dirty="0"/>
                <a:t> класс</a:t>
              </a:r>
            </a:p>
          </p:txBody>
        </p:sp>
        <p:sp>
          <p:nvSpPr>
            <p:cNvPr id="61" name="Прямоугольник 60"/>
            <p:cNvSpPr/>
            <p:nvPr/>
          </p:nvSpPr>
          <p:spPr>
            <a:xfrm>
              <a:off x="8655418" y="3469315"/>
              <a:ext cx="3536582" cy="1145902"/>
            </a:xfrm>
            <a:prstGeom prst="rect">
              <a:avLst/>
            </a:prstGeom>
            <a:solidFill>
              <a:srgbClr val="425A8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60958" rIns="121917" bIns="60958" anchor="ctr"/>
            <a:lstStyle/>
            <a:p>
              <a:pPr>
                <a:defRPr/>
              </a:pPr>
              <a:r>
                <a:rPr lang="en-US" sz="1600" b="1" dirty="0"/>
                <a:t>TIMSS</a:t>
              </a:r>
              <a:r>
                <a:rPr lang="ru-RU" sz="1600" b="1" dirty="0"/>
                <a:t> </a:t>
              </a:r>
              <a:r>
                <a:rPr lang="ru-RU" sz="1600" dirty="0"/>
                <a:t>–</a:t>
              </a:r>
            </a:p>
            <a:p>
              <a:pPr>
                <a:defRPr/>
              </a:pPr>
              <a:r>
                <a:rPr lang="en-US" sz="1600" dirty="0"/>
                <a:t>Trends in Mathematics and Science Study</a:t>
              </a:r>
              <a:r>
                <a:rPr lang="ru-RU" sz="1600" dirty="0"/>
                <a:t>, </a:t>
              </a:r>
              <a:r>
                <a:rPr lang="ru-RU" sz="1600" b="1" dirty="0"/>
                <a:t>4</a:t>
              </a:r>
              <a:r>
                <a:rPr lang="ru-RU" sz="1600" dirty="0"/>
                <a:t>, </a:t>
              </a:r>
              <a:r>
                <a:rPr lang="ru-RU" sz="1600" b="1" dirty="0"/>
                <a:t>8</a:t>
              </a:r>
              <a:r>
                <a:rPr lang="ru-RU" sz="1600" dirty="0"/>
                <a:t> и </a:t>
              </a:r>
              <a:r>
                <a:rPr lang="ru-RU" sz="1600" b="1" dirty="0"/>
                <a:t>11</a:t>
              </a:r>
              <a:r>
                <a:rPr lang="ru-RU" sz="1600" dirty="0"/>
                <a:t> классы</a:t>
              </a:r>
              <a:endParaRPr lang="ru-RU" sz="1600" dirty="0">
                <a:latin typeface="Verdana" pitchFamily="34" charset="0"/>
                <a:ea typeface="Verdana" pitchFamily="34" charset="0"/>
                <a:cs typeface="Verdana" pitchFamily="34" charset="0"/>
              </a:endParaRPr>
            </a:p>
          </p:txBody>
        </p:sp>
        <p:sp>
          <p:nvSpPr>
            <p:cNvPr id="67" name="Прямоугольник 66"/>
            <p:cNvSpPr/>
            <p:nvPr/>
          </p:nvSpPr>
          <p:spPr>
            <a:xfrm>
              <a:off x="0" y="4716856"/>
              <a:ext cx="8666693" cy="1531147"/>
            </a:xfrm>
            <a:prstGeom prst="rect">
              <a:avLst/>
            </a:prstGeom>
            <a:solidFill>
              <a:srgbClr val="2184A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ru-RU"/>
            </a:p>
          </p:txBody>
        </p:sp>
        <p:sp>
          <p:nvSpPr>
            <p:cNvPr id="68" name="Прямоугольник 67"/>
            <p:cNvSpPr/>
            <p:nvPr/>
          </p:nvSpPr>
          <p:spPr>
            <a:xfrm>
              <a:off x="0" y="2202103"/>
              <a:ext cx="8666693" cy="1145901"/>
            </a:xfrm>
            <a:prstGeom prst="rect">
              <a:avLst/>
            </a:prstGeom>
            <a:solidFill>
              <a:srgbClr val="00AC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ru-RU"/>
            </a:p>
          </p:txBody>
        </p:sp>
        <p:sp>
          <p:nvSpPr>
            <p:cNvPr id="69" name="Прямоугольник 68"/>
            <p:cNvSpPr/>
            <p:nvPr/>
          </p:nvSpPr>
          <p:spPr>
            <a:xfrm>
              <a:off x="0" y="3469315"/>
              <a:ext cx="8666693" cy="1145902"/>
            </a:xfrm>
            <a:prstGeom prst="rect">
              <a:avLst/>
            </a:prstGeom>
            <a:solidFill>
              <a:srgbClr val="6D88B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ru-RU"/>
            </a:p>
          </p:txBody>
        </p:sp>
        <p:sp>
          <p:nvSpPr>
            <p:cNvPr id="70" name="Прямоугольник 69"/>
            <p:cNvSpPr/>
            <p:nvPr/>
          </p:nvSpPr>
          <p:spPr>
            <a:xfrm>
              <a:off x="0" y="4716856"/>
              <a:ext cx="1775808" cy="1531147"/>
            </a:xfrm>
            <a:prstGeom prst="rect">
              <a:avLst/>
            </a:prstGeom>
            <a:solidFill>
              <a:srgbClr val="6AB6D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ru-RU"/>
            </a:p>
          </p:txBody>
        </p:sp>
        <p:sp>
          <p:nvSpPr>
            <p:cNvPr id="71" name="Прямоугольник 70"/>
            <p:cNvSpPr/>
            <p:nvPr/>
          </p:nvSpPr>
          <p:spPr>
            <a:xfrm>
              <a:off x="0" y="2202103"/>
              <a:ext cx="1775808" cy="1145901"/>
            </a:xfrm>
            <a:prstGeom prst="rect">
              <a:avLst/>
            </a:prstGeom>
            <a:solidFill>
              <a:srgbClr val="33E1D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ru-RU"/>
            </a:p>
          </p:txBody>
        </p:sp>
        <p:sp>
          <p:nvSpPr>
            <p:cNvPr id="72" name="Прямоугольник 71"/>
            <p:cNvSpPr/>
            <p:nvPr/>
          </p:nvSpPr>
          <p:spPr>
            <a:xfrm>
              <a:off x="0" y="3469315"/>
              <a:ext cx="1775808" cy="1145902"/>
            </a:xfrm>
            <a:prstGeom prst="rect">
              <a:avLst/>
            </a:prstGeom>
            <a:solidFill>
              <a:srgbClr val="A8BA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ru-RU"/>
            </a:p>
          </p:txBody>
        </p:sp>
        <p:sp>
          <p:nvSpPr>
            <p:cNvPr id="73" name="TextBox 72"/>
            <p:cNvSpPr txBox="1"/>
            <p:nvPr/>
          </p:nvSpPr>
          <p:spPr>
            <a:xfrm>
              <a:off x="1882919" y="2205382"/>
              <a:ext cx="6772499" cy="1109227"/>
            </a:xfrm>
            <a:prstGeom prst="rect">
              <a:avLst/>
            </a:prstGeom>
            <a:noFill/>
          </p:spPr>
          <p:txBody>
            <a:bodyPr lIns="121917" tIns="60958" rIns="121917" bIns="60958">
              <a:spAutoFit/>
            </a:bodyPr>
            <a:lstStyle/>
            <a:p>
              <a:pPr>
                <a:lnSpc>
                  <a:spcPct val="90000"/>
                </a:lnSpc>
                <a:defRPr/>
              </a:pPr>
              <a:r>
                <a:rPr lang="ru-RU" b="1" dirty="0">
                  <a:solidFill>
                    <a:schemeClr val="bg1"/>
                  </a:solidFill>
                  <a:latin typeface="Times New Roman" panose="02020603050405020304" pitchFamily="18" charset="0"/>
                  <a:cs typeface="Times New Roman" panose="02020603050405020304" pitchFamily="18" charset="0"/>
                </a:rPr>
                <a:t>ОСВОЕНИЕ ОСНОВ ЧТЕНИЯ: С ЦЕЛЬЮ</a:t>
              </a:r>
            </a:p>
            <a:p>
              <a:pPr marL="151175" indent="-151175">
                <a:buFont typeface="Arial" panose="020B0604020202020204" pitchFamily="34" charset="0"/>
                <a:buChar char="•"/>
                <a:defRPr/>
              </a:pPr>
              <a:r>
                <a:rPr lang="ru-RU" b="1" dirty="0">
                  <a:solidFill>
                    <a:schemeClr val="bg1"/>
                  </a:solidFill>
                  <a:latin typeface="Times New Roman" panose="02020603050405020304" pitchFamily="18" charset="0"/>
                  <a:cs typeface="Times New Roman" panose="02020603050405020304" pitchFamily="18" charset="0"/>
                </a:rPr>
                <a:t>приобретения читательского литературного опыта</a:t>
              </a:r>
            </a:p>
            <a:p>
              <a:pPr marL="151175" indent="-151175">
                <a:buFont typeface="Arial" panose="020B0604020202020204" pitchFamily="34" charset="0"/>
                <a:buChar char="•"/>
                <a:defRPr/>
              </a:pPr>
              <a:r>
                <a:rPr lang="ru-RU" b="1" dirty="0">
                  <a:solidFill>
                    <a:schemeClr val="bg1"/>
                  </a:solidFill>
                  <a:latin typeface="Times New Roman" panose="02020603050405020304" pitchFamily="18" charset="0"/>
                  <a:cs typeface="Times New Roman" panose="02020603050405020304" pitchFamily="18" charset="0"/>
                </a:rPr>
                <a:t>освоения и использования информации</a:t>
              </a:r>
            </a:p>
          </p:txBody>
        </p:sp>
        <p:sp>
          <p:nvSpPr>
            <p:cNvPr id="74" name="TextBox 73"/>
            <p:cNvSpPr txBox="1"/>
            <p:nvPr/>
          </p:nvSpPr>
          <p:spPr>
            <a:xfrm>
              <a:off x="1882919" y="3408660"/>
              <a:ext cx="6783773" cy="1390081"/>
            </a:xfrm>
            <a:prstGeom prst="rect">
              <a:avLst/>
            </a:prstGeom>
            <a:noFill/>
          </p:spPr>
          <p:txBody>
            <a:bodyPr lIns="121917" tIns="60958" rIns="121917" bIns="60958">
              <a:spAutoFit/>
            </a:bodyPr>
            <a:lstStyle/>
            <a:p>
              <a:pPr>
                <a:defRPr/>
              </a:pPr>
              <a:r>
                <a:rPr lang="ru-RU" b="1" dirty="0">
                  <a:solidFill>
                    <a:schemeClr val="bg1"/>
                  </a:solidFill>
                  <a:latin typeface="Times New Roman" panose="02020603050405020304" pitchFamily="18" charset="0"/>
                  <a:cs typeface="Times New Roman" panose="02020603050405020304" pitchFamily="18" charset="0"/>
                </a:rPr>
                <a:t>ОСВОЕНИЕ ОСНОВ МАТЕМАТИКИ И ЕСТЕСТВЕННО-НАУЧНЫХ ПРЕДМЕТОВ:</a:t>
              </a:r>
            </a:p>
            <a:p>
              <a:pPr marL="151175" indent="-151175">
                <a:buFont typeface="Arial" panose="020B0604020202020204" pitchFamily="34" charset="0"/>
                <a:buChar char="•"/>
                <a:defRPr/>
              </a:pPr>
              <a:r>
                <a:rPr lang="ru-RU" b="1" dirty="0">
                  <a:solidFill>
                    <a:schemeClr val="bg1"/>
                  </a:solidFill>
                  <a:latin typeface="Times New Roman" panose="02020603050405020304" pitchFamily="18" charset="0"/>
                  <a:cs typeface="Times New Roman" panose="02020603050405020304" pitchFamily="18" charset="0"/>
                </a:rPr>
                <a:t>всех общеобразовательных курсов (4, 8 </a:t>
              </a:r>
              <a:r>
                <a:rPr lang="ru-RU" b="1" dirty="0" err="1">
                  <a:solidFill>
                    <a:schemeClr val="bg1"/>
                  </a:solidFill>
                  <a:latin typeface="Times New Roman" panose="02020603050405020304" pitchFamily="18" charset="0"/>
                  <a:cs typeface="Times New Roman" panose="02020603050405020304" pitchFamily="18" charset="0"/>
                </a:rPr>
                <a:t>кл</a:t>
              </a:r>
              <a:r>
                <a:rPr lang="ru-RU" b="1" dirty="0">
                  <a:solidFill>
                    <a:schemeClr val="bg1"/>
                  </a:solidFill>
                  <a:latin typeface="Times New Roman" panose="02020603050405020304" pitchFamily="18" charset="0"/>
                  <a:cs typeface="Times New Roman" panose="02020603050405020304" pitchFamily="18" charset="0"/>
                </a:rPr>
                <a:t>.)</a:t>
              </a:r>
            </a:p>
            <a:p>
              <a:pPr marL="151175" indent="-151175">
                <a:buFont typeface="Arial" panose="020B0604020202020204" pitchFamily="34" charset="0"/>
                <a:buChar char="•"/>
                <a:defRPr/>
              </a:pPr>
              <a:r>
                <a:rPr lang="ru-RU" b="1" dirty="0">
                  <a:solidFill>
                    <a:schemeClr val="bg1"/>
                  </a:solidFill>
                  <a:latin typeface="Times New Roman" panose="02020603050405020304" pitchFamily="18" charset="0"/>
                  <a:cs typeface="Times New Roman" panose="02020603050405020304" pitchFamily="18" charset="0"/>
                </a:rPr>
                <a:t>углублённых курсов математики и физики (11 класс)</a:t>
              </a:r>
            </a:p>
          </p:txBody>
        </p:sp>
        <p:sp>
          <p:nvSpPr>
            <p:cNvPr id="75" name="TextBox 74"/>
            <p:cNvSpPr txBox="1"/>
            <p:nvPr/>
          </p:nvSpPr>
          <p:spPr>
            <a:xfrm>
              <a:off x="1882919" y="4905380"/>
              <a:ext cx="6804444" cy="1134759"/>
            </a:xfrm>
            <a:prstGeom prst="rect">
              <a:avLst/>
            </a:prstGeom>
            <a:noFill/>
          </p:spPr>
          <p:txBody>
            <a:bodyPr lIns="121917" tIns="60958" rIns="121917" bIns="60958">
              <a:spAutoFit/>
            </a:bodyPr>
            <a:lstStyle/>
            <a:p>
              <a:pPr>
                <a:defRPr/>
              </a:pPr>
              <a:r>
                <a:rPr lang="ru-RU" b="1" dirty="0">
                  <a:solidFill>
                    <a:schemeClr val="bg1"/>
                  </a:solidFill>
                  <a:latin typeface="Times New Roman" panose="02020603050405020304" pitchFamily="18" charset="0"/>
                  <a:cs typeface="Times New Roman" panose="02020603050405020304" pitchFamily="18" charset="0"/>
                </a:rPr>
                <a:t>СФОРМИРОВАННОСТЬ ФУНКЦИОНАЛЬНОЙ ГРАМОТНОСТИ:</a:t>
              </a:r>
            </a:p>
            <a:p>
              <a:pPr marL="151175" indent="-151175">
                <a:buFont typeface="Arial" panose="020B0604020202020204" pitchFamily="34" charset="0"/>
                <a:buChar char="•"/>
                <a:defRPr/>
              </a:pPr>
              <a:r>
                <a:rPr lang="ru-RU" dirty="0">
                  <a:solidFill>
                    <a:schemeClr val="bg1"/>
                  </a:solidFill>
                  <a:latin typeface="Times New Roman" panose="02020603050405020304" pitchFamily="18" charset="0"/>
                  <a:cs typeface="Times New Roman" panose="02020603050405020304" pitchFamily="18" charset="0"/>
                </a:rPr>
                <a:t>читательской</a:t>
              </a:r>
            </a:p>
            <a:p>
              <a:pPr marL="151175" indent="-151175">
                <a:buFont typeface="Arial" panose="020B0604020202020204" pitchFamily="34" charset="0"/>
                <a:buChar char="•"/>
                <a:defRPr/>
              </a:pPr>
              <a:r>
                <a:rPr lang="ru-RU" dirty="0">
                  <a:solidFill>
                    <a:schemeClr val="bg1"/>
                  </a:solidFill>
                  <a:latin typeface="Times New Roman" panose="02020603050405020304" pitchFamily="18" charset="0"/>
                  <a:cs typeface="Times New Roman" panose="02020603050405020304" pitchFamily="18" charset="0"/>
                </a:rPr>
                <a:t>математической</a:t>
              </a:r>
            </a:p>
          </p:txBody>
        </p:sp>
        <p:sp>
          <p:nvSpPr>
            <p:cNvPr id="24895" name="TextBox 75"/>
            <p:cNvSpPr txBox="1">
              <a:spLocks noChangeArrowheads="1"/>
            </p:cNvSpPr>
            <p:nvPr/>
          </p:nvSpPr>
          <p:spPr bwMode="auto">
            <a:xfrm>
              <a:off x="4674503" y="5360438"/>
              <a:ext cx="3135293" cy="8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marL="153988" indent="-1539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ru-RU" altLang="ru-RU" dirty="0">
                  <a:solidFill>
                    <a:schemeClr val="bg1"/>
                  </a:solidFill>
                  <a:latin typeface="Times New Roman" panose="02020603050405020304" pitchFamily="18" charset="0"/>
                  <a:cs typeface="Times New Roman" panose="02020603050405020304" pitchFamily="18" charset="0"/>
                </a:rPr>
                <a:t>естественно-научной</a:t>
              </a:r>
            </a:p>
            <a:p>
              <a:pPr eaLnBrk="1" hangingPunct="1">
                <a:buFontTx/>
                <a:buChar char="•"/>
              </a:pPr>
              <a:r>
                <a:rPr lang="ru-RU" altLang="ru-RU" dirty="0">
                  <a:solidFill>
                    <a:schemeClr val="bg1"/>
                  </a:solidFill>
                  <a:latin typeface="Times New Roman" panose="02020603050405020304" pitchFamily="18" charset="0"/>
                  <a:cs typeface="Times New Roman" panose="02020603050405020304" pitchFamily="18" charset="0"/>
                </a:rPr>
                <a:t>финансовой</a:t>
              </a:r>
            </a:p>
          </p:txBody>
        </p:sp>
        <p:sp>
          <p:nvSpPr>
            <p:cNvPr id="24896" name="TextBox 76"/>
            <p:cNvSpPr txBox="1">
              <a:spLocks noChangeArrowheads="1"/>
            </p:cNvSpPr>
            <p:nvPr/>
          </p:nvSpPr>
          <p:spPr bwMode="auto">
            <a:xfrm>
              <a:off x="-104753" y="6213075"/>
              <a:ext cx="11783555" cy="62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b="1" dirty="0">
                  <a:solidFill>
                    <a:srgbClr val="002060"/>
                  </a:solidFill>
                  <a:latin typeface="Times New Roman" panose="02020603050405020304" pitchFamily="18" charset="0"/>
                  <a:cs typeface="Times New Roman" panose="02020603050405020304" pitchFamily="18" charset="0"/>
                </a:rPr>
                <a:t>СФОРМИРОВАННОСТЬ НАВЫКОВ РАЗРЕШЕНИЯ ПРОБЛЕМ, КРЕАТИВНОГО МЫШЛЕНИЯ</a:t>
              </a:r>
            </a:p>
          </p:txBody>
        </p:sp>
      </p:grpSp>
      <p:grpSp>
        <p:nvGrpSpPr>
          <p:cNvPr id="24587" name="Group 4"/>
          <p:cNvGrpSpPr>
            <a:grpSpLocks noChangeAspect="1"/>
          </p:cNvGrpSpPr>
          <p:nvPr/>
        </p:nvGrpSpPr>
        <p:grpSpPr bwMode="auto">
          <a:xfrm>
            <a:off x="360998" y="1942328"/>
            <a:ext cx="800171" cy="992418"/>
            <a:chOff x="3172" y="1756"/>
            <a:chExt cx="1336" cy="808"/>
          </a:xfrm>
        </p:grpSpPr>
        <p:sp>
          <p:nvSpPr>
            <p:cNvPr id="24680" name="AutoShape 3"/>
            <p:cNvSpPr>
              <a:spLocks noChangeAspect="1" noChangeArrowheads="1" noTextEdit="1"/>
            </p:cNvSpPr>
            <p:nvPr/>
          </p:nvSpPr>
          <p:spPr bwMode="auto">
            <a:xfrm>
              <a:off x="3172" y="1756"/>
              <a:ext cx="1336"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grpSp>
          <p:nvGrpSpPr>
            <p:cNvPr id="24681" name="Group 205"/>
            <p:cNvGrpSpPr>
              <a:grpSpLocks/>
            </p:cNvGrpSpPr>
            <p:nvPr/>
          </p:nvGrpSpPr>
          <p:grpSpPr bwMode="auto">
            <a:xfrm>
              <a:off x="3172" y="1756"/>
              <a:ext cx="1346" cy="814"/>
              <a:chOff x="3172" y="1756"/>
              <a:chExt cx="1346" cy="814"/>
            </a:xfrm>
          </p:grpSpPr>
          <p:sp>
            <p:nvSpPr>
              <p:cNvPr id="24683" name="Freeform 5"/>
              <p:cNvSpPr>
                <a:spLocks/>
              </p:cNvSpPr>
              <p:nvPr/>
            </p:nvSpPr>
            <p:spPr bwMode="auto">
              <a:xfrm>
                <a:off x="3888" y="1980"/>
                <a:ext cx="123" cy="366"/>
              </a:xfrm>
              <a:custGeom>
                <a:avLst/>
                <a:gdLst>
                  <a:gd name="T0" fmla="*/ 0 w 533"/>
                  <a:gd name="T1" fmla="*/ 0 h 1584"/>
                  <a:gd name="T2" fmla="*/ 0 w 533"/>
                  <a:gd name="T3" fmla="*/ 0 h 1584"/>
                  <a:gd name="T4" fmla="*/ 0 w 533"/>
                  <a:gd name="T5" fmla="*/ 0 h 1584"/>
                  <a:gd name="T6" fmla="*/ 0 w 533"/>
                  <a:gd name="T7" fmla="*/ 0 h 1584"/>
                  <a:gd name="T8" fmla="*/ 0 w 533"/>
                  <a:gd name="T9" fmla="*/ 0 h 1584"/>
                  <a:gd name="T10" fmla="*/ 0 w 533"/>
                  <a:gd name="T11" fmla="*/ 0 h 1584"/>
                  <a:gd name="T12" fmla="*/ 0 w 533"/>
                  <a:gd name="T13" fmla="*/ 0 h 1584"/>
                  <a:gd name="T14" fmla="*/ 0 w 533"/>
                  <a:gd name="T15" fmla="*/ 0 h 1584"/>
                  <a:gd name="T16" fmla="*/ 0 w 533"/>
                  <a:gd name="T17" fmla="*/ 0 h 1584"/>
                  <a:gd name="T18" fmla="*/ 0 w 533"/>
                  <a:gd name="T19" fmla="*/ 0 h 15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3"/>
                  <a:gd name="T31" fmla="*/ 0 h 1584"/>
                  <a:gd name="T32" fmla="*/ 533 w 533"/>
                  <a:gd name="T33" fmla="*/ 1584 h 15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3" h="1584">
                    <a:moveTo>
                      <a:pt x="533" y="37"/>
                    </a:moveTo>
                    <a:lnTo>
                      <a:pt x="533" y="1584"/>
                    </a:lnTo>
                    <a:cubicBezTo>
                      <a:pt x="511" y="1579"/>
                      <a:pt x="487" y="1576"/>
                      <a:pt x="463" y="1576"/>
                    </a:cubicBezTo>
                    <a:lnTo>
                      <a:pt x="190" y="1576"/>
                    </a:lnTo>
                    <a:lnTo>
                      <a:pt x="0" y="1576"/>
                    </a:lnTo>
                    <a:lnTo>
                      <a:pt x="0" y="37"/>
                    </a:lnTo>
                    <a:cubicBezTo>
                      <a:pt x="0" y="17"/>
                      <a:pt x="17" y="0"/>
                      <a:pt x="37" y="0"/>
                    </a:cubicBezTo>
                    <a:lnTo>
                      <a:pt x="497" y="0"/>
                    </a:lnTo>
                    <a:cubicBezTo>
                      <a:pt x="517" y="0"/>
                      <a:pt x="533" y="17"/>
                      <a:pt x="533" y="37"/>
                    </a:cubicBezTo>
                    <a:close/>
                  </a:path>
                </a:pathLst>
              </a:custGeom>
              <a:solidFill>
                <a:srgbClr val="3765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84" name="Freeform 6"/>
              <p:cNvSpPr>
                <a:spLocks/>
              </p:cNvSpPr>
              <p:nvPr/>
            </p:nvSpPr>
            <p:spPr bwMode="auto">
              <a:xfrm>
                <a:off x="4011" y="1980"/>
                <a:ext cx="122" cy="423"/>
              </a:xfrm>
              <a:custGeom>
                <a:avLst/>
                <a:gdLst>
                  <a:gd name="T0" fmla="*/ 0 w 533"/>
                  <a:gd name="T1" fmla="*/ 0 h 1829"/>
                  <a:gd name="T2" fmla="*/ 0 w 533"/>
                  <a:gd name="T3" fmla="*/ 0 h 1829"/>
                  <a:gd name="T4" fmla="*/ 0 w 533"/>
                  <a:gd name="T5" fmla="*/ 0 h 1829"/>
                  <a:gd name="T6" fmla="*/ 0 w 533"/>
                  <a:gd name="T7" fmla="*/ 0 h 1829"/>
                  <a:gd name="T8" fmla="*/ 0 w 533"/>
                  <a:gd name="T9" fmla="*/ 0 h 1829"/>
                  <a:gd name="T10" fmla="*/ 0 w 533"/>
                  <a:gd name="T11" fmla="*/ 0 h 1829"/>
                  <a:gd name="T12" fmla="*/ 0 w 533"/>
                  <a:gd name="T13" fmla="*/ 0 h 1829"/>
                  <a:gd name="T14" fmla="*/ 0 w 533"/>
                  <a:gd name="T15" fmla="*/ 0 h 1829"/>
                  <a:gd name="T16" fmla="*/ 0 w 533"/>
                  <a:gd name="T17" fmla="*/ 0 h 1829"/>
                  <a:gd name="T18" fmla="*/ 0 w 533"/>
                  <a:gd name="T19" fmla="*/ 0 h 1829"/>
                  <a:gd name="T20" fmla="*/ 0 w 533"/>
                  <a:gd name="T21" fmla="*/ 0 h 1829"/>
                  <a:gd name="T22" fmla="*/ 0 w 533"/>
                  <a:gd name="T23" fmla="*/ 0 h 1829"/>
                  <a:gd name="T24" fmla="*/ 0 w 533"/>
                  <a:gd name="T25" fmla="*/ 0 h 18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3"/>
                  <a:gd name="T40" fmla="*/ 0 h 1829"/>
                  <a:gd name="T41" fmla="*/ 533 w 533"/>
                  <a:gd name="T42" fmla="*/ 1829 h 18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3" h="1829">
                    <a:moveTo>
                      <a:pt x="533" y="37"/>
                    </a:moveTo>
                    <a:lnTo>
                      <a:pt x="533" y="1585"/>
                    </a:lnTo>
                    <a:cubicBezTo>
                      <a:pt x="469" y="1599"/>
                      <a:pt x="412" y="1631"/>
                      <a:pt x="368" y="1676"/>
                    </a:cubicBezTo>
                    <a:cubicBezTo>
                      <a:pt x="326" y="1718"/>
                      <a:pt x="295" y="1770"/>
                      <a:pt x="280" y="1829"/>
                    </a:cubicBezTo>
                    <a:lnTo>
                      <a:pt x="257" y="1829"/>
                    </a:lnTo>
                    <a:cubicBezTo>
                      <a:pt x="242" y="1770"/>
                      <a:pt x="211" y="1718"/>
                      <a:pt x="169" y="1676"/>
                    </a:cubicBezTo>
                    <a:cubicBezTo>
                      <a:pt x="124" y="1630"/>
                      <a:pt x="66" y="1598"/>
                      <a:pt x="0" y="1584"/>
                    </a:cubicBezTo>
                    <a:lnTo>
                      <a:pt x="0" y="37"/>
                    </a:lnTo>
                    <a:cubicBezTo>
                      <a:pt x="0" y="17"/>
                      <a:pt x="17" y="0"/>
                      <a:pt x="37" y="0"/>
                    </a:cubicBezTo>
                    <a:lnTo>
                      <a:pt x="497" y="0"/>
                    </a:lnTo>
                    <a:cubicBezTo>
                      <a:pt x="517" y="0"/>
                      <a:pt x="533" y="17"/>
                      <a:pt x="533" y="37"/>
                    </a:cubicBezTo>
                    <a:close/>
                  </a:path>
                </a:pathLst>
              </a:custGeom>
              <a:solidFill>
                <a:srgbClr val="3765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85" name="Freeform 7"/>
              <p:cNvSpPr>
                <a:spLocks/>
              </p:cNvSpPr>
              <p:nvPr/>
            </p:nvSpPr>
            <p:spPr bwMode="auto">
              <a:xfrm>
                <a:off x="4133" y="1980"/>
                <a:ext cx="123" cy="366"/>
              </a:xfrm>
              <a:custGeom>
                <a:avLst/>
                <a:gdLst>
                  <a:gd name="T0" fmla="*/ 0 w 533"/>
                  <a:gd name="T1" fmla="*/ 0 h 1585"/>
                  <a:gd name="T2" fmla="*/ 0 w 533"/>
                  <a:gd name="T3" fmla="*/ 0 h 1585"/>
                  <a:gd name="T4" fmla="*/ 0 w 533"/>
                  <a:gd name="T5" fmla="*/ 0 h 1585"/>
                  <a:gd name="T6" fmla="*/ 0 w 533"/>
                  <a:gd name="T7" fmla="*/ 0 h 1585"/>
                  <a:gd name="T8" fmla="*/ 0 w 533"/>
                  <a:gd name="T9" fmla="*/ 0 h 1585"/>
                  <a:gd name="T10" fmla="*/ 0 w 533"/>
                  <a:gd name="T11" fmla="*/ 0 h 1585"/>
                  <a:gd name="T12" fmla="*/ 0 w 533"/>
                  <a:gd name="T13" fmla="*/ 0 h 1585"/>
                  <a:gd name="T14" fmla="*/ 0 w 533"/>
                  <a:gd name="T15" fmla="*/ 0 h 1585"/>
                  <a:gd name="T16" fmla="*/ 0 w 533"/>
                  <a:gd name="T17" fmla="*/ 0 h 1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1585"/>
                  <a:gd name="T29" fmla="*/ 533 w 533"/>
                  <a:gd name="T30" fmla="*/ 1585 h 15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1585">
                    <a:moveTo>
                      <a:pt x="533" y="37"/>
                    </a:moveTo>
                    <a:lnTo>
                      <a:pt x="533" y="1576"/>
                    </a:lnTo>
                    <a:lnTo>
                      <a:pt x="74" y="1576"/>
                    </a:lnTo>
                    <a:cubicBezTo>
                      <a:pt x="49" y="1576"/>
                      <a:pt x="24" y="1579"/>
                      <a:pt x="0" y="1585"/>
                    </a:cubicBezTo>
                    <a:lnTo>
                      <a:pt x="0" y="37"/>
                    </a:lnTo>
                    <a:cubicBezTo>
                      <a:pt x="0" y="17"/>
                      <a:pt x="17" y="0"/>
                      <a:pt x="37" y="0"/>
                    </a:cubicBezTo>
                    <a:lnTo>
                      <a:pt x="497" y="0"/>
                    </a:lnTo>
                    <a:cubicBezTo>
                      <a:pt x="517" y="0"/>
                      <a:pt x="533" y="17"/>
                      <a:pt x="533" y="37"/>
                    </a:cubicBezTo>
                    <a:close/>
                  </a:path>
                </a:pathLst>
              </a:custGeom>
              <a:solidFill>
                <a:srgbClr val="92AC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86" name="Freeform 8"/>
              <p:cNvSpPr>
                <a:spLocks/>
              </p:cNvSpPr>
              <p:nvPr/>
            </p:nvSpPr>
            <p:spPr bwMode="auto">
              <a:xfrm>
                <a:off x="3949" y="1980"/>
                <a:ext cx="62" cy="366"/>
              </a:xfrm>
              <a:custGeom>
                <a:avLst/>
                <a:gdLst>
                  <a:gd name="T0" fmla="*/ 0 w 266"/>
                  <a:gd name="T1" fmla="*/ 0 h 1584"/>
                  <a:gd name="T2" fmla="*/ 0 w 266"/>
                  <a:gd name="T3" fmla="*/ 0 h 1584"/>
                  <a:gd name="T4" fmla="*/ 0 w 266"/>
                  <a:gd name="T5" fmla="*/ 0 h 1584"/>
                  <a:gd name="T6" fmla="*/ 0 w 266"/>
                  <a:gd name="T7" fmla="*/ 0 h 1584"/>
                  <a:gd name="T8" fmla="*/ 0 w 266"/>
                  <a:gd name="T9" fmla="*/ 0 h 1584"/>
                  <a:gd name="T10" fmla="*/ 0 w 266"/>
                  <a:gd name="T11" fmla="*/ 0 h 1584"/>
                  <a:gd name="T12" fmla="*/ 0 w 266"/>
                  <a:gd name="T13" fmla="*/ 0 h 1584"/>
                  <a:gd name="T14" fmla="*/ 0 w 266"/>
                  <a:gd name="T15" fmla="*/ 0 h 1584"/>
                  <a:gd name="T16" fmla="*/ 0 60000 65536"/>
                  <a:gd name="T17" fmla="*/ 0 60000 65536"/>
                  <a:gd name="T18" fmla="*/ 0 60000 65536"/>
                  <a:gd name="T19" fmla="*/ 0 60000 65536"/>
                  <a:gd name="T20" fmla="*/ 0 60000 65536"/>
                  <a:gd name="T21" fmla="*/ 0 60000 65536"/>
                  <a:gd name="T22" fmla="*/ 0 60000 65536"/>
                  <a:gd name="T23" fmla="*/ 0 60000 65536"/>
                  <a:gd name="T24" fmla="*/ 0 w 266"/>
                  <a:gd name="T25" fmla="*/ 0 h 1584"/>
                  <a:gd name="T26" fmla="*/ 266 w 266"/>
                  <a:gd name="T27" fmla="*/ 1584 h 15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 h="1584">
                    <a:moveTo>
                      <a:pt x="266" y="37"/>
                    </a:moveTo>
                    <a:lnTo>
                      <a:pt x="266" y="1584"/>
                    </a:lnTo>
                    <a:cubicBezTo>
                      <a:pt x="244" y="1579"/>
                      <a:pt x="220" y="1576"/>
                      <a:pt x="196" y="1576"/>
                    </a:cubicBezTo>
                    <a:lnTo>
                      <a:pt x="0" y="1576"/>
                    </a:lnTo>
                    <a:lnTo>
                      <a:pt x="0" y="0"/>
                    </a:lnTo>
                    <a:lnTo>
                      <a:pt x="230" y="0"/>
                    </a:lnTo>
                    <a:cubicBezTo>
                      <a:pt x="250" y="0"/>
                      <a:pt x="266" y="17"/>
                      <a:pt x="266" y="37"/>
                    </a:cubicBezTo>
                    <a:close/>
                  </a:path>
                </a:pathLst>
              </a:custGeom>
              <a:solidFill>
                <a:srgbClr val="2C52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87" name="Freeform 9"/>
              <p:cNvSpPr>
                <a:spLocks/>
              </p:cNvSpPr>
              <p:nvPr/>
            </p:nvSpPr>
            <p:spPr bwMode="auto">
              <a:xfrm>
                <a:off x="4072" y="1980"/>
                <a:ext cx="61" cy="423"/>
              </a:xfrm>
              <a:custGeom>
                <a:avLst/>
                <a:gdLst>
                  <a:gd name="T0" fmla="*/ 0 w 266"/>
                  <a:gd name="T1" fmla="*/ 0 h 1829"/>
                  <a:gd name="T2" fmla="*/ 0 w 266"/>
                  <a:gd name="T3" fmla="*/ 0 h 1829"/>
                  <a:gd name="T4" fmla="*/ 0 w 266"/>
                  <a:gd name="T5" fmla="*/ 0 h 1829"/>
                  <a:gd name="T6" fmla="*/ 0 w 266"/>
                  <a:gd name="T7" fmla="*/ 0 h 1829"/>
                  <a:gd name="T8" fmla="*/ 0 w 266"/>
                  <a:gd name="T9" fmla="*/ 0 h 1829"/>
                  <a:gd name="T10" fmla="*/ 0 w 266"/>
                  <a:gd name="T11" fmla="*/ 0 h 1829"/>
                  <a:gd name="T12" fmla="*/ 0 w 266"/>
                  <a:gd name="T13" fmla="*/ 0 h 1829"/>
                  <a:gd name="T14" fmla="*/ 0 w 266"/>
                  <a:gd name="T15" fmla="*/ 0 h 1829"/>
                  <a:gd name="T16" fmla="*/ 0 w 266"/>
                  <a:gd name="T17" fmla="*/ 0 h 18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6"/>
                  <a:gd name="T28" fmla="*/ 0 h 1829"/>
                  <a:gd name="T29" fmla="*/ 266 w 266"/>
                  <a:gd name="T30" fmla="*/ 1829 h 18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6" h="1829">
                    <a:moveTo>
                      <a:pt x="266" y="37"/>
                    </a:moveTo>
                    <a:lnTo>
                      <a:pt x="266" y="1585"/>
                    </a:lnTo>
                    <a:cubicBezTo>
                      <a:pt x="202" y="1599"/>
                      <a:pt x="145" y="1631"/>
                      <a:pt x="101" y="1676"/>
                    </a:cubicBezTo>
                    <a:cubicBezTo>
                      <a:pt x="59" y="1718"/>
                      <a:pt x="28" y="1770"/>
                      <a:pt x="13" y="1829"/>
                    </a:cubicBezTo>
                    <a:lnTo>
                      <a:pt x="0" y="1829"/>
                    </a:lnTo>
                    <a:lnTo>
                      <a:pt x="0" y="0"/>
                    </a:lnTo>
                    <a:lnTo>
                      <a:pt x="230" y="0"/>
                    </a:lnTo>
                    <a:cubicBezTo>
                      <a:pt x="250" y="0"/>
                      <a:pt x="266" y="17"/>
                      <a:pt x="266" y="37"/>
                    </a:cubicBezTo>
                    <a:close/>
                  </a:path>
                </a:pathLst>
              </a:custGeom>
              <a:solidFill>
                <a:srgbClr val="2C52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88" name="Freeform 10"/>
              <p:cNvSpPr>
                <a:spLocks/>
              </p:cNvSpPr>
              <p:nvPr/>
            </p:nvSpPr>
            <p:spPr bwMode="auto">
              <a:xfrm>
                <a:off x="4195" y="1980"/>
                <a:ext cx="61" cy="364"/>
              </a:xfrm>
              <a:custGeom>
                <a:avLst/>
                <a:gdLst>
                  <a:gd name="T0" fmla="*/ 0 w 266"/>
                  <a:gd name="T1" fmla="*/ 0 h 1576"/>
                  <a:gd name="T2" fmla="*/ 0 w 266"/>
                  <a:gd name="T3" fmla="*/ 0 h 1576"/>
                  <a:gd name="T4" fmla="*/ 0 w 266"/>
                  <a:gd name="T5" fmla="*/ 0 h 1576"/>
                  <a:gd name="T6" fmla="*/ 0 w 266"/>
                  <a:gd name="T7" fmla="*/ 0 h 1576"/>
                  <a:gd name="T8" fmla="*/ 0 w 266"/>
                  <a:gd name="T9" fmla="*/ 0 h 1576"/>
                  <a:gd name="T10" fmla="*/ 0 w 266"/>
                  <a:gd name="T11" fmla="*/ 0 h 1576"/>
                  <a:gd name="T12" fmla="*/ 0 60000 65536"/>
                  <a:gd name="T13" fmla="*/ 0 60000 65536"/>
                  <a:gd name="T14" fmla="*/ 0 60000 65536"/>
                  <a:gd name="T15" fmla="*/ 0 60000 65536"/>
                  <a:gd name="T16" fmla="*/ 0 60000 65536"/>
                  <a:gd name="T17" fmla="*/ 0 60000 65536"/>
                  <a:gd name="T18" fmla="*/ 0 w 266"/>
                  <a:gd name="T19" fmla="*/ 0 h 1576"/>
                  <a:gd name="T20" fmla="*/ 266 w 266"/>
                  <a:gd name="T21" fmla="*/ 1576 h 1576"/>
                </a:gdLst>
                <a:ahLst/>
                <a:cxnLst>
                  <a:cxn ang="T12">
                    <a:pos x="T0" y="T1"/>
                  </a:cxn>
                  <a:cxn ang="T13">
                    <a:pos x="T2" y="T3"/>
                  </a:cxn>
                  <a:cxn ang="T14">
                    <a:pos x="T4" y="T5"/>
                  </a:cxn>
                  <a:cxn ang="T15">
                    <a:pos x="T6" y="T7"/>
                  </a:cxn>
                  <a:cxn ang="T16">
                    <a:pos x="T8" y="T9"/>
                  </a:cxn>
                  <a:cxn ang="T17">
                    <a:pos x="T10" y="T11"/>
                  </a:cxn>
                </a:cxnLst>
                <a:rect l="T18" t="T19" r="T20" b="T21"/>
                <a:pathLst>
                  <a:path w="266" h="1576">
                    <a:moveTo>
                      <a:pt x="266" y="37"/>
                    </a:moveTo>
                    <a:lnTo>
                      <a:pt x="266" y="1576"/>
                    </a:lnTo>
                    <a:lnTo>
                      <a:pt x="0" y="1576"/>
                    </a:lnTo>
                    <a:lnTo>
                      <a:pt x="0" y="0"/>
                    </a:lnTo>
                    <a:lnTo>
                      <a:pt x="230" y="0"/>
                    </a:lnTo>
                    <a:cubicBezTo>
                      <a:pt x="250" y="0"/>
                      <a:pt x="266" y="17"/>
                      <a:pt x="266" y="37"/>
                    </a:cubicBezTo>
                    <a:close/>
                  </a:path>
                </a:pathLst>
              </a:custGeom>
              <a:solidFill>
                <a:srgbClr val="739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89" name="Rectangle 11"/>
              <p:cNvSpPr>
                <a:spLocks noChangeArrowheads="1"/>
              </p:cNvSpPr>
              <p:nvPr/>
            </p:nvSpPr>
            <p:spPr bwMode="auto">
              <a:xfrm>
                <a:off x="3896" y="2038"/>
                <a:ext cx="107" cy="49"/>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0" name="Rectangle 12"/>
              <p:cNvSpPr>
                <a:spLocks noChangeArrowheads="1"/>
              </p:cNvSpPr>
              <p:nvPr/>
            </p:nvSpPr>
            <p:spPr bwMode="auto">
              <a:xfrm>
                <a:off x="3896" y="2020"/>
                <a:ext cx="107" cy="12"/>
              </a:xfrm>
              <a:prstGeom prst="rect">
                <a:avLst/>
              </a:prstGeom>
              <a:solidFill>
                <a:srgbClr val="FFE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1" name="Rectangle 13"/>
              <p:cNvSpPr>
                <a:spLocks noChangeArrowheads="1"/>
              </p:cNvSpPr>
              <p:nvPr/>
            </p:nvSpPr>
            <p:spPr bwMode="auto">
              <a:xfrm>
                <a:off x="4018" y="2038"/>
                <a:ext cx="108" cy="49"/>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2" name="Rectangle 14"/>
              <p:cNvSpPr>
                <a:spLocks noChangeArrowheads="1"/>
              </p:cNvSpPr>
              <p:nvPr/>
            </p:nvSpPr>
            <p:spPr bwMode="auto">
              <a:xfrm>
                <a:off x="4018" y="2020"/>
                <a:ext cx="108" cy="12"/>
              </a:xfrm>
              <a:prstGeom prst="rect">
                <a:avLst/>
              </a:prstGeom>
              <a:solidFill>
                <a:srgbClr val="FFE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3" name="Rectangle 15"/>
              <p:cNvSpPr>
                <a:spLocks noChangeArrowheads="1"/>
              </p:cNvSpPr>
              <p:nvPr/>
            </p:nvSpPr>
            <p:spPr bwMode="auto">
              <a:xfrm>
                <a:off x="4141" y="2038"/>
                <a:ext cx="108" cy="49"/>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4" name="Rectangle 16"/>
              <p:cNvSpPr>
                <a:spLocks noChangeArrowheads="1"/>
              </p:cNvSpPr>
              <p:nvPr/>
            </p:nvSpPr>
            <p:spPr bwMode="auto">
              <a:xfrm>
                <a:off x="4141" y="2020"/>
                <a:ext cx="108" cy="12"/>
              </a:xfrm>
              <a:prstGeom prst="rect">
                <a:avLst/>
              </a:prstGeom>
              <a:solidFill>
                <a:srgbClr val="FFE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5" name="Rectangle 17"/>
              <p:cNvSpPr>
                <a:spLocks noChangeArrowheads="1"/>
              </p:cNvSpPr>
              <p:nvPr/>
            </p:nvSpPr>
            <p:spPr bwMode="auto">
              <a:xfrm>
                <a:off x="3949" y="2038"/>
                <a:ext cx="54" cy="49"/>
              </a:xfrm>
              <a:prstGeom prst="rect">
                <a:avLst/>
              </a:prstGeom>
              <a:solidFill>
                <a:srgbClr val="F2A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6" name="Rectangle 18"/>
              <p:cNvSpPr>
                <a:spLocks noChangeArrowheads="1"/>
              </p:cNvSpPr>
              <p:nvPr/>
            </p:nvSpPr>
            <p:spPr bwMode="auto">
              <a:xfrm>
                <a:off x="3949" y="2020"/>
                <a:ext cx="54" cy="12"/>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7" name="Rectangle 19"/>
              <p:cNvSpPr>
                <a:spLocks noChangeArrowheads="1"/>
              </p:cNvSpPr>
              <p:nvPr/>
            </p:nvSpPr>
            <p:spPr bwMode="auto">
              <a:xfrm>
                <a:off x="4072" y="2038"/>
                <a:ext cx="54" cy="49"/>
              </a:xfrm>
              <a:prstGeom prst="rect">
                <a:avLst/>
              </a:prstGeom>
              <a:solidFill>
                <a:srgbClr val="F2A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8" name="Rectangle 20"/>
              <p:cNvSpPr>
                <a:spLocks noChangeArrowheads="1"/>
              </p:cNvSpPr>
              <p:nvPr/>
            </p:nvSpPr>
            <p:spPr bwMode="auto">
              <a:xfrm>
                <a:off x="4072" y="2020"/>
                <a:ext cx="54" cy="12"/>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99" name="Rectangle 21"/>
              <p:cNvSpPr>
                <a:spLocks noChangeArrowheads="1"/>
              </p:cNvSpPr>
              <p:nvPr/>
            </p:nvSpPr>
            <p:spPr bwMode="auto">
              <a:xfrm>
                <a:off x="4195" y="2038"/>
                <a:ext cx="54" cy="49"/>
              </a:xfrm>
              <a:prstGeom prst="rect">
                <a:avLst/>
              </a:prstGeom>
              <a:solidFill>
                <a:srgbClr val="F2A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00" name="Rectangle 22"/>
              <p:cNvSpPr>
                <a:spLocks noChangeArrowheads="1"/>
              </p:cNvSpPr>
              <p:nvPr/>
            </p:nvSpPr>
            <p:spPr bwMode="auto">
              <a:xfrm>
                <a:off x="4195" y="2020"/>
                <a:ext cx="54" cy="12"/>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01" name="Freeform 23"/>
              <p:cNvSpPr>
                <a:spLocks noEditPoints="1"/>
              </p:cNvSpPr>
              <p:nvPr/>
            </p:nvSpPr>
            <p:spPr bwMode="auto">
              <a:xfrm>
                <a:off x="4255" y="1975"/>
                <a:ext cx="211" cy="595"/>
              </a:xfrm>
              <a:custGeom>
                <a:avLst/>
                <a:gdLst>
                  <a:gd name="T0" fmla="*/ 0 w 915"/>
                  <a:gd name="T1" fmla="*/ 0 h 2577"/>
                  <a:gd name="T2" fmla="*/ 0 w 915"/>
                  <a:gd name="T3" fmla="*/ 0 h 2577"/>
                  <a:gd name="T4" fmla="*/ 0 w 915"/>
                  <a:gd name="T5" fmla="*/ 0 h 2577"/>
                  <a:gd name="T6" fmla="*/ 0 w 915"/>
                  <a:gd name="T7" fmla="*/ 0 h 2577"/>
                  <a:gd name="T8" fmla="*/ 0 w 915"/>
                  <a:gd name="T9" fmla="*/ 0 h 2577"/>
                  <a:gd name="T10" fmla="*/ 0 w 915"/>
                  <a:gd name="T11" fmla="*/ 0 h 2577"/>
                  <a:gd name="T12" fmla="*/ 0 w 915"/>
                  <a:gd name="T13" fmla="*/ 0 h 2577"/>
                  <a:gd name="T14" fmla="*/ 0 w 915"/>
                  <a:gd name="T15" fmla="*/ 0 h 2577"/>
                  <a:gd name="T16" fmla="*/ 0 w 915"/>
                  <a:gd name="T17" fmla="*/ 0 h 2577"/>
                  <a:gd name="T18" fmla="*/ 0 w 915"/>
                  <a:gd name="T19" fmla="*/ 0 h 2577"/>
                  <a:gd name="T20" fmla="*/ 0 w 915"/>
                  <a:gd name="T21" fmla="*/ 0 h 2577"/>
                  <a:gd name="T22" fmla="*/ 0 w 915"/>
                  <a:gd name="T23" fmla="*/ 0 h 2577"/>
                  <a:gd name="T24" fmla="*/ 0 w 915"/>
                  <a:gd name="T25" fmla="*/ 0 h 2577"/>
                  <a:gd name="T26" fmla="*/ 0 w 915"/>
                  <a:gd name="T27" fmla="*/ 0 h 25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5"/>
                  <a:gd name="T43" fmla="*/ 0 h 2577"/>
                  <a:gd name="T44" fmla="*/ 915 w 915"/>
                  <a:gd name="T45" fmla="*/ 2577 h 25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5" h="2577">
                    <a:moveTo>
                      <a:pt x="530" y="33"/>
                    </a:moveTo>
                    <a:lnTo>
                      <a:pt x="777" y="1599"/>
                    </a:lnTo>
                    <a:lnTo>
                      <a:pt x="237" y="1599"/>
                    </a:lnTo>
                    <a:lnTo>
                      <a:pt x="4" y="116"/>
                    </a:lnTo>
                    <a:cubicBezTo>
                      <a:pt x="0" y="97"/>
                      <a:pt x="14" y="78"/>
                      <a:pt x="34" y="75"/>
                    </a:cubicBezTo>
                    <a:lnTo>
                      <a:pt x="488" y="3"/>
                    </a:lnTo>
                    <a:cubicBezTo>
                      <a:pt x="508" y="0"/>
                      <a:pt x="527" y="14"/>
                      <a:pt x="530" y="33"/>
                    </a:cubicBezTo>
                    <a:close/>
                    <a:moveTo>
                      <a:pt x="842" y="2012"/>
                    </a:moveTo>
                    <a:lnTo>
                      <a:pt x="912" y="2460"/>
                    </a:lnTo>
                    <a:cubicBezTo>
                      <a:pt x="915" y="2480"/>
                      <a:pt x="902" y="2499"/>
                      <a:pt x="882" y="2502"/>
                    </a:cubicBezTo>
                    <a:lnTo>
                      <a:pt x="428" y="2574"/>
                    </a:lnTo>
                    <a:cubicBezTo>
                      <a:pt x="408" y="2577"/>
                      <a:pt x="389" y="2563"/>
                      <a:pt x="386" y="2543"/>
                    </a:cubicBezTo>
                    <a:lnTo>
                      <a:pt x="302" y="2012"/>
                    </a:lnTo>
                    <a:lnTo>
                      <a:pt x="842" y="2012"/>
                    </a:lnTo>
                    <a:close/>
                  </a:path>
                </a:pathLst>
              </a:custGeom>
              <a:solidFill>
                <a:srgbClr val="92AC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2" name="Freeform 24"/>
              <p:cNvSpPr>
                <a:spLocks noEditPoints="1"/>
              </p:cNvSpPr>
              <p:nvPr/>
            </p:nvSpPr>
            <p:spPr bwMode="auto">
              <a:xfrm>
                <a:off x="4315" y="1975"/>
                <a:ext cx="151" cy="586"/>
              </a:xfrm>
              <a:custGeom>
                <a:avLst/>
                <a:gdLst>
                  <a:gd name="T0" fmla="*/ 0 w 654"/>
                  <a:gd name="T1" fmla="*/ 0 h 2538"/>
                  <a:gd name="T2" fmla="*/ 0 w 654"/>
                  <a:gd name="T3" fmla="*/ 0 h 2538"/>
                  <a:gd name="T4" fmla="*/ 0 w 654"/>
                  <a:gd name="T5" fmla="*/ 0 h 2538"/>
                  <a:gd name="T6" fmla="*/ 0 w 654"/>
                  <a:gd name="T7" fmla="*/ 0 h 2538"/>
                  <a:gd name="T8" fmla="*/ 0 w 654"/>
                  <a:gd name="T9" fmla="*/ 0 h 2538"/>
                  <a:gd name="T10" fmla="*/ 0 w 654"/>
                  <a:gd name="T11" fmla="*/ 0 h 2538"/>
                  <a:gd name="T12" fmla="*/ 0 w 654"/>
                  <a:gd name="T13" fmla="*/ 0 h 2538"/>
                  <a:gd name="T14" fmla="*/ 0 w 654"/>
                  <a:gd name="T15" fmla="*/ 0 h 2538"/>
                  <a:gd name="T16" fmla="*/ 0 w 654"/>
                  <a:gd name="T17" fmla="*/ 0 h 2538"/>
                  <a:gd name="T18" fmla="*/ 0 w 654"/>
                  <a:gd name="T19" fmla="*/ 0 h 2538"/>
                  <a:gd name="T20" fmla="*/ 0 w 654"/>
                  <a:gd name="T21" fmla="*/ 0 h 2538"/>
                  <a:gd name="T22" fmla="*/ 0 w 654"/>
                  <a:gd name="T23" fmla="*/ 0 h 25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4"/>
                  <a:gd name="T37" fmla="*/ 0 h 2538"/>
                  <a:gd name="T38" fmla="*/ 654 w 654"/>
                  <a:gd name="T39" fmla="*/ 2538 h 25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4" h="2538">
                    <a:moveTo>
                      <a:pt x="269" y="33"/>
                    </a:moveTo>
                    <a:lnTo>
                      <a:pt x="516" y="1599"/>
                    </a:lnTo>
                    <a:lnTo>
                      <a:pt x="246" y="1599"/>
                    </a:lnTo>
                    <a:lnTo>
                      <a:pt x="0" y="39"/>
                    </a:lnTo>
                    <a:lnTo>
                      <a:pt x="227" y="3"/>
                    </a:lnTo>
                    <a:cubicBezTo>
                      <a:pt x="247" y="0"/>
                      <a:pt x="266" y="14"/>
                      <a:pt x="269" y="33"/>
                    </a:cubicBezTo>
                    <a:close/>
                    <a:moveTo>
                      <a:pt x="581" y="2012"/>
                    </a:moveTo>
                    <a:lnTo>
                      <a:pt x="651" y="2460"/>
                    </a:lnTo>
                    <a:cubicBezTo>
                      <a:pt x="654" y="2480"/>
                      <a:pt x="641" y="2499"/>
                      <a:pt x="621" y="2502"/>
                    </a:cubicBezTo>
                    <a:lnTo>
                      <a:pt x="394" y="2538"/>
                    </a:lnTo>
                    <a:lnTo>
                      <a:pt x="311" y="2012"/>
                    </a:lnTo>
                    <a:lnTo>
                      <a:pt x="581" y="2012"/>
                    </a:lnTo>
                    <a:close/>
                  </a:path>
                </a:pathLst>
              </a:custGeom>
              <a:solidFill>
                <a:srgbClr val="739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3" name="Freeform 25"/>
              <p:cNvSpPr>
                <a:spLocks/>
              </p:cNvSpPr>
              <p:nvPr/>
            </p:nvSpPr>
            <p:spPr bwMode="auto">
              <a:xfrm>
                <a:off x="4337" y="2456"/>
                <a:ext cx="115" cy="65"/>
              </a:xfrm>
              <a:custGeom>
                <a:avLst/>
                <a:gdLst>
                  <a:gd name="T0" fmla="*/ 0 w 496"/>
                  <a:gd name="T1" fmla="*/ 0 h 282"/>
                  <a:gd name="T2" fmla="*/ 0 w 496"/>
                  <a:gd name="T3" fmla="*/ 0 h 282"/>
                  <a:gd name="T4" fmla="*/ 0 w 496"/>
                  <a:gd name="T5" fmla="*/ 0 h 282"/>
                  <a:gd name="T6" fmla="*/ 0 w 496"/>
                  <a:gd name="T7" fmla="*/ 0 h 282"/>
                  <a:gd name="T8" fmla="*/ 0 w 496"/>
                  <a:gd name="T9" fmla="*/ 0 h 282"/>
                  <a:gd name="T10" fmla="*/ 0 60000 65536"/>
                  <a:gd name="T11" fmla="*/ 0 60000 65536"/>
                  <a:gd name="T12" fmla="*/ 0 60000 65536"/>
                  <a:gd name="T13" fmla="*/ 0 60000 65536"/>
                  <a:gd name="T14" fmla="*/ 0 60000 65536"/>
                  <a:gd name="T15" fmla="*/ 0 w 496"/>
                  <a:gd name="T16" fmla="*/ 0 h 282"/>
                  <a:gd name="T17" fmla="*/ 496 w 496"/>
                  <a:gd name="T18" fmla="*/ 282 h 282"/>
                </a:gdLst>
                <a:ahLst/>
                <a:cxnLst>
                  <a:cxn ang="T10">
                    <a:pos x="T0" y="T1"/>
                  </a:cxn>
                  <a:cxn ang="T11">
                    <a:pos x="T2" y="T3"/>
                  </a:cxn>
                  <a:cxn ang="T12">
                    <a:pos x="T4" y="T5"/>
                  </a:cxn>
                  <a:cxn ang="T13">
                    <a:pos x="T6" y="T7"/>
                  </a:cxn>
                  <a:cxn ang="T14">
                    <a:pos x="T8" y="T9"/>
                  </a:cxn>
                </a:cxnLst>
                <a:rect l="T15" t="T16" r="T17" b="T18"/>
                <a:pathLst>
                  <a:path w="496" h="282">
                    <a:moveTo>
                      <a:pt x="463" y="0"/>
                    </a:moveTo>
                    <a:lnTo>
                      <a:pt x="496" y="210"/>
                    </a:lnTo>
                    <a:lnTo>
                      <a:pt x="33" y="282"/>
                    </a:lnTo>
                    <a:lnTo>
                      <a:pt x="0" y="72"/>
                    </a:lnTo>
                    <a:lnTo>
                      <a:pt x="463" y="0"/>
                    </a:lnTo>
                    <a:close/>
                  </a:path>
                </a:pathLst>
              </a:custGeom>
              <a:solidFill>
                <a:srgbClr val="FFD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4" name="Freeform 26"/>
              <p:cNvSpPr>
                <a:spLocks/>
              </p:cNvSpPr>
              <p:nvPr/>
            </p:nvSpPr>
            <p:spPr bwMode="auto">
              <a:xfrm>
                <a:off x="4271" y="2032"/>
                <a:ext cx="114" cy="66"/>
              </a:xfrm>
              <a:custGeom>
                <a:avLst/>
                <a:gdLst>
                  <a:gd name="T0" fmla="*/ 0 w 495"/>
                  <a:gd name="T1" fmla="*/ 0 h 283"/>
                  <a:gd name="T2" fmla="*/ 0 w 495"/>
                  <a:gd name="T3" fmla="*/ 0 h 283"/>
                  <a:gd name="T4" fmla="*/ 0 w 495"/>
                  <a:gd name="T5" fmla="*/ 0 h 283"/>
                  <a:gd name="T6" fmla="*/ 0 w 495"/>
                  <a:gd name="T7" fmla="*/ 0 h 283"/>
                  <a:gd name="T8" fmla="*/ 0 w 495"/>
                  <a:gd name="T9" fmla="*/ 0 h 283"/>
                  <a:gd name="T10" fmla="*/ 0 60000 65536"/>
                  <a:gd name="T11" fmla="*/ 0 60000 65536"/>
                  <a:gd name="T12" fmla="*/ 0 60000 65536"/>
                  <a:gd name="T13" fmla="*/ 0 60000 65536"/>
                  <a:gd name="T14" fmla="*/ 0 60000 65536"/>
                  <a:gd name="T15" fmla="*/ 0 w 495"/>
                  <a:gd name="T16" fmla="*/ 0 h 283"/>
                  <a:gd name="T17" fmla="*/ 495 w 495"/>
                  <a:gd name="T18" fmla="*/ 283 h 283"/>
                </a:gdLst>
                <a:ahLst/>
                <a:cxnLst>
                  <a:cxn ang="T10">
                    <a:pos x="T0" y="T1"/>
                  </a:cxn>
                  <a:cxn ang="T11">
                    <a:pos x="T2" y="T3"/>
                  </a:cxn>
                  <a:cxn ang="T12">
                    <a:pos x="T4" y="T5"/>
                  </a:cxn>
                  <a:cxn ang="T13">
                    <a:pos x="T6" y="T7"/>
                  </a:cxn>
                  <a:cxn ang="T14">
                    <a:pos x="T8" y="T9"/>
                  </a:cxn>
                </a:cxnLst>
                <a:rect l="T15" t="T16" r="T17" b="T18"/>
                <a:pathLst>
                  <a:path w="495" h="283">
                    <a:moveTo>
                      <a:pt x="462" y="0"/>
                    </a:moveTo>
                    <a:lnTo>
                      <a:pt x="495" y="210"/>
                    </a:lnTo>
                    <a:lnTo>
                      <a:pt x="33" y="283"/>
                    </a:lnTo>
                    <a:lnTo>
                      <a:pt x="0" y="73"/>
                    </a:lnTo>
                    <a:lnTo>
                      <a:pt x="462" y="0"/>
                    </a:lnTo>
                    <a:close/>
                  </a:path>
                </a:pathLst>
              </a:custGeom>
              <a:solidFill>
                <a:srgbClr val="FFD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5" name="Freeform 27"/>
              <p:cNvSpPr>
                <a:spLocks/>
              </p:cNvSpPr>
              <p:nvPr/>
            </p:nvSpPr>
            <p:spPr bwMode="auto">
              <a:xfrm>
                <a:off x="4335" y="2440"/>
                <a:ext cx="108" cy="26"/>
              </a:xfrm>
              <a:custGeom>
                <a:avLst/>
                <a:gdLst>
                  <a:gd name="T0" fmla="*/ 0 w 471"/>
                  <a:gd name="T1" fmla="*/ 0 h 115"/>
                  <a:gd name="T2" fmla="*/ 0 w 471"/>
                  <a:gd name="T3" fmla="*/ 0 h 115"/>
                  <a:gd name="T4" fmla="*/ 0 w 471"/>
                  <a:gd name="T5" fmla="*/ 0 h 115"/>
                  <a:gd name="T6" fmla="*/ 0 w 471"/>
                  <a:gd name="T7" fmla="*/ 0 h 115"/>
                  <a:gd name="T8" fmla="*/ 0 w 471"/>
                  <a:gd name="T9" fmla="*/ 0 h 115"/>
                  <a:gd name="T10" fmla="*/ 0 w 471"/>
                  <a:gd name="T11" fmla="*/ 0 h 115"/>
                  <a:gd name="T12" fmla="*/ 0 60000 65536"/>
                  <a:gd name="T13" fmla="*/ 0 60000 65536"/>
                  <a:gd name="T14" fmla="*/ 0 60000 65536"/>
                  <a:gd name="T15" fmla="*/ 0 60000 65536"/>
                  <a:gd name="T16" fmla="*/ 0 60000 65536"/>
                  <a:gd name="T17" fmla="*/ 0 60000 65536"/>
                  <a:gd name="T18" fmla="*/ 0 w 471"/>
                  <a:gd name="T19" fmla="*/ 0 h 115"/>
                  <a:gd name="T20" fmla="*/ 471 w 47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471" h="115">
                    <a:moveTo>
                      <a:pt x="464" y="0"/>
                    </a:moveTo>
                    <a:lnTo>
                      <a:pt x="471" y="42"/>
                    </a:lnTo>
                    <a:lnTo>
                      <a:pt x="8" y="115"/>
                    </a:lnTo>
                    <a:lnTo>
                      <a:pt x="0" y="64"/>
                    </a:lnTo>
                    <a:lnTo>
                      <a:pt x="407" y="0"/>
                    </a:lnTo>
                    <a:lnTo>
                      <a:pt x="464" y="0"/>
                    </a:lnTo>
                    <a:close/>
                  </a:path>
                </a:pathLst>
              </a:custGeom>
              <a:solidFill>
                <a:srgbClr val="FFE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6" name="Freeform 28"/>
              <p:cNvSpPr>
                <a:spLocks/>
              </p:cNvSpPr>
              <p:nvPr/>
            </p:nvSpPr>
            <p:spPr bwMode="auto">
              <a:xfrm>
                <a:off x="4268" y="2014"/>
                <a:ext cx="109" cy="29"/>
              </a:xfrm>
              <a:custGeom>
                <a:avLst/>
                <a:gdLst>
                  <a:gd name="T0" fmla="*/ 0 w 471"/>
                  <a:gd name="T1" fmla="*/ 0 h 124"/>
                  <a:gd name="T2" fmla="*/ 0 w 471"/>
                  <a:gd name="T3" fmla="*/ 0 h 124"/>
                  <a:gd name="T4" fmla="*/ 0 w 471"/>
                  <a:gd name="T5" fmla="*/ 0 h 124"/>
                  <a:gd name="T6" fmla="*/ 0 w 471"/>
                  <a:gd name="T7" fmla="*/ 0 h 124"/>
                  <a:gd name="T8" fmla="*/ 0 w 471"/>
                  <a:gd name="T9" fmla="*/ 0 h 124"/>
                  <a:gd name="T10" fmla="*/ 0 60000 65536"/>
                  <a:gd name="T11" fmla="*/ 0 60000 65536"/>
                  <a:gd name="T12" fmla="*/ 0 60000 65536"/>
                  <a:gd name="T13" fmla="*/ 0 60000 65536"/>
                  <a:gd name="T14" fmla="*/ 0 60000 65536"/>
                  <a:gd name="T15" fmla="*/ 0 w 471"/>
                  <a:gd name="T16" fmla="*/ 0 h 124"/>
                  <a:gd name="T17" fmla="*/ 471 w 471"/>
                  <a:gd name="T18" fmla="*/ 124 h 124"/>
                </a:gdLst>
                <a:ahLst/>
                <a:cxnLst>
                  <a:cxn ang="T10">
                    <a:pos x="T0" y="T1"/>
                  </a:cxn>
                  <a:cxn ang="T11">
                    <a:pos x="T2" y="T3"/>
                  </a:cxn>
                  <a:cxn ang="T12">
                    <a:pos x="T4" y="T5"/>
                  </a:cxn>
                  <a:cxn ang="T13">
                    <a:pos x="T6" y="T7"/>
                  </a:cxn>
                  <a:cxn ang="T14">
                    <a:pos x="T8" y="T9"/>
                  </a:cxn>
                </a:cxnLst>
                <a:rect l="T15" t="T16" r="T17" b="T18"/>
                <a:pathLst>
                  <a:path w="471" h="124">
                    <a:moveTo>
                      <a:pt x="463" y="0"/>
                    </a:moveTo>
                    <a:lnTo>
                      <a:pt x="471" y="51"/>
                    </a:lnTo>
                    <a:lnTo>
                      <a:pt x="8" y="124"/>
                    </a:lnTo>
                    <a:lnTo>
                      <a:pt x="0" y="73"/>
                    </a:lnTo>
                    <a:lnTo>
                      <a:pt x="463" y="0"/>
                    </a:lnTo>
                    <a:close/>
                  </a:path>
                </a:pathLst>
              </a:custGeom>
              <a:solidFill>
                <a:srgbClr val="FFE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7" name="Freeform 29"/>
              <p:cNvSpPr>
                <a:spLocks/>
              </p:cNvSpPr>
              <p:nvPr/>
            </p:nvSpPr>
            <p:spPr bwMode="auto">
              <a:xfrm>
                <a:off x="4391" y="2456"/>
                <a:ext cx="61" cy="57"/>
              </a:xfrm>
              <a:custGeom>
                <a:avLst/>
                <a:gdLst>
                  <a:gd name="T0" fmla="*/ 0 w 264"/>
                  <a:gd name="T1" fmla="*/ 0 h 246"/>
                  <a:gd name="T2" fmla="*/ 0 w 264"/>
                  <a:gd name="T3" fmla="*/ 0 h 246"/>
                  <a:gd name="T4" fmla="*/ 0 w 264"/>
                  <a:gd name="T5" fmla="*/ 0 h 246"/>
                  <a:gd name="T6" fmla="*/ 0 w 264"/>
                  <a:gd name="T7" fmla="*/ 0 h 246"/>
                  <a:gd name="T8" fmla="*/ 0 w 264"/>
                  <a:gd name="T9" fmla="*/ 0 h 246"/>
                  <a:gd name="T10" fmla="*/ 0 60000 65536"/>
                  <a:gd name="T11" fmla="*/ 0 60000 65536"/>
                  <a:gd name="T12" fmla="*/ 0 60000 65536"/>
                  <a:gd name="T13" fmla="*/ 0 60000 65536"/>
                  <a:gd name="T14" fmla="*/ 0 60000 65536"/>
                  <a:gd name="T15" fmla="*/ 0 w 264"/>
                  <a:gd name="T16" fmla="*/ 0 h 246"/>
                  <a:gd name="T17" fmla="*/ 264 w 264"/>
                  <a:gd name="T18" fmla="*/ 246 h 246"/>
                </a:gdLst>
                <a:ahLst/>
                <a:cxnLst>
                  <a:cxn ang="T10">
                    <a:pos x="T0" y="T1"/>
                  </a:cxn>
                  <a:cxn ang="T11">
                    <a:pos x="T2" y="T3"/>
                  </a:cxn>
                  <a:cxn ang="T12">
                    <a:pos x="T4" y="T5"/>
                  </a:cxn>
                  <a:cxn ang="T13">
                    <a:pos x="T6" y="T7"/>
                  </a:cxn>
                  <a:cxn ang="T14">
                    <a:pos x="T8" y="T9"/>
                  </a:cxn>
                </a:cxnLst>
                <a:rect l="T15" t="T16" r="T17" b="T18"/>
                <a:pathLst>
                  <a:path w="264" h="246">
                    <a:moveTo>
                      <a:pt x="231" y="0"/>
                    </a:moveTo>
                    <a:lnTo>
                      <a:pt x="264" y="210"/>
                    </a:lnTo>
                    <a:lnTo>
                      <a:pt x="33" y="246"/>
                    </a:lnTo>
                    <a:lnTo>
                      <a:pt x="0" y="36"/>
                    </a:lnTo>
                    <a:lnTo>
                      <a:pt x="231" y="0"/>
                    </a:lnTo>
                    <a:close/>
                  </a:path>
                </a:pathLst>
              </a:custGeom>
              <a:solidFill>
                <a:srgbClr val="F2A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8" name="Freeform 30"/>
              <p:cNvSpPr>
                <a:spLocks/>
              </p:cNvSpPr>
              <p:nvPr/>
            </p:nvSpPr>
            <p:spPr bwMode="auto">
              <a:xfrm>
                <a:off x="4324" y="2032"/>
                <a:ext cx="61" cy="58"/>
              </a:xfrm>
              <a:custGeom>
                <a:avLst/>
                <a:gdLst>
                  <a:gd name="T0" fmla="*/ 0 w 264"/>
                  <a:gd name="T1" fmla="*/ 0 h 247"/>
                  <a:gd name="T2" fmla="*/ 0 w 264"/>
                  <a:gd name="T3" fmla="*/ 0 h 247"/>
                  <a:gd name="T4" fmla="*/ 0 w 264"/>
                  <a:gd name="T5" fmla="*/ 0 h 247"/>
                  <a:gd name="T6" fmla="*/ 0 w 264"/>
                  <a:gd name="T7" fmla="*/ 0 h 247"/>
                  <a:gd name="T8" fmla="*/ 0 w 264"/>
                  <a:gd name="T9" fmla="*/ 0 h 247"/>
                  <a:gd name="T10" fmla="*/ 0 60000 65536"/>
                  <a:gd name="T11" fmla="*/ 0 60000 65536"/>
                  <a:gd name="T12" fmla="*/ 0 60000 65536"/>
                  <a:gd name="T13" fmla="*/ 0 60000 65536"/>
                  <a:gd name="T14" fmla="*/ 0 60000 65536"/>
                  <a:gd name="T15" fmla="*/ 0 w 264"/>
                  <a:gd name="T16" fmla="*/ 0 h 247"/>
                  <a:gd name="T17" fmla="*/ 264 w 264"/>
                  <a:gd name="T18" fmla="*/ 247 h 247"/>
                </a:gdLst>
                <a:ahLst/>
                <a:cxnLst>
                  <a:cxn ang="T10">
                    <a:pos x="T0" y="T1"/>
                  </a:cxn>
                  <a:cxn ang="T11">
                    <a:pos x="T2" y="T3"/>
                  </a:cxn>
                  <a:cxn ang="T12">
                    <a:pos x="T4" y="T5"/>
                  </a:cxn>
                  <a:cxn ang="T13">
                    <a:pos x="T6" y="T7"/>
                  </a:cxn>
                  <a:cxn ang="T14">
                    <a:pos x="T8" y="T9"/>
                  </a:cxn>
                </a:cxnLst>
                <a:rect l="T15" t="T16" r="T17" b="T18"/>
                <a:pathLst>
                  <a:path w="264" h="247">
                    <a:moveTo>
                      <a:pt x="231" y="0"/>
                    </a:moveTo>
                    <a:lnTo>
                      <a:pt x="264" y="210"/>
                    </a:lnTo>
                    <a:lnTo>
                      <a:pt x="33" y="247"/>
                    </a:lnTo>
                    <a:lnTo>
                      <a:pt x="0" y="37"/>
                    </a:lnTo>
                    <a:lnTo>
                      <a:pt x="231" y="0"/>
                    </a:lnTo>
                    <a:close/>
                  </a:path>
                </a:pathLst>
              </a:custGeom>
              <a:solidFill>
                <a:srgbClr val="F2AE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09" name="Freeform 31"/>
              <p:cNvSpPr>
                <a:spLocks/>
              </p:cNvSpPr>
              <p:nvPr/>
            </p:nvSpPr>
            <p:spPr bwMode="auto">
              <a:xfrm>
                <a:off x="4388" y="2440"/>
                <a:ext cx="55" cy="18"/>
              </a:xfrm>
              <a:custGeom>
                <a:avLst/>
                <a:gdLst>
                  <a:gd name="T0" fmla="*/ 0 w 240"/>
                  <a:gd name="T1" fmla="*/ 0 h 79"/>
                  <a:gd name="T2" fmla="*/ 0 w 240"/>
                  <a:gd name="T3" fmla="*/ 0 h 79"/>
                  <a:gd name="T4" fmla="*/ 0 w 240"/>
                  <a:gd name="T5" fmla="*/ 0 h 79"/>
                  <a:gd name="T6" fmla="*/ 0 w 240"/>
                  <a:gd name="T7" fmla="*/ 0 h 79"/>
                  <a:gd name="T8" fmla="*/ 0 w 240"/>
                  <a:gd name="T9" fmla="*/ 0 h 79"/>
                  <a:gd name="T10" fmla="*/ 0 w 240"/>
                  <a:gd name="T11" fmla="*/ 0 h 79"/>
                  <a:gd name="T12" fmla="*/ 0 60000 65536"/>
                  <a:gd name="T13" fmla="*/ 0 60000 65536"/>
                  <a:gd name="T14" fmla="*/ 0 60000 65536"/>
                  <a:gd name="T15" fmla="*/ 0 60000 65536"/>
                  <a:gd name="T16" fmla="*/ 0 60000 65536"/>
                  <a:gd name="T17" fmla="*/ 0 60000 65536"/>
                  <a:gd name="T18" fmla="*/ 0 w 240"/>
                  <a:gd name="T19" fmla="*/ 0 h 79"/>
                  <a:gd name="T20" fmla="*/ 240 w 24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40" h="79">
                    <a:moveTo>
                      <a:pt x="233" y="0"/>
                    </a:moveTo>
                    <a:lnTo>
                      <a:pt x="240" y="42"/>
                    </a:lnTo>
                    <a:lnTo>
                      <a:pt x="8" y="79"/>
                    </a:lnTo>
                    <a:lnTo>
                      <a:pt x="0" y="28"/>
                    </a:lnTo>
                    <a:lnTo>
                      <a:pt x="176" y="0"/>
                    </a:lnTo>
                    <a:lnTo>
                      <a:pt x="233" y="0"/>
                    </a:lnTo>
                    <a:close/>
                  </a:path>
                </a:pathLst>
              </a:custGeom>
              <a:solidFill>
                <a:srgbClr val="FFD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10" name="Freeform 32"/>
              <p:cNvSpPr>
                <a:spLocks/>
              </p:cNvSpPr>
              <p:nvPr/>
            </p:nvSpPr>
            <p:spPr bwMode="auto">
              <a:xfrm>
                <a:off x="4322" y="2014"/>
                <a:ext cx="55" cy="21"/>
              </a:xfrm>
              <a:custGeom>
                <a:avLst/>
                <a:gdLst>
                  <a:gd name="T0" fmla="*/ 0 w 239"/>
                  <a:gd name="T1" fmla="*/ 0 h 87"/>
                  <a:gd name="T2" fmla="*/ 0 w 239"/>
                  <a:gd name="T3" fmla="*/ 0 h 87"/>
                  <a:gd name="T4" fmla="*/ 0 w 239"/>
                  <a:gd name="T5" fmla="*/ 0 h 87"/>
                  <a:gd name="T6" fmla="*/ 0 w 239"/>
                  <a:gd name="T7" fmla="*/ 0 h 87"/>
                  <a:gd name="T8" fmla="*/ 0 w 239"/>
                  <a:gd name="T9" fmla="*/ 0 h 87"/>
                  <a:gd name="T10" fmla="*/ 0 60000 65536"/>
                  <a:gd name="T11" fmla="*/ 0 60000 65536"/>
                  <a:gd name="T12" fmla="*/ 0 60000 65536"/>
                  <a:gd name="T13" fmla="*/ 0 60000 65536"/>
                  <a:gd name="T14" fmla="*/ 0 60000 65536"/>
                  <a:gd name="T15" fmla="*/ 0 w 239"/>
                  <a:gd name="T16" fmla="*/ 0 h 87"/>
                  <a:gd name="T17" fmla="*/ 239 w 239"/>
                  <a:gd name="T18" fmla="*/ 87 h 87"/>
                </a:gdLst>
                <a:ahLst/>
                <a:cxnLst>
                  <a:cxn ang="T10">
                    <a:pos x="T0" y="T1"/>
                  </a:cxn>
                  <a:cxn ang="T11">
                    <a:pos x="T2" y="T3"/>
                  </a:cxn>
                  <a:cxn ang="T12">
                    <a:pos x="T4" y="T5"/>
                  </a:cxn>
                  <a:cxn ang="T13">
                    <a:pos x="T6" y="T7"/>
                  </a:cxn>
                  <a:cxn ang="T14">
                    <a:pos x="T8" y="T9"/>
                  </a:cxn>
                </a:cxnLst>
                <a:rect l="T15" t="T16" r="T17" b="T18"/>
                <a:pathLst>
                  <a:path w="239" h="87">
                    <a:moveTo>
                      <a:pt x="231" y="0"/>
                    </a:moveTo>
                    <a:lnTo>
                      <a:pt x="239" y="51"/>
                    </a:lnTo>
                    <a:lnTo>
                      <a:pt x="8" y="87"/>
                    </a:lnTo>
                    <a:lnTo>
                      <a:pt x="0" y="37"/>
                    </a:lnTo>
                    <a:lnTo>
                      <a:pt x="231" y="0"/>
                    </a:lnTo>
                    <a:close/>
                  </a:path>
                </a:pathLst>
              </a:custGeom>
              <a:solidFill>
                <a:srgbClr val="FFD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11" name="Rectangle 33"/>
              <p:cNvSpPr>
                <a:spLocks noChangeArrowheads="1"/>
              </p:cNvSpPr>
              <p:nvPr/>
            </p:nvSpPr>
            <p:spPr bwMode="auto">
              <a:xfrm>
                <a:off x="4195" y="2151"/>
                <a:ext cx="29" cy="193"/>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2" name="Rectangle 34"/>
              <p:cNvSpPr>
                <a:spLocks noChangeArrowheads="1"/>
              </p:cNvSpPr>
              <p:nvPr/>
            </p:nvSpPr>
            <p:spPr bwMode="auto">
              <a:xfrm>
                <a:off x="4165" y="2151"/>
                <a:ext cx="30" cy="193"/>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3" name="Rectangle 35"/>
              <p:cNvSpPr>
                <a:spLocks noChangeArrowheads="1"/>
              </p:cNvSpPr>
              <p:nvPr/>
            </p:nvSpPr>
            <p:spPr bwMode="auto">
              <a:xfrm>
                <a:off x="3232" y="1940"/>
                <a:ext cx="325"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4" name="Rectangle 36"/>
              <p:cNvSpPr>
                <a:spLocks noChangeArrowheads="1"/>
              </p:cNvSpPr>
              <p:nvPr/>
            </p:nvSpPr>
            <p:spPr bwMode="auto">
              <a:xfrm>
                <a:off x="3232" y="1955"/>
                <a:ext cx="325"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5" name="Rectangle 37"/>
              <p:cNvSpPr>
                <a:spLocks noChangeArrowheads="1"/>
              </p:cNvSpPr>
              <p:nvPr/>
            </p:nvSpPr>
            <p:spPr bwMode="auto">
              <a:xfrm>
                <a:off x="3232" y="1969"/>
                <a:ext cx="325"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6" name="Rectangle 38"/>
              <p:cNvSpPr>
                <a:spLocks noChangeArrowheads="1"/>
              </p:cNvSpPr>
              <p:nvPr/>
            </p:nvSpPr>
            <p:spPr bwMode="auto">
              <a:xfrm>
                <a:off x="3232" y="1984"/>
                <a:ext cx="325"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7" name="Rectangle 39"/>
              <p:cNvSpPr>
                <a:spLocks noChangeArrowheads="1"/>
              </p:cNvSpPr>
              <p:nvPr/>
            </p:nvSpPr>
            <p:spPr bwMode="auto">
              <a:xfrm>
                <a:off x="3232" y="1998"/>
                <a:ext cx="325"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8" name="Rectangle 40"/>
              <p:cNvSpPr>
                <a:spLocks noChangeArrowheads="1"/>
              </p:cNvSpPr>
              <p:nvPr/>
            </p:nvSpPr>
            <p:spPr bwMode="auto">
              <a:xfrm>
                <a:off x="3232" y="2012"/>
                <a:ext cx="325" cy="8"/>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19" name="Rectangle 41"/>
              <p:cNvSpPr>
                <a:spLocks noChangeArrowheads="1"/>
              </p:cNvSpPr>
              <p:nvPr/>
            </p:nvSpPr>
            <p:spPr bwMode="auto">
              <a:xfrm>
                <a:off x="3232" y="1947"/>
                <a:ext cx="325" cy="8"/>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20" name="Rectangle 42"/>
              <p:cNvSpPr>
                <a:spLocks noChangeArrowheads="1"/>
              </p:cNvSpPr>
              <p:nvPr/>
            </p:nvSpPr>
            <p:spPr bwMode="auto">
              <a:xfrm>
                <a:off x="3232" y="1962"/>
                <a:ext cx="325"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21" name="Rectangle 43"/>
              <p:cNvSpPr>
                <a:spLocks noChangeArrowheads="1"/>
              </p:cNvSpPr>
              <p:nvPr/>
            </p:nvSpPr>
            <p:spPr bwMode="auto">
              <a:xfrm>
                <a:off x="3232" y="1976"/>
                <a:ext cx="325" cy="8"/>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22" name="Rectangle 44"/>
              <p:cNvSpPr>
                <a:spLocks noChangeArrowheads="1"/>
              </p:cNvSpPr>
              <p:nvPr/>
            </p:nvSpPr>
            <p:spPr bwMode="auto">
              <a:xfrm>
                <a:off x="3232" y="1991"/>
                <a:ext cx="325"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23" name="Rectangle 45"/>
              <p:cNvSpPr>
                <a:spLocks noChangeArrowheads="1"/>
              </p:cNvSpPr>
              <p:nvPr/>
            </p:nvSpPr>
            <p:spPr bwMode="auto">
              <a:xfrm>
                <a:off x="3232" y="2005"/>
                <a:ext cx="325"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24" name="Rectangle 46"/>
              <p:cNvSpPr>
                <a:spLocks noChangeArrowheads="1"/>
              </p:cNvSpPr>
              <p:nvPr/>
            </p:nvSpPr>
            <p:spPr bwMode="auto">
              <a:xfrm>
                <a:off x="3232" y="2020"/>
                <a:ext cx="325"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25" name="Rectangle 47"/>
              <p:cNvSpPr>
                <a:spLocks noChangeArrowheads="1"/>
              </p:cNvSpPr>
              <p:nvPr/>
            </p:nvSpPr>
            <p:spPr bwMode="auto">
              <a:xfrm>
                <a:off x="3232" y="2027"/>
                <a:ext cx="325" cy="5"/>
              </a:xfrm>
              <a:prstGeom prst="rect">
                <a:avLst/>
              </a:prstGeom>
              <a:solidFill>
                <a:srgbClr val="79A7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26" name="Freeform 48"/>
              <p:cNvSpPr>
                <a:spLocks/>
              </p:cNvSpPr>
              <p:nvPr/>
            </p:nvSpPr>
            <p:spPr bwMode="auto">
              <a:xfrm>
                <a:off x="3557" y="1940"/>
                <a:ext cx="322" cy="7"/>
              </a:xfrm>
              <a:custGeom>
                <a:avLst/>
                <a:gdLst>
                  <a:gd name="T0" fmla="*/ 0 w 1401"/>
                  <a:gd name="T1" fmla="*/ 0 h 31"/>
                  <a:gd name="T2" fmla="*/ 0 w 1401"/>
                  <a:gd name="T3" fmla="*/ 0 h 31"/>
                  <a:gd name="T4" fmla="*/ 0 w 1401"/>
                  <a:gd name="T5" fmla="*/ 0 h 31"/>
                  <a:gd name="T6" fmla="*/ 0 w 1401"/>
                  <a:gd name="T7" fmla="*/ 0 h 31"/>
                  <a:gd name="T8" fmla="*/ 0 w 1401"/>
                  <a:gd name="T9" fmla="*/ 0 h 31"/>
                  <a:gd name="T10" fmla="*/ 0 60000 65536"/>
                  <a:gd name="T11" fmla="*/ 0 60000 65536"/>
                  <a:gd name="T12" fmla="*/ 0 60000 65536"/>
                  <a:gd name="T13" fmla="*/ 0 60000 65536"/>
                  <a:gd name="T14" fmla="*/ 0 60000 65536"/>
                  <a:gd name="T15" fmla="*/ 0 w 1401"/>
                  <a:gd name="T16" fmla="*/ 0 h 31"/>
                  <a:gd name="T17" fmla="*/ 1401 w 1401"/>
                  <a:gd name="T18" fmla="*/ 31 h 31"/>
                </a:gdLst>
                <a:ahLst/>
                <a:cxnLst>
                  <a:cxn ang="T10">
                    <a:pos x="T0" y="T1"/>
                  </a:cxn>
                  <a:cxn ang="T11">
                    <a:pos x="T2" y="T3"/>
                  </a:cxn>
                  <a:cxn ang="T12">
                    <a:pos x="T4" y="T5"/>
                  </a:cxn>
                  <a:cxn ang="T13">
                    <a:pos x="T6" y="T7"/>
                  </a:cxn>
                  <a:cxn ang="T14">
                    <a:pos x="T8" y="T9"/>
                  </a:cxn>
                </a:cxnLst>
                <a:rect l="T15" t="T16" r="T17" b="T18"/>
                <a:pathLst>
                  <a:path w="1401" h="31">
                    <a:moveTo>
                      <a:pt x="0" y="0"/>
                    </a:moveTo>
                    <a:lnTo>
                      <a:pt x="1401" y="0"/>
                    </a:lnTo>
                    <a:cubicBezTo>
                      <a:pt x="1397" y="10"/>
                      <a:pt x="1394" y="21"/>
                      <a:pt x="1391" y="31"/>
                    </a:cubicBez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27" name="Freeform 49"/>
              <p:cNvSpPr>
                <a:spLocks/>
              </p:cNvSpPr>
              <p:nvPr/>
            </p:nvSpPr>
            <p:spPr bwMode="auto">
              <a:xfrm>
                <a:off x="3557" y="1955"/>
                <a:ext cx="318" cy="7"/>
              </a:xfrm>
              <a:custGeom>
                <a:avLst/>
                <a:gdLst>
                  <a:gd name="T0" fmla="*/ 0 w 1384"/>
                  <a:gd name="T1" fmla="*/ 0 h 31"/>
                  <a:gd name="T2" fmla="*/ 0 w 1384"/>
                  <a:gd name="T3" fmla="*/ 0 h 31"/>
                  <a:gd name="T4" fmla="*/ 0 w 1384"/>
                  <a:gd name="T5" fmla="*/ 0 h 31"/>
                  <a:gd name="T6" fmla="*/ 0 w 1384"/>
                  <a:gd name="T7" fmla="*/ 0 h 31"/>
                  <a:gd name="T8" fmla="*/ 0 w 1384"/>
                  <a:gd name="T9" fmla="*/ 0 h 31"/>
                  <a:gd name="T10" fmla="*/ 0 w 1384"/>
                  <a:gd name="T11" fmla="*/ 0 h 31"/>
                  <a:gd name="T12" fmla="*/ 0 60000 65536"/>
                  <a:gd name="T13" fmla="*/ 0 60000 65536"/>
                  <a:gd name="T14" fmla="*/ 0 60000 65536"/>
                  <a:gd name="T15" fmla="*/ 0 60000 65536"/>
                  <a:gd name="T16" fmla="*/ 0 60000 65536"/>
                  <a:gd name="T17" fmla="*/ 0 60000 65536"/>
                  <a:gd name="T18" fmla="*/ 0 w 1384"/>
                  <a:gd name="T19" fmla="*/ 0 h 31"/>
                  <a:gd name="T20" fmla="*/ 1384 w 138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84" h="31">
                    <a:moveTo>
                      <a:pt x="0" y="0"/>
                    </a:moveTo>
                    <a:lnTo>
                      <a:pt x="1384" y="0"/>
                    </a:lnTo>
                    <a:cubicBezTo>
                      <a:pt x="1383" y="9"/>
                      <a:pt x="1381" y="19"/>
                      <a:pt x="1380" y="30"/>
                    </a:cubicBezTo>
                    <a:lnTo>
                      <a:pt x="1380" y="31"/>
                    </a:ln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28" name="Freeform 50"/>
              <p:cNvSpPr>
                <a:spLocks/>
              </p:cNvSpPr>
              <p:nvPr/>
            </p:nvSpPr>
            <p:spPr bwMode="auto">
              <a:xfrm>
                <a:off x="3557" y="1969"/>
                <a:ext cx="316" cy="7"/>
              </a:xfrm>
              <a:custGeom>
                <a:avLst/>
                <a:gdLst>
                  <a:gd name="T0" fmla="*/ 0 w 1376"/>
                  <a:gd name="T1" fmla="*/ 0 h 31"/>
                  <a:gd name="T2" fmla="*/ 0 w 1376"/>
                  <a:gd name="T3" fmla="*/ 0 h 31"/>
                  <a:gd name="T4" fmla="*/ 0 w 1376"/>
                  <a:gd name="T5" fmla="*/ 0 h 31"/>
                  <a:gd name="T6" fmla="*/ 0 w 1376"/>
                  <a:gd name="T7" fmla="*/ 0 h 31"/>
                  <a:gd name="T8" fmla="*/ 0 w 1376"/>
                  <a:gd name="T9" fmla="*/ 0 h 31"/>
                  <a:gd name="T10" fmla="*/ 0 60000 65536"/>
                  <a:gd name="T11" fmla="*/ 0 60000 65536"/>
                  <a:gd name="T12" fmla="*/ 0 60000 65536"/>
                  <a:gd name="T13" fmla="*/ 0 60000 65536"/>
                  <a:gd name="T14" fmla="*/ 0 60000 65536"/>
                  <a:gd name="T15" fmla="*/ 0 w 1376"/>
                  <a:gd name="T16" fmla="*/ 0 h 31"/>
                  <a:gd name="T17" fmla="*/ 1376 w 1376"/>
                  <a:gd name="T18" fmla="*/ 31 h 31"/>
                </a:gdLst>
                <a:ahLst/>
                <a:cxnLst>
                  <a:cxn ang="T10">
                    <a:pos x="T0" y="T1"/>
                  </a:cxn>
                  <a:cxn ang="T11">
                    <a:pos x="T2" y="T3"/>
                  </a:cxn>
                  <a:cxn ang="T12">
                    <a:pos x="T4" y="T5"/>
                  </a:cxn>
                  <a:cxn ang="T13">
                    <a:pos x="T6" y="T7"/>
                  </a:cxn>
                  <a:cxn ang="T14">
                    <a:pos x="T8" y="T9"/>
                  </a:cxn>
                </a:cxnLst>
                <a:rect l="T15" t="T16" r="T17" b="T18"/>
                <a:pathLst>
                  <a:path w="1376" h="31">
                    <a:moveTo>
                      <a:pt x="0" y="0"/>
                    </a:moveTo>
                    <a:lnTo>
                      <a:pt x="1376" y="0"/>
                    </a:lnTo>
                    <a:cubicBezTo>
                      <a:pt x="1375" y="10"/>
                      <a:pt x="1375" y="21"/>
                      <a:pt x="1374" y="31"/>
                    </a:cubicBez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29" name="Freeform 51"/>
              <p:cNvSpPr>
                <a:spLocks/>
              </p:cNvSpPr>
              <p:nvPr/>
            </p:nvSpPr>
            <p:spPr bwMode="auto">
              <a:xfrm>
                <a:off x="3557" y="1984"/>
                <a:ext cx="316" cy="7"/>
              </a:xfrm>
              <a:custGeom>
                <a:avLst/>
                <a:gdLst>
                  <a:gd name="T0" fmla="*/ 0 w 1373"/>
                  <a:gd name="T1" fmla="*/ 0 h 31"/>
                  <a:gd name="T2" fmla="*/ 0 w 1373"/>
                  <a:gd name="T3" fmla="*/ 0 h 31"/>
                  <a:gd name="T4" fmla="*/ 0 w 1373"/>
                  <a:gd name="T5" fmla="*/ 0 h 31"/>
                  <a:gd name="T6" fmla="*/ 0 w 1373"/>
                  <a:gd name="T7" fmla="*/ 0 h 31"/>
                  <a:gd name="T8" fmla="*/ 0 w 1373"/>
                  <a:gd name="T9" fmla="*/ 0 h 31"/>
                  <a:gd name="T10" fmla="*/ 0 w 1373"/>
                  <a:gd name="T11" fmla="*/ 0 h 31"/>
                  <a:gd name="T12" fmla="*/ 0 60000 65536"/>
                  <a:gd name="T13" fmla="*/ 0 60000 65536"/>
                  <a:gd name="T14" fmla="*/ 0 60000 65536"/>
                  <a:gd name="T15" fmla="*/ 0 60000 65536"/>
                  <a:gd name="T16" fmla="*/ 0 60000 65536"/>
                  <a:gd name="T17" fmla="*/ 0 60000 65536"/>
                  <a:gd name="T18" fmla="*/ 0 w 1373"/>
                  <a:gd name="T19" fmla="*/ 0 h 31"/>
                  <a:gd name="T20" fmla="*/ 1373 w 1373"/>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73" h="31">
                    <a:moveTo>
                      <a:pt x="0" y="0"/>
                    </a:moveTo>
                    <a:lnTo>
                      <a:pt x="1373" y="0"/>
                    </a:lnTo>
                    <a:lnTo>
                      <a:pt x="1373" y="11"/>
                    </a:lnTo>
                    <a:cubicBezTo>
                      <a:pt x="1373" y="18"/>
                      <a:pt x="1373" y="25"/>
                      <a:pt x="1373" y="31"/>
                    </a:cubicBez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0" name="Freeform 52"/>
              <p:cNvSpPr>
                <a:spLocks/>
              </p:cNvSpPr>
              <p:nvPr/>
            </p:nvSpPr>
            <p:spPr bwMode="auto">
              <a:xfrm>
                <a:off x="3557" y="1998"/>
                <a:ext cx="317" cy="7"/>
              </a:xfrm>
              <a:custGeom>
                <a:avLst/>
                <a:gdLst>
                  <a:gd name="T0" fmla="*/ 0 w 1377"/>
                  <a:gd name="T1" fmla="*/ 0 h 31"/>
                  <a:gd name="T2" fmla="*/ 0 w 1377"/>
                  <a:gd name="T3" fmla="*/ 0 h 31"/>
                  <a:gd name="T4" fmla="*/ 0 w 1377"/>
                  <a:gd name="T5" fmla="*/ 0 h 31"/>
                  <a:gd name="T6" fmla="*/ 0 w 1377"/>
                  <a:gd name="T7" fmla="*/ 0 h 31"/>
                  <a:gd name="T8" fmla="*/ 0 w 1377"/>
                  <a:gd name="T9" fmla="*/ 0 h 31"/>
                  <a:gd name="T10" fmla="*/ 0 60000 65536"/>
                  <a:gd name="T11" fmla="*/ 0 60000 65536"/>
                  <a:gd name="T12" fmla="*/ 0 60000 65536"/>
                  <a:gd name="T13" fmla="*/ 0 60000 65536"/>
                  <a:gd name="T14" fmla="*/ 0 60000 65536"/>
                  <a:gd name="T15" fmla="*/ 0 w 1377"/>
                  <a:gd name="T16" fmla="*/ 0 h 31"/>
                  <a:gd name="T17" fmla="*/ 1377 w 1377"/>
                  <a:gd name="T18" fmla="*/ 31 h 31"/>
                </a:gdLst>
                <a:ahLst/>
                <a:cxnLst>
                  <a:cxn ang="T10">
                    <a:pos x="T0" y="T1"/>
                  </a:cxn>
                  <a:cxn ang="T11">
                    <a:pos x="T2" y="T3"/>
                  </a:cxn>
                  <a:cxn ang="T12">
                    <a:pos x="T4" y="T5"/>
                  </a:cxn>
                  <a:cxn ang="T13">
                    <a:pos x="T6" y="T7"/>
                  </a:cxn>
                  <a:cxn ang="T14">
                    <a:pos x="T8" y="T9"/>
                  </a:cxn>
                </a:cxnLst>
                <a:rect l="T15" t="T16" r="T17" b="T18"/>
                <a:pathLst>
                  <a:path w="1377" h="31">
                    <a:moveTo>
                      <a:pt x="0" y="0"/>
                    </a:moveTo>
                    <a:lnTo>
                      <a:pt x="1375" y="0"/>
                    </a:lnTo>
                    <a:cubicBezTo>
                      <a:pt x="1375" y="10"/>
                      <a:pt x="1376" y="20"/>
                      <a:pt x="1377" y="31"/>
                    </a:cubicBez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1" name="Freeform 53"/>
              <p:cNvSpPr>
                <a:spLocks/>
              </p:cNvSpPr>
              <p:nvPr/>
            </p:nvSpPr>
            <p:spPr bwMode="auto">
              <a:xfrm>
                <a:off x="3557" y="2012"/>
                <a:ext cx="319" cy="8"/>
              </a:xfrm>
              <a:custGeom>
                <a:avLst/>
                <a:gdLst>
                  <a:gd name="T0" fmla="*/ 0 w 1386"/>
                  <a:gd name="T1" fmla="*/ 0 h 31"/>
                  <a:gd name="T2" fmla="*/ 0 w 1386"/>
                  <a:gd name="T3" fmla="*/ 0 h 31"/>
                  <a:gd name="T4" fmla="*/ 0 w 1386"/>
                  <a:gd name="T5" fmla="*/ 0 h 31"/>
                  <a:gd name="T6" fmla="*/ 0 w 1386"/>
                  <a:gd name="T7" fmla="*/ 0 h 31"/>
                  <a:gd name="T8" fmla="*/ 0 w 1386"/>
                  <a:gd name="T9" fmla="*/ 0 h 31"/>
                  <a:gd name="T10" fmla="*/ 0 60000 65536"/>
                  <a:gd name="T11" fmla="*/ 0 60000 65536"/>
                  <a:gd name="T12" fmla="*/ 0 60000 65536"/>
                  <a:gd name="T13" fmla="*/ 0 60000 65536"/>
                  <a:gd name="T14" fmla="*/ 0 60000 65536"/>
                  <a:gd name="T15" fmla="*/ 0 w 1386"/>
                  <a:gd name="T16" fmla="*/ 0 h 31"/>
                  <a:gd name="T17" fmla="*/ 1386 w 1386"/>
                  <a:gd name="T18" fmla="*/ 31 h 31"/>
                </a:gdLst>
                <a:ahLst/>
                <a:cxnLst>
                  <a:cxn ang="T10">
                    <a:pos x="T0" y="T1"/>
                  </a:cxn>
                  <a:cxn ang="T11">
                    <a:pos x="T2" y="T3"/>
                  </a:cxn>
                  <a:cxn ang="T12">
                    <a:pos x="T4" y="T5"/>
                  </a:cxn>
                  <a:cxn ang="T13">
                    <a:pos x="T6" y="T7"/>
                  </a:cxn>
                  <a:cxn ang="T14">
                    <a:pos x="T8" y="T9"/>
                  </a:cxn>
                </a:cxnLst>
                <a:rect l="T15" t="T16" r="T17" b="T18"/>
                <a:pathLst>
                  <a:path w="1386" h="31">
                    <a:moveTo>
                      <a:pt x="0" y="0"/>
                    </a:moveTo>
                    <a:lnTo>
                      <a:pt x="1381" y="0"/>
                    </a:lnTo>
                    <a:cubicBezTo>
                      <a:pt x="1382" y="11"/>
                      <a:pt x="1384" y="21"/>
                      <a:pt x="1386" y="31"/>
                    </a:cubicBez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2" name="Freeform 54"/>
              <p:cNvSpPr>
                <a:spLocks/>
              </p:cNvSpPr>
              <p:nvPr/>
            </p:nvSpPr>
            <p:spPr bwMode="auto">
              <a:xfrm>
                <a:off x="3557" y="1947"/>
                <a:ext cx="320" cy="8"/>
              </a:xfrm>
              <a:custGeom>
                <a:avLst/>
                <a:gdLst>
                  <a:gd name="T0" fmla="*/ 0 w 1391"/>
                  <a:gd name="T1" fmla="*/ 0 h 32"/>
                  <a:gd name="T2" fmla="*/ 0 w 1391"/>
                  <a:gd name="T3" fmla="*/ 0 h 32"/>
                  <a:gd name="T4" fmla="*/ 0 w 1391"/>
                  <a:gd name="T5" fmla="*/ 0 h 32"/>
                  <a:gd name="T6" fmla="*/ 0 w 1391"/>
                  <a:gd name="T7" fmla="*/ 0 h 32"/>
                  <a:gd name="T8" fmla="*/ 0 w 1391"/>
                  <a:gd name="T9" fmla="*/ 0 h 32"/>
                  <a:gd name="T10" fmla="*/ 0 60000 65536"/>
                  <a:gd name="T11" fmla="*/ 0 60000 65536"/>
                  <a:gd name="T12" fmla="*/ 0 60000 65536"/>
                  <a:gd name="T13" fmla="*/ 0 60000 65536"/>
                  <a:gd name="T14" fmla="*/ 0 60000 65536"/>
                  <a:gd name="T15" fmla="*/ 0 w 1391"/>
                  <a:gd name="T16" fmla="*/ 0 h 32"/>
                  <a:gd name="T17" fmla="*/ 1391 w 1391"/>
                  <a:gd name="T18" fmla="*/ 32 h 32"/>
                </a:gdLst>
                <a:ahLst/>
                <a:cxnLst>
                  <a:cxn ang="T10">
                    <a:pos x="T0" y="T1"/>
                  </a:cxn>
                  <a:cxn ang="T11">
                    <a:pos x="T2" y="T3"/>
                  </a:cxn>
                  <a:cxn ang="T12">
                    <a:pos x="T4" y="T5"/>
                  </a:cxn>
                  <a:cxn ang="T13">
                    <a:pos x="T6" y="T7"/>
                  </a:cxn>
                  <a:cxn ang="T14">
                    <a:pos x="T8" y="T9"/>
                  </a:cxn>
                </a:cxnLst>
                <a:rect l="T15" t="T16" r="T17" b="T18"/>
                <a:pathLst>
                  <a:path w="1391" h="32">
                    <a:moveTo>
                      <a:pt x="0" y="0"/>
                    </a:moveTo>
                    <a:lnTo>
                      <a:pt x="1391" y="0"/>
                    </a:lnTo>
                    <a:cubicBezTo>
                      <a:pt x="1389" y="10"/>
                      <a:pt x="1386" y="21"/>
                      <a:pt x="1384" y="32"/>
                    </a:cubicBezTo>
                    <a:lnTo>
                      <a:pt x="0" y="32"/>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3" name="Freeform 55"/>
              <p:cNvSpPr>
                <a:spLocks/>
              </p:cNvSpPr>
              <p:nvPr/>
            </p:nvSpPr>
            <p:spPr bwMode="auto">
              <a:xfrm>
                <a:off x="3557" y="1962"/>
                <a:ext cx="317" cy="7"/>
              </a:xfrm>
              <a:custGeom>
                <a:avLst/>
                <a:gdLst>
                  <a:gd name="T0" fmla="*/ 0 w 1380"/>
                  <a:gd name="T1" fmla="*/ 0 h 31"/>
                  <a:gd name="T2" fmla="*/ 0 w 1380"/>
                  <a:gd name="T3" fmla="*/ 0 h 31"/>
                  <a:gd name="T4" fmla="*/ 0 w 1380"/>
                  <a:gd name="T5" fmla="*/ 0 h 31"/>
                  <a:gd name="T6" fmla="*/ 0 w 1380"/>
                  <a:gd name="T7" fmla="*/ 0 h 31"/>
                  <a:gd name="T8" fmla="*/ 0 w 1380"/>
                  <a:gd name="T9" fmla="*/ 0 h 31"/>
                  <a:gd name="T10" fmla="*/ 0 60000 65536"/>
                  <a:gd name="T11" fmla="*/ 0 60000 65536"/>
                  <a:gd name="T12" fmla="*/ 0 60000 65536"/>
                  <a:gd name="T13" fmla="*/ 0 60000 65536"/>
                  <a:gd name="T14" fmla="*/ 0 60000 65536"/>
                  <a:gd name="T15" fmla="*/ 0 w 1380"/>
                  <a:gd name="T16" fmla="*/ 0 h 31"/>
                  <a:gd name="T17" fmla="*/ 1380 w 1380"/>
                  <a:gd name="T18" fmla="*/ 31 h 31"/>
                </a:gdLst>
                <a:ahLst/>
                <a:cxnLst>
                  <a:cxn ang="T10">
                    <a:pos x="T0" y="T1"/>
                  </a:cxn>
                  <a:cxn ang="T11">
                    <a:pos x="T2" y="T3"/>
                  </a:cxn>
                  <a:cxn ang="T12">
                    <a:pos x="T4" y="T5"/>
                  </a:cxn>
                  <a:cxn ang="T13">
                    <a:pos x="T6" y="T7"/>
                  </a:cxn>
                  <a:cxn ang="T14">
                    <a:pos x="T8" y="T9"/>
                  </a:cxn>
                </a:cxnLst>
                <a:rect l="T15" t="T16" r="T17" b="T18"/>
                <a:pathLst>
                  <a:path w="1380" h="31">
                    <a:moveTo>
                      <a:pt x="0" y="0"/>
                    </a:moveTo>
                    <a:lnTo>
                      <a:pt x="1380" y="0"/>
                    </a:lnTo>
                    <a:cubicBezTo>
                      <a:pt x="1378" y="10"/>
                      <a:pt x="1377" y="20"/>
                      <a:pt x="1376" y="31"/>
                    </a:cubicBez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4" name="Freeform 56"/>
              <p:cNvSpPr>
                <a:spLocks/>
              </p:cNvSpPr>
              <p:nvPr/>
            </p:nvSpPr>
            <p:spPr bwMode="auto">
              <a:xfrm>
                <a:off x="3557" y="1976"/>
                <a:ext cx="316" cy="8"/>
              </a:xfrm>
              <a:custGeom>
                <a:avLst/>
                <a:gdLst>
                  <a:gd name="T0" fmla="*/ 0 w 1374"/>
                  <a:gd name="T1" fmla="*/ 0 h 31"/>
                  <a:gd name="T2" fmla="*/ 0 w 1374"/>
                  <a:gd name="T3" fmla="*/ 0 h 31"/>
                  <a:gd name="T4" fmla="*/ 0 w 1374"/>
                  <a:gd name="T5" fmla="*/ 0 h 31"/>
                  <a:gd name="T6" fmla="*/ 0 w 1374"/>
                  <a:gd name="T7" fmla="*/ 0 h 31"/>
                  <a:gd name="T8" fmla="*/ 0 w 1374"/>
                  <a:gd name="T9" fmla="*/ 0 h 31"/>
                  <a:gd name="T10" fmla="*/ 0 60000 65536"/>
                  <a:gd name="T11" fmla="*/ 0 60000 65536"/>
                  <a:gd name="T12" fmla="*/ 0 60000 65536"/>
                  <a:gd name="T13" fmla="*/ 0 60000 65536"/>
                  <a:gd name="T14" fmla="*/ 0 60000 65536"/>
                  <a:gd name="T15" fmla="*/ 0 w 1374"/>
                  <a:gd name="T16" fmla="*/ 0 h 31"/>
                  <a:gd name="T17" fmla="*/ 1374 w 1374"/>
                  <a:gd name="T18" fmla="*/ 31 h 31"/>
                </a:gdLst>
                <a:ahLst/>
                <a:cxnLst>
                  <a:cxn ang="T10">
                    <a:pos x="T0" y="T1"/>
                  </a:cxn>
                  <a:cxn ang="T11">
                    <a:pos x="T2" y="T3"/>
                  </a:cxn>
                  <a:cxn ang="T12">
                    <a:pos x="T4" y="T5"/>
                  </a:cxn>
                  <a:cxn ang="T13">
                    <a:pos x="T6" y="T7"/>
                  </a:cxn>
                  <a:cxn ang="T14">
                    <a:pos x="T8" y="T9"/>
                  </a:cxn>
                </a:cxnLst>
                <a:rect l="T15" t="T16" r="T17" b="T18"/>
                <a:pathLst>
                  <a:path w="1374" h="31">
                    <a:moveTo>
                      <a:pt x="0" y="0"/>
                    </a:moveTo>
                    <a:lnTo>
                      <a:pt x="1374" y="0"/>
                    </a:lnTo>
                    <a:cubicBezTo>
                      <a:pt x="1374" y="10"/>
                      <a:pt x="1373" y="21"/>
                      <a:pt x="1373" y="31"/>
                    </a:cubicBez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5" name="Freeform 57"/>
              <p:cNvSpPr>
                <a:spLocks/>
              </p:cNvSpPr>
              <p:nvPr/>
            </p:nvSpPr>
            <p:spPr bwMode="auto">
              <a:xfrm>
                <a:off x="3557" y="1991"/>
                <a:ext cx="316" cy="7"/>
              </a:xfrm>
              <a:custGeom>
                <a:avLst/>
                <a:gdLst>
                  <a:gd name="T0" fmla="*/ 0 w 1375"/>
                  <a:gd name="T1" fmla="*/ 0 h 32"/>
                  <a:gd name="T2" fmla="*/ 0 w 1375"/>
                  <a:gd name="T3" fmla="*/ 0 h 32"/>
                  <a:gd name="T4" fmla="*/ 0 w 1375"/>
                  <a:gd name="T5" fmla="*/ 0 h 32"/>
                  <a:gd name="T6" fmla="*/ 0 w 1375"/>
                  <a:gd name="T7" fmla="*/ 0 h 32"/>
                  <a:gd name="T8" fmla="*/ 0 w 1375"/>
                  <a:gd name="T9" fmla="*/ 0 h 32"/>
                  <a:gd name="T10" fmla="*/ 0 60000 65536"/>
                  <a:gd name="T11" fmla="*/ 0 60000 65536"/>
                  <a:gd name="T12" fmla="*/ 0 60000 65536"/>
                  <a:gd name="T13" fmla="*/ 0 60000 65536"/>
                  <a:gd name="T14" fmla="*/ 0 60000 65536"/>
                  <a:gd name="T15" fmla="*/ 0 w 1375"/>
                  <a:gd name="T16" fmla="*/ 0 h 32"/>
                  <a:gd name="T17" fmla="*/ 1375 w 1375"/>
                  <a:gd name="T18" fmla="*/ 32 h 32"/>
                </a:gdLst>
                <a:ahLst/>
                <a:cxnLst>
                  <a:cxn ang="T10">
                    <a:pos x="T0" y="T1"/>
                  </a:cxn>
                  <a:cxn ang="T11">
                    <a:pos x="T2" y="T3"/>
                  </a:cxn>
                  <a:cxn ang="T12">
                    <a:pos x="T4" y="T5"/>
                  </a:cxn>
                  <a:cxn ang="T13">
                    <a:pos x="T6" y="T7"/>
                  </a:cxn>
                  <a:cxn ang="T14">
                    <a:pos x="T8" y="T9"/>
                  </a:cxn>
                </a:cxnLst>
                <a:rect l="T15" t="T16" r="T17" b="T18"/>
                <a:pathLst>
                  <a:path w="1375" h="32">
                    <a:moveTo>
                      <a:pt x="0" y="0"/>
                    </a:moveTo>
                    <a:lnTo>
                      <a:pt x="1373" y="0"/>
                    </a:lnTo>
                    <a:cubicBezTo>
                      <a:pt x="1374" y="11"/>
                      <a:pt x="1374" y="21"/>
                      <a:pt x="1375" y="32"/>
                    </a:cubicBezTo>
                    <a:lnTo>
                      <a:pt x="0" y="32"/>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6" name="Freeform 58"/>
              <p:cNvSpPr>
                <a:spLocks/>
              </p:cNvSpPr>
              <p:nvPr/>
            </p:nvSpPr>
            <p:spPr bwMode="auto">
              <a:xfrm>
                <a:off x="3557" y="2005"/>
                <a:ext cx="318" cy="7"/>
              </a:xfrm>
              <a:custGeom>
                <a:avLst/>
                <a:gdLst>
                  <a:gd name="T0" fmla="*/ 0 w 1381"/>
                  <a:gd name="T1" fmla="*/ 0 h 31"/>
                  <a:gd name="T2" fmla="*/ 0 w 1381"/>
                  <a:gd name="T3" fmla="*/ 0 h 31"/>
                  <a:gd name="T4" fmla="*/ 0 w 1381"/>
                  <a:gd name="T5" fmla="*/ 0 h 31"/>
                  <a:gd name="T6" fmla="*/ 0 w 1381"/>
                  <a:gd name="T7" fmla="*/ 0 h 31"/>
                  <a:gd name="T8" fmla="*/ 0 w 1381"/>
                  <a:gd name="T9" fmla="*/ 0 h 31"/>
                  <a:gd name="T10" fmla="*/ 0 w 1381"/>
                  <a:gd name="T11" fmla="*/ 0 h 31"/>
                  <a:gd name="T12" fmla="*/ 0 60000 65536"/>
                  <a:gd name="T13" fmla="*/ 0 60000 65536"/>
                  <a:gd name="T14" fmla="*/ 0 60000 65536"/>
                  <a:gd name="T15" fmla="*/ 0 60000 65536"/>
                  <a:gd name="T16" fmla="*/ 0 60000 65536"/>
                  <a:gd name="T17" fmla="*/ 0 60000 65536"/>
                  <a:gd name="T18" fmla="*/ 0 w 1381"/>
                  <a:gd name="T19" fmla="*/ 0 h 31"/>
                  <a:gd name="T20" fmla="*/ 1381 w 138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81" h="31">
                    <a:moveTo>
                      <a:pt x="0" y="0"/>
                    </a:moveTo>
                    <a:lnTo>
                      <a:pt x="1377" y="0"/>
                    </a:lnTo>
                    <a:cubicBezTo>
                      <a:pt x="1378" y="7"/>
                      <a:pt x="1379" y="15"/>
                      <a:pt x="1380" y="22"/>
                    </a:cubicBezTo>
                    <a:lnTo>
                      <a:pt x="1381" y="31"/>
                    </a:ln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7" name="Freeform 59"/>
              <p:cNvSpPr>
                <a:spLocks/>
              </p:cNvSpPr>
              <p:nvPr/>
            </p:nvSpPr>
            <p:spPr bwMode="auto">
              <a:xfrm>
                <a:off x="3557" y="2020"/>
                <a:ext cx="321" cy="7"/>
              </a:xfrm>
              <a:custGeom>
                <a:avLst/>
                <a:gdLst>
                  <a:gd name="T0" fmla="*/ 0 w 1394"/>
                  <a:gd name="T1" fmla="*/ 0 h 31"/>
                  <a:gd name="T2" fmla="*/ 0 w 1394"/>
                  <a:gd name="T3" fmla="*/ 0 h 31"/>
                  <a:gd name="T4" fmla="*/ 0 w 1394"/>
                  <a:gd name="T5" fmla="*/ 0 h 31"/>
                  <a:gd name="T6" fmla="*/ 0 w 1394"/>
                  <a:gd name="T7" fmla="*/ 0 h 31"/>
                  <a:gd name="T8" fmla="*/ 0 w 1394"/>
                  <a:gd name="T9" fmla="*/ 0 h 31"/>
                  <a:gd name="T10" fmla="*/ 0 60000 65536"/>
                  <a:gd name="T11" fmla="*/ 0 60000 65536"/>
                  <a:gd name="T12" fmla="*/ 0 60000 65536"/>
                  <a:gd name="T13" fmla="*/ 0 60000 65536"/>
                  <a:gd name="T14" fmla="*/ 0 60000 65536"/>
                  <a:gd name="T15" fmla="*/ 0 w 1394"/>
                  <a:gd name="T16" fmla="*/ 0 h 31"/>
                  <a:gd name="T17" fmla="*/ 1394 w 1394"/>
                  <a:gd name="T18" fmla="*/ 31 h 31"/>
                </a:gdLst>
                <a:ahLst/>
                <a:cxnLst>
                  <a:cxn ang="T10">
                    <a:pos x="T0" y="T1"/>
                  </a:cxn>
                  <a:cxn ang="T11">
                    <a:pos x="T2" y="T3"/>
                  </a:cxn>
                  <a:cxn ang="T12">
                    <a:pos x="T4" y="T5"/>
                  </a:cxn>
                  <a:cxn ang="T13">
                    <a:pos x="T6" y="T7"/>
                  </a:cxn>
                  <a:cxn ang="T14">
                    <a:pos x="T8" y="T9"/>
                  </a:cxn>
                </a:cxnLst>
                <a:rect l="T15" t="T16" r="T17" b="T18"/>
                <a:pathLst>
                  <a:path w="1394" h="31">
                    <a:moveTo>
                      <a:pt x="0" y="0"/>
                    </a:moveTo>
                    <a:lnTo>
                      <a:pt x="1386" y="0"/>
                    </a:lnTo>
                    <a:cubicBezTo>
                      <a:pt x="1389" y="11"/>
                      <a:pt x="1391" y="21"/>
                      <a:pt x="1394" y="31"/>
                    </a:cubicBez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8" name="Freeform 60"/>
              <p:cNvSpPr>
                <a:spLocks/>
              </p:cNvSpPr>
              <p:nvPr/>
            </p:nvSpPr>
            <p:spPr bwMode="auto">
              <a:xfrm>
                <a:off x="3557" y="2027"/>
                <a:ext cx="322" cy="5"/>
              </a:xfrm>
              <a:custGeom>
                <a:avLst/>
                <a:gdLst>
                  <a:gd name="T0" fmla="*/ 0 w 1401"/>
                  <a:gd name="T1" fmla="*/ 0 h 21"/>
                  <a:gd name="T2" fmla="*/ 0 w 1401"/>
                  <a:gd name="T3" fmla="*/ 0 h 21"/>
                  <a:gd name="T4" fmla="*/ 0 w 1401"/>
                  <a:gd name="T5" fmla="*/ 0 h 21"/>
                  <a:gd name="T6" fmla="*/ 0 w 1401"/>
                  <a:gd name="T7" fmla="*/ 0 h 21"/>
                  <a:gd name="T8" fmla="*/ 0 w 1401"/>
                  <a:gd name="T9" fmla="*/ 0 h 21"/>
                  <a:gd name="T10" fmla="*/ 0 60000 65536"/>
                  <a:gd name="T11" fmla="*/ 0 60000 65536"/>
                  <a:gd name="T12" fmla="*/ 0 60000 65536"/>
                  <a:gd name="T13" fmla="*/ 0 60000 65536"/>
                  <a:gd name="T14" fmla="*/ 0 60000 65536"/>
                  <a:gd name="T15" fmla="*/ 0 w 1401"/>
                  <a:gd name="T16" fmla="*/ 0 h 21"/>
                  <a:gd name="T17" fmla="*/ 1401 w 1401"/>
                  <a:gd name="T18" fmla="*/ 21 h 21"/>
                </a:gdLst>
                <a:ahLst/>
                <a:cxnLst>
                  <a:cxn ang="T10">
                    <a:pos x="T0" y="T1"/>
                  </a:cxn>
                  <a:cxn ang="T11">
                    <a:pos x="T2" y="T3"/>
                  </a:cxn>
                  <a:cxn ang="T12">
                    <a:pos x="T4" y="T5"/>
                  </a:cxn>
                  <a:cxn ang="T13">
                    <a:pos x="T6" y="T7"/>
                  </a:cxn>
                  <a:cxn ang="T14">
                    <a:pos x="T8" y="T9"/>
                  </a:cxn>
                </a:cxnLst>
                <a:rect l="T15" t="T16" r="T17" b="T18"/>
                <a:pathLst>
                  <a:path w="1401" h="21">
                    <a:moveTo>
                      <a:pt x="0" y="0"/>
                    </a:moveTo>
                    <a:lnTo>
                      <a:pt x="1394" y="0"/>
                    </a:lnTo>
                    <a:cubicBezTo>
                      <a:pt x="1396" y="7"/>
                      <a:pt x="1398" y="15"/>
                      <a:pt x="1401" y="21"/>
                    </a:cubicBezTo>
                    <a:lnTo>
                      <a:pt x="0" y="21"/>
                    </a:lnTo>
                    <a:lnTo>
                      <a:pt x="0" y="0"/>
                    </a:lnTo>
                    <a:close/>
                  </a:path>
                </a:pathLst>
              </a:custGeom>
              <a:solidFill>
                <a:srgbClr val="6F9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39" name="Freeform 61"/>
              <p:cNvSpPr>
                <a:spLocks/>
              </p:cNvSpPr>
              <p:nvPr/>
            </p:nvSpPr>
            <p:spPr bwMode="auto">
              <a:xfrm>
                <a:off x="3225" y="1919"/>
                <a:ext cx="663" cy="134"/>
              </a:xfrm>
              <a:custGeom>
                <a:avLst/>
                <a:gdLst>
                  <a:gd name="T0" fmla="*/ 0 w 2877"/>
                  <a:gd name="T1" fmla="*/ 0 h 578"/>
                  <a:gd name="T2" fmla="*/ 0 w 2877"/>
                  <a:gd name="T3" fmla="*/ 0 h 578"/>
                  <a:gd name="T4" fmla="*/ 0 w 2877"/>
                  <a:gd name="T5" fmla="*/ 0 h 578"/>
                  <a:gd name="T6" fmla="*/ 0 w 2877"/>
                  <a:gd name="T7" fmla="*/ 0 h 578"/>
                  <a:gd name="T8" fmla="*/ 0 w 2877"/>
                  <a:gd name="T9" fmla="*/ 0 h 578"/>
                  <a:gd name="T10" fmla="*/ 0 w 2877"/>
                  <a:gd name="T11" fmla="*/ 0 h 578"/>
                  <a:gd name="T12" fmla="*/ 0 w 2877"/>
                  <a:gd name="T13" fmla="*/ 0 h 578"/>
                  <a:gd name="T14" fmla="*/ 0 w 2877"/>
                  <a:gd name="T15" fmla="*/ 0 h 578"/>
                  <a:gd name="T16" fmla="*/ 0 w 2877"/>
                  <a:gd name="T17" fmla="*/ 0 h 578"/>
                  <a:gd name="T18" fmla="*/ 0 w 2877"/>
                  <a:gd name="T19" fmla="*/ 0 h 578"/>
                  <a:gd name="T20" fmla="*/ 0 w 2877"/>
                  <a:gd name="T21" fmla="*/ 0 h 578"/>
                  <a:gd name="T22" fmla="*/ 0 w 2877"/>
                  <a:gd name="T23" fmla="*/ 0 h 578"/>
                  <a:gd name="T24" fmla="*/ 0 w 2877"/>
                  <a:gd name="T25" fmla="*/ 0 h 578"/>
                  <a:gd name="T26" fmla="*/ 0 w 2877"/>
                  <a:gd name="T27" fmla="*/ 0 h 578"/>
                  <a:gd name="T28" fmla="*/ 0 w 2877"/>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7"/>
                  <a:gd name="T46" fmla="*/ 0 h 578"/>
                  <a:gd name="T47" fmla="*/ 2877 w 2877"/>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7" h="578">
                    <a:moveTo>
                      <a:pt x="2877" y="578"/>
                    </a:moveTo>
                    <a:lnTo>
                      <a:pt x="123" y="578"/>
                    </a:lnTo>
                    <a:cubicBezTo>
                      <a:pt x="57" y="578"/>
                      <a:pt x="19" y="497"/>
                      <a:pt x="6" y="394"/>
                    </a:cubicBezTo>
                    <a:cubicBezTo>
                      <a:pt x="2" y="360"/>
                      <a:pt x="0" y="324"/>
                      <a:pt x="0" y="289"/>
                    </a:cubicBezTo>
                    <a:cubicBezTo>
                      <a:pt x="0" y="254"/>
                      <a:pt x="2" y="218"/>
                      <a:pt x="6" y="184"/>
                    </a:cubicBezTo>
                    <a:cubicBezTo>
                      <a:pt x="19" y="80"/>
                      <a:pt x="57" y="0"/>
                      <a:pt x="123" y="0"/>
                    </a:cubicBezTo>
                    <a:lnTo>
                      <a:pt x="2877" y="0"/>
                    </a:lnTo>
                    <a:lnTo>
                      <a:pt x="2877" y="91"/>
                    </a:lnTo>
                    <a:lnTo>
                      <a:pt x="123" y="91"/>
                    </a:lnTo>
                    <a:cubicBezTo>
                      <a:pt x="114" y="91"/>
                      <a:pt x="104" y="137"/>
                      <a:pt x="97" y="195"/>
                    </a:cubicBezTo>
                    <a:cubicBezTo>
                      <a:pt x="93" y="224"/>
                      <a:pt x="91" y="256"/>
                      <a:pt x="91" y="289"/>
                    </a:cubicBezTo>
                    <a:cubicBezTo>
                      <a:pt x="91" y="322"/>
                      <a:pt x="93" y="354"/>
                      <a:pt x="97" y="383"/>
                    </a:cubicBezTo>
                    <a:cubicBezTo>
                      <a:pt x="104" y="441"/>
                      <a:pt x="114" y="486"/>
                      <a:pt x="123" y="486"/>
                    </a:cubicBezTo>
                    <a:lnTo>
                      <a:pt x="2877" y="486"/>
                    </a:lnTo>
                    <a:lnTo>
                      <a:pt x="2877" y="578"/>
                    </a:lnTo>
                    <a:close/>
                  </a:path>
                </a:pathLst>
              </a:custGeom>
              <a:solidFill>
                <a:srgbClr val="4350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40" name="Freeform 62"/>
              <p:cNvSpPr>
                <a:spLocks noEditPoints="1"/>
              </p:cNvSpPr>
              <p:nvPr/>
            </p:nvSpPr>
            <p:spPr bwMode="auto">
              <a:xfrm>
                <a:off x="3557" y="1919"/>
                <a:ext cx="331" cy="134"/>
              </a:xfrm>
              <a:custGeom>
                <a:avLst/>
                <a:gdLst>
                  <a:gd name="T0" fmla="*/ 0 w 1439"/>
                  <a:gd name="T1" fmla="*/ 0 h 578"/>
                  <a:gd name="T2" fmla="*/ 0 w 1439"/>
                  <a:gd name="T3" fmla="*/ 0 h 578"/>
                  <a:gd name="T4" fmla="*/ 0 w 1439"/>
                  <a:gd name="T5" fmla="*/ 0 h 578"/>
                  <a:gd name="T6" fmla="*/ 0 w 1439"/>
                  <a:gd name="T7" fmla="*/ 0 h 578"/>
                  <a:gd name="T8" fmla="*/ 0 w 1439"/>
                  <a:gd name="T9" fmla="*/ 0 h 578"/>
                  <a:gd name="T10" fmla="*/ 0 w 1439"/>
                  <a:gd name="T11" fmla="*/ 0 h 578"/>
                  <a:gd name="T12" fmla="*/ 0 w 1439"/>
                  <a:gd name="T13" fmla="*/ 0 h 578"/>
                  <a:gd name="T14" fmla="*/ 0 w 1439"/>
                  <a:gd name="T15" fmla="*/ 0 h 578"/>
                  <a:gd name="T16" fmla="*/ 0 w 1439"/>
                  <a:gd name="T17" fmla="*/ 0 h 578"/>
                  <a:gd name="T18" fmla="*/ 0 w 1439"/>
                  <a:gd name="T19" fmla="*/ 0 h 5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9"/>
                  <a:gd name="T31" fmla="*/ 0 h 578"/>
                  <a:gd name="T32" fmla="*/ 1439 w 1439"/>
                  <a:gd name="T33" fmla="*/ 578 h 5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9" h="578">
                    <a:moveTo>
                      <a:pt x="1439" y="578"/>
                    </a:moveTo>
                    <a:lnTo>
                      <a:pt x="0" y="578"/>
                    </a:lnTo>
                    <a:lnTo>
                      <a:pt x="0" y="486"/>
                    </a:lnTo>
                    <a:lnTo>
                      <a:pt x="1439" y="486"/>
                    </a:lnTo>
                    <a:lnTo>
                      <a:pt x="1439" y="578"/>
                    </a:lnTo>
                    <a:close/>
                    <a:moveTo>
                      <a:pt x="0" y="0"/>
                    </a:moveTo>
                    <a:lnTo>
                      <a:pt x="1439" y="0"/>
                    </a:lnTo>
                    <a:lnTo>
                      <a:pt x="1439" y="91"/>
                    </a:lnTo>
                    <a:lnTo>
                      <a:pt x="0" y="91"/>
                    </a:lnTo>
                    <a:lnTo>
                      <a:pt x="0" y="0"/>
                    </a:lnTo>
                    <a:close/>
                  </a:path>
                </a:pathLst>
              </a:custGeom>
              <a:solidFill>
                <a:srgbClr val="3039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41" name="Rectangle 63"/>
              <p:cNvSpPr>
                <a:spLocks noChangeArrowheads="1"/>
              </p:cNvSpPr>
              <p:nvPr/>
            </p:nvSpPr>
            <p:spPr bwMode="auto">
              <a:xfrm>
                <a:off x="3227" y="1773"/>
                <a:ext cx="240" cy="10"/>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2" name="Rectangle 64"/>
              <p:cNvSpPr>
                <a:spLocks noChangeArrowheads="1"/>
              </p:cNvSpPr>
              <p:nvPr/>
            </p:nvSpPr>
            <p:spPr bwMode="auto">
              <a:xfrm>
                <a:off x="3227" y="1794"/>
                <a:ext cx="240" cy="10"/>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3" name="Rectangle 65"/>
              <p:cNvSpPr>
                <a:spLocks noChangeArrowheads="1"/>
              </p:cNvSpPr>
              <p:nvPr/>
            </p:nvSpPr>
            <p:spPr bwMode="auto">
              <a:xfrm>
                <a:off x="3227" y="1814"/>
                <a:ext cx="240" cy="10"/>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4" name="Rectangle 66"/>
              <p:cNvSpPr>
                <a:spLocks noChangeArrowheads="1"/>
              </p:cNvSpPr>
              <p:nvPr/>
            </p:nvSpPr>
            <p:spPr bwMode="auto">
              <a:xfrm>
                <a:off x="3227" y="1834"/>
                <a:ext cx="240" cy="10"/>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5" name="Rectangle 67"/>
              <p:cNvSpPr>
                <a:spLocks noChangeArrowheads="1"/>
              </p:cNvSpPr>
              <p:nvPr/>
            </p:nvSpPr>
            <p:spPr bwMode="auto">
              <a:xfrm>
                <a:off x="3227" y="1854"/>
                <a:ext cx="240" cy="11"/>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6" name="Rectangle 68"/>
              <p:cNvSpPr>
                <a:spLocks noChangeArrowheads="1"/>
              </p:cNvSpPr>
              <p:nvPr/>
            </p:nvSpPr>
            <p:spPr bwMode="auto">
              <a:xfrm>
                <a:off x="3227" y="1875"/>
                <a:ext cx="240" cy="10"/>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7" name="Rectangle 69"/>
              <p:cNvSpPr>
                <a:spLocks noChangeArrowheads="1"/>
              </p:cNvSpPr>
              <p:nvPr/>
            </p:nvSpPr>
            <p:spPr bwMode="auto">
              <a:xfrm>
                <a:off x="3227" y="1783"/>
                <a:ext cx="240" cy="11"/>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8" name="Rectangle 70"/>
              <p:cNvSpPr>
                <a:spLocks noChangeArrowheads="1"/>
              </p:cNvSpPr>
              <p:nvPr/>
            </p:nvSpPr>
            <p:spPr bwMode="auto">
              <a:xfrm>
                <a:off x="3227" y="1804"/>
                <a:ext cx="240" cy="10"/>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49" name="Rectangle 71"/>
              <p:cNvSpPr>
                <a:spLocks noChangeArrowheads="1"/>
              </p:cNvSpPr>
              <p:nvPr/>
            </p:nvSpPr>
            <p:spPr bwMode="auto">
              <a:xfrm>
                <a:off x="3227" y="1824"/>
                <a:ext cx="240" cy="10"/>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50" name="Rectangle 72"/>
              <p:cNvSpPr>
                <a:spLocks noChangeArrowheads="1"/>
              </p:cNvSpPr>
              <p:nvPr/>
            </p:nvSpPr>
            <p:spPr bwMode="auto">
              <a:xfrm>
                <a:off x="3227" y="1844"/>
                <a:ext cx="240" cy="10"/>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51" name="Rectangle 73"/>
              <p:cNvSpPr>
                <a:spLocks noChangeArrowheads="1"/>
              </p:cNvSpPr>
              <p:nvPr/>
            </p:nvSpPr>
            <p:spPr bwMode="auto">
              <a:xfrm>
                <a:off x="3227" y="1865"/>
                <a:ext cx="240" cy="10"/>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52" name="Rectangle 74"/>
              <p:cNvSpPr>
                <a:spLocks noChangeArrowheads="1"/>
              </p:cNvSpPr>
              <p:nvPr/>
            </p:nvSpPr>
            <p:spPr bwMode="auto">
              <a:xfrm>
                <a:off x="3227" y="1885"/>
                <a:ext cx="240" cy="10"/>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53" name="Rectangle 75"/>
              <p:cNvSpPr>
                <a:spLocks noChangeArrowheads="1"/>
              </p:cNvSpPr>
              <p:nvPr/>
            </p:nvSpPr>
            <p:spPr bwMode="auto">
              <a:xfrm>
                <a:off x="3227" y="1895"/>
                <a:ext cx="240" cy="7"/>
              </a:xfrm>
              <a:prstGeom prst="rect">
                <a:avLst/>
              </a:prstGeom>
              <a:solidFill>
                <a:srgbClr val="79A7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54" name="Freeform 76"/>
              <p:cNvSpPr>
                <a:spLocks/>
              </p:cNvSpPr>
              <p:nvPr/>
            </p:nvSpPr>
            <p:spPr bwMode="auto">
              <a:xfrm>
                <a:off x="3467" y="1773"/>
                <a:ext cx="240" cy="10"/>
              </a:xfrm>
              <a:custGeom>
                <a:avLst/>
                <a:gdLst>
                  <a:gd name="T0" fmla="*/ 0 w 1041"/>
                  <a:gd name="T1" fmla="*/ 0 h 44"/>
                  <a:gd name="T2" fmla="*/ 0 w 1041"/>
                  <a:gd name="T3" fmla="*/ 0 h 44"/>
                  <a:gd name="T4" fmla="*/ 0 w 1041"/>
                  <a:gd name="T5" fmla="*/ 0 h 44"/>
                  <a:gd name="T6" fmla="*/ 0 w 1041"/>
                  <a:gd name="T7" fmla="*/ 0 h 44"/>
                  <a:gd name="T8" fmla="*/ 0 w 1041"/>
                  <a:gd name="T9" fmla="*/ 0 h 44"/>
                  <a:gd name="T10" fmla="*/ 0 60000 65536"/>
                  <a:gd name="T11" fmla="*/ 0 60000 65536"/>
                  <a:gd name="T12" fmla="*/ 0 60000 65536"/>
                  <a:gd name="T13" fmla="*/ 0 60000 65536"/>
                  <a:gd name="T14" fmla="*/ 0 60000 65536"/>
                  <a:gd name="T15" fmla="*/ 0 w 1041"/>
                  <a:gd name="T16" fmla="*/ 0 h 44"/>
                  <a:gd name="T17" fmla="*/ 1041 w 1041"/>
                  <a:gd name="T18" fmla="*/ 44 h 44"/>
                </a:gdLst>
                <a:ahLst/>
                <a:cxnLst>
                  <a:cxn ang="T10">
                    <a:pos x="T0" y="T1"/>
                  </a:cxn>
                  <a:cxn ang="T11">
                    <a:pos x="T2" y="T3"/>
                  </a:cxn>
                  <a:cxn ang="T12">
                    <a:pos x="T4" y="T5"/>
                  </a:cxn>
                  <a:cxn ang="T13">
                    <a:pos x="T6" y="T7"/>
                  </a:cxn>
                  <a:cxn ang="T14">
                    <a:pos x="T8" y="T9"/>
                  </a:cxn>
                </a:cxnLst>
                <a:rect l="T15" t="T16" r="T17" b="T18"/>
                <a:pathLst>
                  <a:path w="1041" h="44">
                    <a:moveTo>
                      <a:pt x="0" y="0"/>
                    </a:moveTo>
                    <a:lnTo>
                      <a:pt x="1041" y="0"/>
                    </a:lnTo>
                    <a:cubicBezTo>
                      <a:pt x="1034" y="13"/>
                      <a:pt x="1028" y="28"/>
                      <a:pt x="1023" y="44"/>
                    </a:cubicBezTo>
                    <a:lnTo>
                      <a:pt x="0" y="44"/>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55" name="Freeform 77"/>
              <p:cNvSpPr>
                <a:spLocks/>
              </p:cNvSpPr>
              <p:nvPr/>
            </p:nvSpPr>
            <p:spPr bwMode="auto">
              <a:xfrm>
                <a:off x="3467" y="1794"/>
                <a:ext cx="233" cy="10"/>
              </a:xfrm>
              <a:custGeom>
                <a:avLst/>
                <a:gdLst>
                  <a:gd name="T0" fmla="*/ 0 w 1010"/>
                  <a:gd name="T1" fmla="*/ 0 h 44"/>
                  <a:gd name="T2" fmla="*/ 0 w 1010"/>
                  <a:gd name="T3" fmla="*/ 0 h 44"/>
                  <a:gd name="T4" fmla="*/ 0 w 1010"/>
                  <a:gd name="T5" fmla="*/ 0 h 44"/>
                  <a:gd name="T6" fmla="*/ 0 w 1010"/>
                  <a:gd name="T7" fmla="*/ 0 h 44"/>
                  <a:gd name="T8" fmla="*/ 0 w 1010"/>
                  <a:gd name="T9" fmla="*/ 0 h 44"/>
                  <a:gd name="T10" fmla="*/ 0 60000 65536"/>
                  <a:gd name="T11" fmla="*/ 0 60000 65536"/>
                  <a:gd name="T12" fmla="*/ 0 60000 65536"/>
                  <a:gd name="T13" fmla="*/ 0 60000 65536"/>
                  <a:gd name="T14" fmla="*/ 0 60000 65536"/>
                  <a:gd name="T15" fmla="*/ 0 w 1010"/>
                  <a:gd name="T16" fmla="*/ 0 h 44"/>
                  <a:gd name="T17" fmla="*/ 1010 w 1010"/>
                  <a:gd name="T18" fmla="*/ 44 h 44"/>
                </a:gdLst>
                <a:ahLst/>
                <a:cxnLst>
                  <a:cxn ang="T10">
                    <a:pos x="T0" y="T1"/>
                  </a:cxn>
                  <a:cxn ang="T11">
                    <a:pos x="T2" y="T3"/>
                  </a:cxn>
                  <a:cxn ang="T12">
                    <a:pos x="T4" y="T5"/>
                  </a:cxn>
                  <a:cxn ang="T13">
                    <a:pos x="T6" y="T7"/>
                  </a:cxn>
                  <a:cxn ang="T14">
                    <a:pos x="T8" y="T9"/>
                  </a:cxn>
                </a:cxnLst>
                <a:rect l="T15" t="T16" r="T17" b="T18"/>
                <a:pathLst>
                  <a:path w="1010" h="44">
                    <a:moveTo>
                      <a:pt x="0" y="0"/>
                    </a:moveTo>
                    <a:lnTo>
                      <a:pt x="1010" y="0"/>
                    </a:lnTo>
                    <a:cubicBezTo>
                      <a:pt x="1007" y="14"/>
                      <a:pt x="1004" y="29"/>
                      <a:pt x="1002" y="44"/>
                    </a:cubicBezTo>
                    <a:lnTo>
                      <a:pt x="0" y="44"/>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56" name="Freeform 78"/>
              <p:cNvSpPr>
                <a:spLocks/>
              </p:cNvSpPr>
              <p:nvPr/>
            </p:nvSpPr>
            <p:spPr bwMode="auto">
              <a:xfrm>
                <a:off x="3467" y="1814"/>
                <a:ext cx="229" cy="10"/>
              </a:xfrm>
              <a:custGeom>
                <a:avLst/>
                <a:gdLst>
                  <a:gd name="T0" fmla="*/ 0 w 996"/>
                  <a:gd name="T1" fmla="*/ 0 h 44"/>
                  <a:gd name="T2" fmla="*/ 0 w 996"/>
                  <a:gd name="T3" fmla="*/ 0 h 44"/>
                  <a:gd name="T4" fmla="*/ 0 w 996"/>
                  <a:gd name="T5" fmla="*/ 0 h 44"/>
                  <a:gd name="T6" fmla="*/ 0 w 996"/>
                  <a:gd name="T7" fmla="*/ 0 h 44"/>
                  <a:gd name="T8" fmla="*/ 0 w 996"/>
                  <a:gd name="T9" fmla="*/ 0 h 44"/>
                  <a:gd name="T10" fmla="*/ 0 60000 65536"/>
                  <a:gd name="T11" fmla="*/ 0 60000 65536"/>
                  <a:gd name="T12" fmla="*/ 0 60000 65536"/>
                  <a:gd name="T13" fmla="*/ 0 60000 65536"/>
                  <a:gd name="T14" fmla="*/ 0 60000 65536"/>
                  <a:gd name="T15" fmla="*/ 0 w 996"/>
                  <a:gd name="T16" fmla="*/ 0 h 44"/>
                  <a:gd name="T17" fmla="*/ 996 w 996"/>
                  <a:gd name="T18" fmla="*/ 44 h 44"/>
                </a:gdLst>
                <a:ahLst/>
                <a:cxnLst>
                  <a:cxn ang="T10">
                    <a:pos x="T0" y="T1"/>
                  </a:cxn>
                  <a:cxn ang="T11">
                    <a:pos x="T2" y="T3"/>
                  </a:cxn>
                  <a:cxn ang="T12">
                    <a:pos x="T4" y="T5"/>
                  </a:cxn>
                  <a:cxn ang="T13">
                    <a:pos x="T6" y="T7"/>
                  </a:cxn>
                  <a:cxn ang="T14">
                    <a:pos x="T8" y="T9"/>
                  </a:cxn>
                </a:cxnLst>
                <a:rect l="T15" t="T16" r="T17" b="T18"/>
                <a:pathLst>
                  <a:path w="996" h="44">
                    <a:moveTo>
                      <a:pt x="0" y="0"/>
                    </a:moveTo>
                    <a:lnTo>
                      <a:pt x="996" y="0"/>
                    </a:lnTo>
                    <a:cubicBezTo>
                      <a:pt x="995" y="14"/>
                      <a:pt x="994" y="29"/>
                      <a:pt x="993" y="44"/>
                    </a:cubicBezTo>
                    <a:lnTo>
                      <a:pt x="0" y="44"/>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57" name="Freeform 79"/>
              <p:cNvSpPr>
                <a:spLocks/>
              </p:cNvSpPr>
              <p:nvPr/>
            </p:nvSpPr>
            <p:spPr bwMode="auto">
              <a:xfrm>
                <a:off x="3467" y="1834"/>
                <a:ext cx="228" cy="10"/>
              </a:xfrm>
              <a:custGeom>
                <a:avLst/>
                <a:gdLst>
                  <a:gd name="T0" fmla="*/ 0 w 991"/>
                  <a:gd name="T1" fmla="*/ 0 h 43"/>
                  <a:gd name="T2" fmla="*/ 0 w 991"/>
                  <a:gd name="T3" fmla="*/ 0 h 43"/>
                  <a:gd name="T4" fmla="*/ 0 w 991"/>
                  <a:gd name="T5" fmla="*/ 0 h 43"/>
                  <a:gd name="T6" fmla="*/ 0 w 991"/>
                  <a:gd name="T7" fmla="*/ 0 h 43"/>
                  <a:gd name="T8" fmla="*/ 0 w 991"/>
                  <a:gd name="T9" fmla="*/ 0 h 43"/>
                  <a:gd name="T10" fmla="*/ 0 w 991"/>
                  <a:gd name="T11" fmla="*/ 0 h 43"/>
                  <a:gd name="T12" fmla="*/ 0 60000 65536"/>
                  <a:gd name="T13" fmla="*/ 0 60000 65536"/>
                  <a:gd name="T14" fmla="*/ 0 60000 65536"/>
                  <a:gd name="T15" fmla="*/ 0 60000 65536"/>
                  <a:gd name="T16" fmla="*/ 0 60000 65536"/>
                  <a:gd name="T17" fmla="*/ 0 60000 65536"/>
                  <a:gd name="T18" fmla="*/ 0 w 991"/>
                  <a:gd name="T19" fmla="*/ 0 h 43"/>
                  <a:gd name="T20" fmla="*/ 991 w 99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991" h="43">
                    <a:moveTo>
                      <a:pt x="0" y="0"/>
                    </a:moveTo>
                    <a:lnTo>
                      <a:pt x="991" y="0"/>
                    </a:lnTo>
                    <a:cubicBezTo>
                      <a:pt x="991" y="7"/>
                      <a:pt x="991" y="14"/>
                      <a:pt x="991" y="22"/>
                    </a:cubicBezTo>
                    <a:cubicBezTo>
                      <a:pt x="991" y="29"/>
                      <a:pt x="991" y="36"/>
                      <a:pt x="991" y="43"/>
                    </a:cubicBezTo>
                    <a:lnTo>
                      <a:pt x="0" y="43"/>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58" name="Freeform 80"/>
              <p:cNvSpPr>
                <a:spLocks/>
              </p:cNvSpPr>
              <p:nvPr/>
            </p:nvSpPr>
            <p:spPr bwMode="auto">
              <a:xfrm>
                <a:off x="3467" y="1854"/>
                <a:ext cx="229" cy="11"/>
              </a:xfrm>
              <a:custGeom>
                <a:avLst/>
                <a:gdLst>
                  <a:gd name="T0" fmla="*/ 0 w 996"/>
                  <a:gd name="T1" fmla="*/ 0 h 44"/>
                  <a:gd name="T2" fmla="*/ 0 w 996"/>
                  <a:gd name="T3" fmla="*/ 0 h 44"/>
                  <a:gd name="T4" fmla="*/ 0 w 996"/>
                  <a:gd name="T5" fmla="*/ 0 h 44"/>
                  <a:gd name="T6" fmla="*/ 0 w 996"/>
                  <a:gd name="T7" fmla="*/ 0 h 44"/>
                  <a:gd name="T8" fmla="*/ 0 w 996"/>
                  <a:gd name="T9" fmla="*/ 0 h 44"/>
                  <a:gd name="T10" fmla="*/ 0 60000 65536"/>
                  <a:gd name="T11" fmla="*/ 0 60000 65536"/>
                  <a:gd name="T12" fmla="*/ 0 60000 65536"/>
                  <a:gd name="T13" fmla="*/ 0 60000 65536"/>
                  <a:gd name="T14" fmla="*/ 0 60000 65536"/>
                  <a:gd name="T15" fmla="*/ 0 w 996"/>
                  <a:gd name="T16" fmla="*/ 0 h 44"/>
                  <a:gd name="T17" fmla="*/ 996 w 996"/>
                  <a:gd name="T18" fmla="*/ 44 h 44"/>
                </a:gdLst>
                <a:ahLst/>
                <a:cxnLst>
                  <a:cxn ang="T10">
                    <a:pos x="T0" y="T1"/>
                  </a:cxn>
                  <a:cxn ang="T11">
                    <a:pos x="T2" y="T3"/>
                  </a:cxn>
                  <a:cxn ang="T12">
                    <a:pos x="T4" y="T5"/>
                  </a:cxn>
                  <a:cxn ang="T13">
                    <a:pos x="T6" y="T7"/>
                  </a:cxn>
                  <a:cxn ang="T14">
                    <a:pos x="T8" y="T9"/>
                  </a:cxn>
                </a:cxnLst>
                <a:rect l="T15" t="T16" r="T17" b="T18"/>
                <a:pathLst>
                  <a:path w="996" h="44">
                    <a:moveTo>
                      <a:pt x="0" y="0"/>
                    </a:moveTo>
                    <a:lnTo>
                      <a:pt x="993" y="0"/>
                    </a:lnTo>
                    <a:cubicBezTo>
                      <a:pt x="994" y="15"/>
                      <a:pt x="995" y="30"/>
                      <a:pt x="996" y="44"/>
                    </a:cubicBezTo>
                    <a:lnTo>
                      <a:pt x="0" y="44"/>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59" name="Freeform 81"/>
              <p:cNvSpPr>
                <a:spLocks/>
              </p:cNvSpPr>
              <p:nvPr/>
            </p:nvSpPr>
            <p:spPr bwMode="auto">
              <a:xfrm>
                <a:off x="3467" y="1875"/>
                <a:ext cx="233" cy="10"/>
              </a:xfrm>
              <a:custGeom>
                <a:avLst/>
                <a:gdLst>
                  <a:gd name="T0" fmla="*/ 0 w 1010"/>
                  <a:gd name="T1" fmla="*/ 0 h 44"/>
                  <a:gd name="T2" fmla="*/ 0 w 1010"/>
                  <a:gd name="T3" fmla="*/ 0 h 44"/>
                  <a:gd name="T4" fmla="*/ 0 w 1010"/>
                  <a:gd name="T5" fmla="*/ 0 h 44"/>
                  <a:gd name="T6" fmla="*/ 0 w 1010"/>
                  <a:gd name="T7" fmla="*/ 0 h 44"/>
                  <a:gd name="T8" fmla="*/ 0 w 1010"/>
                  <a:gd name="T9" fmla="*/ 0 h 44"/>
                  <a:gd name="T10" fmla="*/ 0 60000 65536"/>
                  <a:gd name="T11" fmla="*/ 0 60000 65536"/>
                  <a:gd name="T12" fmla="*/ 0 60000 65536"/>
                  <a:gd name="T13" fmla="*/ 0 60000 65536"/>
                  <a:gd name="T14" fmla="*/ 0 60000 65536"/>
                  <a:gd name="T15" fmla="*/ 0 w 1010"/>
                  <a:gd name="T16" fmla="*/ 0 h 44"/>
                  <a:gd name="T17" fmla="*/ 1010 w 1010"/>
                  <a:gd name="T18" fmla="*/ 44 h 44"/>
                </a:gdLst>
                <a:ahLst/>
                <a:cxnLst>
                  <a:cxn ang="T10">
                    <a:pos x="T0" y="T1"/>
                  </a:cxn>
                  <a:cxn ang="T11">
                    <a:pos x="T2" y="T3"/>
                  </a:cxn>
                  <a:cxn ang="T12">
                    <a:pos x="T4" y="T5"/>
                  </a:cxn>
                  <a:cxn ang="T13">
                    <a:pos x="T6" y="T7"/>
                  </a:cxn>
                  <a:cxn ang="T14">
                    <a:pos x="T8" y="T9"/>
                  </a:cxn>
                </a:cxnLst>
                <a:rect l="T15" t="T16" r="T17" b="T18"/>
                <a:pathLst>
                  <a:path w="1010" h="44">
                    <a:moveTo>
                      <a:pt x="0" y="0"/>
                    </a:moveTo>
                    <a:lnTo>
                      <a:pt x="1002" y="0"/>
                    </a:lnTo>
                    <a:cubicBezTo>
                      <a:pt x="1004" y="15"/>
                      <a:pt x="1007" y="30"/>
                      <a:pt x="1010" y="44"/>
                    </a:cubicBezTo>
                    <a:lnTo>
                      <a:pt x="0" y="44"/>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0" name="Freeform 82"/>
              <p:cNvSpPr>
                <a:spLocks/>
              </p:cNvSpPr>
              <p:nvPr/>
            </p:nvSpPr>
            <p:spPr bwMode="auto">
              <a:xfrm>
                <a:off x="3467" y="1783"/>
                <a:ext cx="236" cy="11"/>
              </a:xfrm>
              <a:custGeom>
                <a:avLst/>
                <a:gdLst>
                  <a:gd name="T0" fmla="*/ 0 w 1023"/>
                  <a:gd name="T1" fmla="*/ 0 h 44"/>
                  <a:gd name="T2" fmla="*/ 0 w 1023"/>
                  <a:gd name="T3" fmla="*/ 0 h 44"/>
                  <a:gd name="T4" fmla="*/ 0 w 1023"/>
                  <a:gd name="T5" fmla="*/ 0 h 44"/>
                  <a:gd name="T6" fmla="*/ 0 w 1023"/>
                  <a:gd name="T7" fmla="*/ 0 h 44"/>
                  <a:gd name="T8" fmla="*/ 0 w 1023"/>
                  <a:gd name="T9" fmla="*/ 0 h 44"/>
                  <a:gd name="T10" fmla="*/ 0 60000 65536"/>
                  <a:gd name="T11" fmla="*/ 0 60000 65536"/>
                  <a:gd name="T12" fmla="*/ 0 60000 65536"/>
                  <a:gd name="T13" fmla="*/ 0 60000 65536"/>
                  <a:gd name="T14" fmla="*/ 0 60000 65536"/>
                  <a:gd name="T15" fmla="*/ 0 w 1023"/>
                  <a:gd name="T16" fmla="*/ 0 h 44"/>
                  <a:gd name="T17" fmla="*/ 1023 w 1023"/>
                  <a:gd name="T18" fmla="*/ 44 h 44"/>
                </a:gdLst>
                <a:ahLst/>
                <a:cxnLst>
                  <a:cxn ang="T10">
                    <a:pos x="T0" y="T1"/>
                  </a:cxn>
                  <a:cxn ang="T11">
                    <a:pos x="T2" y="T3"/>
                  </a:cxn>
                  <a:cxn ang="T12">
                    <a:pos x="T4" y="T5"/>
                  </a:cxn>
                  <a:cxn ang="T13">
                    <a:pos x="T6" y="T7"/>
                  </a:cxn>
                  <a:cxn ang="T14">
                    <a:pos x="T8" y="T9"/>
                  </a:cxn>
                </a:cxnLst>
                <a:rect l="T15" t="T16" r="T17" b="T18"/>
                <a:pathLst>
                  <a:path w="1023" h="44">
                    <a:moveTo>
                      <a:pt x="0" y="0"/>
                    </a:moveTo>
                    <a:lnTo>
                      <a:pt x="1023" y="0"/>
                    </a:lnTo>
                    <a:cubicBezTo>
                      <a:pt x="1018" y="14"/>
                      <a:pt x="1014" y="29"/>
                      <a:pt x="1010" y="44"/>
                    </a:cubicBezTo>
                    <a:lnTo>
                      <a:pt x="0" y="44"/>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1" name="Freeform 83"/>
              <p:cNvSpPr>
                <a:spLocks/>
              </p:cNvSpPr>
              <p:nvPr/>
            </p:nvSpPr>
            <p:spPr bwMode="auto">
              <a:xfrm>
                <a:off x="3467" y="1804"/>
                <a:ext cx="231" cy="10"/>
              </a:xfrm>
              <a:custGeom>
                <a:avLst/>
                <a:gdLst>
                  <a:gd name="T0" fmla="*/ 0 w 1002"/>
                  <a:gd name="T1" fmla="*/ 0 h 44"/>
                  <a:gd name="T2" fmla="*/ 0 w 1002"/>
                  <a:gd name="T3" fmla="*/ 0 h 44"/>
                  <a:gd name="T4" fmla="*/ 0 w 1002"/>
                  <a:gd name="T5" fmla="*/ 0 h 44"/>
                  <a:gd name="T6" fmla="*/ 0 w 1002"/>
                  <a:gd name="T7" fmla="*/ 0 h 44"/>
                  <a:gd name="T8" fmla="*/ 0 w 1002"/>
                  <a:gd name="T9" fmla="*/ 0 h 44"/>
                  <a:gd name="T10" fmla="*/ 0 w 1002"/>
                  <a:gd name="T11" fmla="*/ 0 h 44"/>
                  <a:gd name="T12" fmla="*/ 0 60000 65536"/>
                  <a:gd name="T13" fmla="*/ 0 60000 65536"/>
                  <a:gd name="T14" fmla="*/ 0 60000 65536"/>
                  <a:gd name="T15" fmla="*/ 0 60000 65536"/>
                  <a:gd name="T16" fmla="*/ 0 60000 65536"/>
                  <a:gd name="T17" fmla="*/ 0 60000 65536"/>
                  <a:gd name="T18" fmla="*/ 0 w 1002"/>
                  <a:gd name="T19" fmla="*/ 0 h 44"/>
                  <a:gd name="T20" fmla="*/ 1002 w 100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02" h="44">
                    <a:moveTo>
                      <a:pt x="0" y="0"/>
                    </a:moveTo>
                    <a:lnTo>
                      <a:pt x="1002" y="0"/>
                    </a:lnTo>
                    <a:cubicBezTo>
                      <a:pt x="1001" y="6"/>
                      <a:pt x="1000" y="13"/>
                      <a:pt x="999" y="20"/>
                    </a:cubicBezTo>
                    <a:cubicBezTo>
                      <a:pt x="998" y="28"/>
                      <a:pt x="997" y="36"/>
                      <a:pt x="996" y="44"/>
                    </a:cubicBezTo>
                    <a:lnTo>
                      <a:pt x="0" y="44"/>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2" name="Freeform 84"/>
              <p:cNvSpPr>
                <a:spLocks/>
              </p:cNvSpPr>
              <p:nvPr/>
            </p:nvSpPr>
            <p:spPr bwMode="auto">
              <a:xfrm>
                <a:off x="3467" y="1824"/>
                <a:ext cx="229" cy="10"/>
              </a:xfrm>
              <a:custGeom>
                <a:avLst/>
                <a:gdLst>
                  <a:gd name="T0" fmla="*/ 0 w 993"/>
                  <a:gd name="T1" fmla="*/ 0 h 44"/>
                  <a:gd name="T2" fmla="*/ 0 w 993"/>
                  <a:gd name="T3" fmla="*/ 0 h 44"/>
                  <a:gd name="T4" fmla="*/ 0 w 993"/>
                  <a:gd name="T5" fmla="*/ 0 h 44"/>
                  <a:gd name="T6" fmla="*/ 0 w 993"/>
                  <a:gd name="T7" fmla="*/ 0 h 44"/>
                  <a:gd name="T8" fmla="*/ 0 w 993"/>
                  <a:gd name="T9" fmla="*/ 0 h 44"/>
                  <a:gd name="T10" fmla="*/ 0 60000 65536"/>
                  <a:gd name="T11" fmla="*/ 0 60000 65536"/>
                  <a:gd name="T12" fmla="*/ 0 60000 65536"/>
                  <a:gd name="T13" fmla="*/ 0 60000 65536"/>
                  <a:gd name="T14" fmla="*/ 0 60000 65536"/>
                  <a:gd name="T15" fmla="*/ 0 w 993"/>
                  <a:gd name="T16" fmla="*/ 0 h 44"/>
                  <a:gd name="T17" fmla="*/ 993 w 993"/>
                  <a:gd name="T18" fmla="*/ 44 h 44"/>
                </a:gdLst>
                <a:ahLst/>
                <a:cxnLst>
                  <a:cxn ang="T10">
                    <a:pos x="T0" y="T1"/>
                  </a:cxn>
                  <a:cxn ang="T11">
                    <a:pos x="T2" y="T3"/>
                  </a:cxn>
                  <a:cxn ang="T12">
                    <a:pos x="T4" y="T5"/>
                  </a:cxn>
                  <a:cxn ang="T13">
                    <a:pos x="T6" y="T7"/>
                  </a:cxn>
                  <a:cxn ang="T14">
                    <a:pos x="T8" y="T9"/>
                  </a:cxn>
                </a:cxnLst>
                <a:rect l="T15" t="T16" r="T17" b="T18"/>
                <a:pathLst>
                  <a:path w="993" h="44">
                    <a:moveTo>
                      <a:pt x="0" y="0"/>
                    </a:moveTo>
                    <a:lnTo>
                      <a:pt x="993" y="0"/>
                    </a:lnTo>
                    <a:cubicBezTo>
                      <a:pt x="992" y="14"/>
                      <a:pt x="991" y="29"/>
                      <a:pt x="991" y="44"/>
                    </a:cubicBezTo>
                    <a:lnTo>
                      <a:pt x="0" y="44"/>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3" name="Freeform 85"/>
              <p:cNvSpPr>
                <a:spLocks/>
              </p:cNvSpPr>
              <p:nvPr/>
            </p:nvSpPr>
            <p:spPr bwMode="auto">
              <a:xfrm>
                <a:off x="3467" y="1844"/>
                <a:ext cx="229" cy="10"/>
              </a:xfrm>
              <a:custGeom>
                <a:avLst/>
                <a:gdLst>
                  <a:gd name="T0" fmla="*/ 0 w 993"/>
                  <a:gd name="T1" fmla="*/ 0 h 44"/>
                  <a:gd name="T2" fmla="*/ 0 w 993"/>
                  <a:gd name="T3" fmla="*/ 0 h 44"/>
                  <a:gd name="T4" fmla="*/ 0 w 993"/>
                  <a:gd name="T5" fmla="*/ 0 h 44"/>
                  <a:gd name="T6" fmla="*/ 0 w 993"/>
                  <a:gd name="T7" fmla="*/ 0 h 44"/>
                  <a:gd name="T8" fmla="*/ 0 w 993"/>
                  <a:gd name="T9" fmla="*/ 0 h 44"/>
                  <a:gd name="T10" fmla="*/ 0 60000 65536"/>
                  <a:gd name="T11" fmla="*/ 0 60000 65536"/>
                  <a:gd name="T12" fmla="*/ 0 60000 65536"/>
                  <a:gd name="T13" fmla="*/ 0 60000 65536"/>
                  <a:gd name="T14" fmla="*/ 0 60000 65536"/>
                  <a:gd name="T15" fmla="*/ 0 w 993"/>
                  <a:gd name="T16" fmla="*/ 0 h 44"/>
                  <a:gd name="T17" fmla="*/ 993 w 993"/>
                  <a:gd name="T18" fmla="*/ 44 h 44"/>
                </a:gdLst>
                <a:ahLst/>
                <a:cxnLst>
                  <a:cxn ang="T10">
                    <a:pos x="T0" y="T1"/>
                  </a:cxn>
                  <a:cxn ang="T11">
                    <a:pos x="T2" y="T3"/>
                  </a:cxn>
                  <a:cxn ang="T12">
                    <a:pos x="T4" y="T5"/>
                  </a:cxn>
                  <a:cxn ang="T13">
                    <a:pos x="T6" y="T7"/>
                  </a:cxn>
                  <a:cxn ang="T14">
                    <a:pos x="T8" y="T9"/>
                  </a:cxn>
                </a:cxnLst>
                <a:rect l="T15" t="T16" r="T17" b="T18"/>
                <a:pathLst>
                  <a:path w="993" h="44">
                    <a:moveTo>
                      <a:pt x="0" y="0"/>
                    </a:moveTo>
                    <a:lnTo>
                      <a:pt x="991" y="0"/>
                    </a:lnTo>
                    <a:cubicBezTo>
                      <a:pt x="991" y="15"/>
                      <a:pt x="992" y="30"/>
                      <a:pt x="993" y="44"/>
                    </a:cubicBezTo>
                    <a:lnTo>
                      <a:pt x="0" y="44"/>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4" name="Freeform 86"/>
              <p:cNvSpPr>
                <a:spLocks/>
              </p:cNvSpPr>
              <p:nvPr/>
            </p:nvSpPr>
            <p:spPr bwMode="auto">
              <a:xfrm>
                <a:off x="3467" y="1865"/>
                <a:ext cx="231" cy="10"/>
              </a:xfrm>
              <a:custGeom>
                <a:avLst/>
                <a:gdLst>
                  <a:gd name="T0" fmla="*/ 0 w 1002"/>
                  <a:gd name="T1" fmla="*/ 0 h 44"/>
                  <a:gd name="T2" fmla="*/ 0 w 1002"/>
                  <a:gd name="T3" fmla="*/ 0 h 44"/>
                  <a:gd name="T4" fmla="*/ 0 w 1002"/>
                  <a:gd name="T5" fmla="*/ 0 h 44"/>
                  <a:gd name="T6" fmla="*/ 0 w 1002"/>
                  <a:gd name="T7" fmla="*/ 0 h 44"/>
                  <a:gd name="T8" fmla="*/ 0 w 1002"/>
                  <a:gd name="T9" fmla="*/ 0 h 44"/>
                  <a:gd name="T10" fmla="*/ 0 w 1002"/>
                  <a:gd name="T11" fmla="*/ 0 h 44"/>
                  <a:gd name="T12" fmla="*/ 0 60000 65536"/>
                  <a:gd name="T13" fmla="*/ 0 60000 65536"/>
                  <a:gd name="T14" fmla="*/ 0 60000 65536"/>
                  <a:gd name="T15" fmla="*/ 0 60000 65536"/>
                  <a:gd name="T16" fmla="*/ 0 60000 65536"/>
                  <a:gd name="T17" fmla="*/ 0 60000 65536"/>
                  <a:gd name="T18" fmla="*/ 0 w 1002"/>
                  <a:gd name="T19" fmla="*/ 0 h 44"/>
                  <a:gd name="T20" fmla="*/ 1002 w 100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02" h="44">
                    <a:moveTo>
                      <a:pt x="0" y="0"/>
                    </a:moveTo>
                    <a:lnTo>
                      <a:pt x="996" y="0"/>
                    </a:lnTo>
                    <a:cubicBezTo>
                      <a:pt x="997" y="8"/>
                      <a:pt x="998" y="16"/>
                      <a:pt x="999" y="24"/>
                    </a:cubicBezTo>
                    <a:cubicBezTo>
                      <a:pt x="1000" y="31"/>
                      <a:pt x="1001" y="38"/>
                      <a:pt x="1002" y="44"/>
                    </a:cubicBezTo>
                    <a:lnTo>
                      <a:pt x="0" y="44"/>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5" name="Freeform 87"/>
              <p:cNvSpPr>
                <a:spLocks/>
              </p:cNvSpPr>
              <p:nvPr/>
            </p:nvSpPr>
            <p:spPr bwMode="auto">
              <a:xfrm>
                <a:off x="3467" y="1885"/>
                <a:ext cx="236" cy="10"/>
              </a:xfrm>
              <a:custGeom>
                <a:avLst/>
                <a:gdLst>
                  <a:gd name="T0" fmla="*/ 0 w 1023"/>
                  <a:gd name="T1" fmla="*/ 0 h 44"/>
                  <a:gd name="T2" fmla="*/ 0 w 1023"/>
                  <a:gd name="T3" fmla="*/ 0 h 44"/>
                  <a:gd name="T4" fmla="*/ 0 w 1023"/>
                  <a:gd name="T5" fmla="*/ 0 h 44"/>
                  <a:gd name="T6" fmla="*/ 0 w 1023"/>
                  <a:gd name="T7" fmla="*/ 0 h 44"/>
                  <a:gd name="T8" fmla="*/ 0 w 1023"/>
                  <a:gd name="T9" fmla="*/ 0 h 44"/>
                  <a:gd name="T10" fmla="*/ 0 60000 65536"/>
                  <a:gd name="T11" fmla="*/ 0 60000 65536"/>
                  <a:gd name="T12" fmla="*/ 0 60000 65536"/>
                  <a:gd name="T13" fmla="*/ 0 60000 65536"/>
                  <a:gd name="T14" fmla="*/ 0 60000 65536"/>
                  <a:gd name="T15" fmla="*/ 0 w 1023"/>
                  <a:gd name="T16" fmla="*/ 0 h 44"/>
                  <a:gd name="T17" fmla="*/ 1023 w 1023"/>
                  <a:gd name="T18" fmla="*/ 44 h 44"/>
                </a:gdLst>
                <a:ahLst/>
                <a:cxnLst>
                  <a:cxn ang="T10">
                    <a:pos x="T0" y="T1"/>
                  </a:cxn>
                  <a:cxn ang="T11">
                    <a:pos x="T2" y="T3"/>
                  </a:cxn>
                  <a:cxn ang="T12">
                    <a:pos x="T4" y="T5"/>
                  </a:cxn>
                  <a:cxn ang="T13">
                    <a:pos x="T6" y="T7"/>
                  </a:cxn>
                  <a:cxn ang="T14">
                    <a:pos x="T8" y="T9"/>
                  </a:cxn>
                </a:cxnLst>
                <a:rect l="T15" t="T16" r="T17" b="T18"/>
                <a:pathLst>
                  <a:path w="1023" h="44">
                    <a:moveTo>
                      <a:pt x="0" y="0"/>
                    </a:moveTo>
                    <a:lnTo>
                      <a:pt x="1010" y="0"/>
                    </a:lnTo>
                    <a:cubicBezTo>
                      <a:pt x="1014" y="15"/>
                      <a:pt x="1018" y="30"/>
                      <a:pt x="1023" y="44"/>
                    </a:cubicBezTo>
                    <a:lnTo>
                      <a:pt x="0" y="44"/>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6" name="Freeform 88"/>
              <p:cNvSpPr>
                <a:spLocks/>
              </p:cNvSpPr>
              <p:nvPr/>
            </p:nvSpPr>
            <p:spPr bwMode="auto">
              <a:xfrm>
                <a:off x="3467" y="1895"/>
                <a:ext cx="238" cy="7"/>
              </a:xfrm>
              <a:custGeom>
                <a:avLst/>
                <a:gdLst>
                  <a:gd name="T0" fmla="*/ 0 w 1034"/>
                  <a:gd name="T1" fmla="*/ 0 h 29"/>
                  <a:gd name="T2" fmla="*/ 0 w 1034"/>
                  <a:gd name="T3" fmla="*/ 0 h 29"/>
                  <a:gd name="T4" fmla="*/ 0 w 1034"/>
                  <a:gd name="T5" fmla="*/ 0 h 29"/>
                  <a:gd name="T6" fmla="*/ 0 w 1034"/>
                  <a:gd name="T7" fmla="*/ 0 h 29"/>
                  <a:gd name="T8" fmla="*/ 0 w 1034"/>
                  <a:gd name="T9" fmla="*/ 0 h 29"/>
                  <a:gd name="T10" fmla="*/ 0 60000 65536"/>
                  <a:gd name="T11" fmla="*/ 0 60000 65536"/>
                  <a:gd name="T12" fmla="*/ 0 60000 65536"/>
                  <a:gd name="T13" fmla="*/ 0 60000 65536"/>
                  <a:gd name="T14" fmla="*/ 0 60000 65536"/>
                  <a:gd name="T15" fmla="*/ 0 w 1034"/>
                  <a:gd name="T16" fmla="*/ 0 h 29"/>
                  <a:gd name="T17" fmla="*/ 1034 w 1034"/>
                  <a:gd name="T18" fmla="*/ 29 h 29"/>
                </a:gdLst>
                <a:ahLst/>
                <a:cxnLst>
                  <a:cxn ang="T10">
                    <a:pos x="T0" y="T1"/>
                  </a:cxn>
                  <a:cxn ang="T11">
                    <a:pos x="T2" y="T3"/>
                  </a:cxn>
                  <a:cxn ang="T12">
                    <a:pos x="T4" y="T5"/>
                  </a:cxn>
                  <a:cxn ang="T13">
                    <a:pos x="T6" y="T7"/>
                  </a:cxn>
                  <a:cxn ang="T14">
                    <a:pos x="T8" y="T9"/>
                  </a:cxn>
                </a:cxnLst>
                <a:rect l="T15" t="T16" r="T17" b="T18"/>
                <a:pathLst>
                  <a:path w="1034" h="29">
                    <a:moveTo>
                      <a:pt x="0" y="0"/>
                    </a:moveTo>
                    <a:lnTo>
                      <a:pt x="1023" y="0"/>
                    </a:lnTo>
                    <a:cubicBezTo>
                      <a:pt x="1026" y="10"/>
                      <a:pt x="1030" y="20"/>
                      <a:pt x="1034" y="29"/>
                    </a:cubicBezTo>
                    <a:lnTo>
                      <a:pt x="0" y="29"/>
                    </a:lnTo>
                    <a:lnTo>
                      <a:pt x="0" y="0"/>
                    </a:lnTo>
                    <a:close/>
                  </a:path>
                </a:pathLst>
              </a:custGeom>
              <a:solidFill>
                <a:srgbClr val="6F9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7" name="Freeform 89"/>
              <p:cNvSpPr>
                <a:spLocks/>
              </p:cNvSpPr>
              <p:nvPr/>
            </p:nvSpPr>
            <p:spPr bwMode="auto">
              <a:xfrm>
                <a:off x="3212" y="1756"/>
                <a:ext cx="510" cy="163"/>
              </a:xfrm>
              <a:custGeom>
                <a:avLst/>
                <a:gdLst>
                  <a:gd name="T0" fmla="*/ 0 w 2216"/>
                  <a:gd name="T1" fmla="*/ 0 h 707"/>
                  <a:gd name="T2" fmla="*/ 0 w 2216"/>
                  <a:gd name="T3" fmla="*/ 0 h 707"/>
                  <a:gd name="T4" fmla="*/ 0 w 2216"/>
                  <a:gd name="T5" fmla="*/ 0 h 707"/>
                  <a:gd name="T6" fmla="*/ 0 w 2216"/>
                  <a:gd name="T7" fmla="*/ 0 h 707"/>
                  <a:gd name="T8" fmla="*/ 0 w 2216"/>
                  <a:gd name="T9" fmla="*/ 0 h 707"/>
                  <a:gd name="T10" fmla="*/ 0 w 2216"/>
                  <a:gd name="T11" fmla="*/ 0 h 707"/>
                  <a:gd name="T12" fmla="*/ 0 w 2216"/>
                  <a:gd name="T13" fmla="*/ 0 h 707"/>
                  <a:gd name="T14" fmla="*/ 0 w 2216"/>
                  <a:gd name="T15" fmla="*/ 0 h 707"/>
                  <a:gd name="T16" fmla="*/ 0 w 2216"/>
                  <a:gd name="T17" fmla="*/ 0 h 707"/>
                  <a:gd name="T18" fmla="*/ 0 w 2216"/>
                  <a:gd name="T19" fmla="*/ 0 h 707"/>
                  <a:gd name="T20" fmla="*/ 0 w 2216"/>
                  <a:gd name="T21" fmla="*/ 0 h 707"/>
                  <a:gd name="T22" fmla="*/ 0 w 2216"/>
                  <a:gd name="T23" fmla="*/ 0 h 707"/>
                  <a:gd name="T24" fmla="*/ 0 w 2216"/>
                  <a:gd name="T25" fmla="*/ 0 h 707"/>
                  <a:gd name="T26" fmla="*/ 0 w 2216"/>
                  <a:gd name="T27" fmla="*/ 0 h 707"/>
                  <a:gd name="T28" fmla="*/ 0 w 2216"/>
                  <a:gd name="T29" fmla="*/ 0 h 7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6"/>
                  <a:gd name="T46" fmla="*/ 0 h 707"/>
                  <a:gd name="T47" fmla="*/ 2216 w 2216"/>
                  <a:gd name="T48" fmla="*/ 707 h 7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6" h="707">
                    <a:moveTo>
                      <a:pt x="2216"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2216" y="0"/>
                    </a:lnTo>
                    <a:lnTo>
                      <a:pt x="2216"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2216" y="631"/>
                    </a:lnTo>
                    <a:lnTo>
                      <a:pt x="2216" y="707"/>
                    </a:lnTo>
                    <a:close/>
                  </a:path>
                </a:pathLst>
              </a:custGeom>
              <a:solidFill>
                <a:srgbClr val="0468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8" name="Freeform 90"/>
              <p:cNvSpPr>
                <a:spLocks/>
              </p:cNvSpPr>
              <p:nvPr/>
            </p:nvSpPr>
            <p:spPr bwMode="auto">
              <a:xfrm>
                <a:off x="3212" y="1756"/>
                <a:ext cx="255" cy="163"/>
              </a:xfrm>
              <a:custGeom>
                <a:avLst/>
                <a:gdLst>
                  <a:gd name="T0" fmla="*/ 0 w 1108"/>
                  <a:gd name="T1" fmla="*/ 0 h 707"/>
                  <a:gd name="T2" fmla="*/ 0 w 1108"/>
                  <a:gd name="T3" fmla="*/ 0 h 707"/>
                  <a:gd name="T4" fmla="*/ 0 w 1108"/>
                  <a:gd name="T5" fmla="*/ 0 h 707"/>
                  <a:gd name="T6" fmla="*/ 0 w 1108"/>
                  <a:gd name="T7" fmla="*/ 0 h 707"/>
                  <a:gd name="T8" fmla="*/ 0 w 1108"/>
                  <a:gd name="T9" fmla="*/ 0 h 707"/>
                  <a:gd name="T10" fmla="*/ 0 w 1108"/>
                  <a:gd name="T11" fmla="*/ 0 h 707"/>
                  <a:gd name="T12" fmla="*/ 0 w 1108"/>
                  <a:gd name="T13" fmla="*/ 0 h 707"/>
                  <a:gd name="T14" fmla="*/ 0 w 1108"/>
                  <a:gd name="T15" fmla="*/ 0 h 707"/>
                  <a:gd name="T16" fmla="*/ 0 w 1108"/>
                  <a:gd name="T17" fmla="*/ 0 h 707"/>
                  <a:gd name="T18" fmla="*/ 0 w 1108"/>
                  <a:gd name="T19" fmla="*/ 0 h 707"/>
                  <a:gd name="T20" fmla="*/ 0 w 1108"/>
                  <a:gd name="T21" fmla="*/ 0 h 707"/>
                  <a:gd name="T22" fmla="*/ 0 w 1108"/>
                  <a:gd name="T23" fmla="*/ 0 h 707"/>
                  <a:gd name="T24" fmla="*/ 0 w 1108"/>
                  <a:gd name="T25" fmla="*/ 0 h 707"/>
                  <a:gd name="T26" fmla="*/ 0 w 1108"/>
                  <a:gd name="T27" fmla="*/ 0 h 707"/>
                  <a:gd name="T28" fmla="*/ 0 w 1108"/>
                  <a:gd name="T29" fmla="*/ 0 h 7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8"/>
                  <a:gd name="T46" fmla="*/ 0 h 707"/>
                  <a:gd name="T47" fmla="*/ 1108 w 1108"/>
                  <a:gd name="T48" fmla="*/ 707 h 7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8" h="707">
                    <a:moveTo>
                      <a:pt x="1108" y="707"/>
                    </a:moveTo>
                    <a:lnTo>
                      <a:pt x="138" y="707"/>
                    </a:lnTo>
                    <a:cubicBezTo>
                      <a:pt x="67" y="707"/>
                      <a:pt x="24" y="611"/>
                      <a:pt x="8" y="487"/>
                    </a:cubicBezTo>
                    <a:cubicBezTo>
                      <a:pt x="3" y="444"/>
                      <a:pt x="0" y="398"/>
                      <a:pt x="0" y="353"/>
                    </a:cubicBezTo>
                    <a:cubicBezTo>
                      <a:pt x="0" y="308"/>
                      <a:pt x="3" y="263"/>
                      <a:pt x="8" y="220"/>
                    </a:cubicBezTo>
                    <a:cubicBezTo>
                      <a:pt x="24" y="96"/>
                      <a:pt x="67" y="0"/>
                      <a:pt x="138" y="0"/>
                    </a:cubicBezTo>
                    <a:lnTo>
                      <a:pt x="1108" y="0"/>
                    </a:lnTo>
                    <a:lnTo>
                      <a:pt x="1108" y="75"/>
                    </a:lnTo>
                    <a:lnTo>
                      <a:pt x="138" y="75"/>
                    </a:lnTo>
                    <a:cubicBezTo>
                      <a:pt x="113" y="75"/>
                      <a:pt x="94" y="143"/>
                      <a:pt x="83" y="229"/>
                    </a:cubicBezTo>
                    <a:cubicBezTo>
                      <a:pt x="78" y="267"/>
                      <a:pt x="75" y="310"/>
                      <a:pt x="75" y="353"/>
                    </a:cubicBezTo>
                    <a:cubicBezTo>
                      <a:pt x="75" y="397"/>
                      <a:pt x="78" y="439"/>
                      <a:pt x="83" y="478"/>
                    </a:cubicBezTo>
                    <a:cubicBezTo>
                      <a:pt x="94" y="564"/>
                      <a:pt x="113" y="631"/>
                      <a:pt x="138" y="631"/>
                    </a:cubicBezTo>
                    <a:lnTo>
                      <a:pt x="1108" y="631"/>
                    </a:lnTo>
                    <a:lnTo>
                      <a:pt x="1108" y="707"/>
                    </a:lnTo>
                    <a:close/>
                  </a:path>
                </a:pathLst>
              </a:custGeom>
              <a:solidFill>
                <a:srgbClr val="2184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69" name="Freeform 91"/>
              <p:cNvSpPr>
                <a:spLocks/>
              </p:cNvSpPr>
              <p:nvPr/>
            </p:nvSpPr>
            <p:spPr bwMode="auto">
              <a:xfrm>
                <a:off x="3245" y="2299"/>
                <a:ext cx="583" cy="123"/>
              </a:xfrm>
              <a:custGeom>
                <a:avLst/>
                <a:gdLst>
                  <a:gd name="T0" fmla="*/ 0 w 2529"/>
                  <a:gd name="T1" fmla="*/ 0 h 533"/>
                  <a:gd name="T2" fmla="*/ 0 w 2529"/>
                  <a:gd name="T3" fmla="*/ 0 h 533"/>
                  <a:gd name="T4" fmla="*/ 0 w 2529"/>
                  <a:gd name="T5" fmla="*/ 0 h 533"/>
                  <a:gd name="T6" fmla="*/ 0 w 2529"/>
                  <a:gd name="T7" fmla="*/ 0 h 533"/>
                  <a:gd name="T8" fmla="*/ 0 w 2529"/>
                  <a:gd name="T9" fmla="*/ 0 h 533"/>
                  <a:gd name="T10" fmla="*/ 0 w 2529"/>
                  <a:gd name="T11" fmla="*/ 0 h 533"/>
                  <a:gd name="T12" fmla="*/ 0 w 2529"/>
                  <a:gd name="T13" fmla="*/ 0 h 533"/>
                  <a:gd name="T14" fmla="*/ 0 w 2529"/>
                  <a:gd name="T15" fmla="*/ 0 h 533"/>
                  <a:gd name="T16" fmla="*/ 0 w 2529"/>
                  <a:gd name="T17" fmla="*/ 0 h 533"/>
                  <a:gd name="T18" fmla="*/ 0 w 2529"/>
                  <a:gd name="T19" fmla="*/ 0 h 533"/>
                  <a:gd name="T20" fmla="*/ 0 w 2529"/>
                  <a:gd name="T21" fmla="*/ 0 h 533"/>
                  <a:gd name="T22" fmla="*/ 0 w 2529"/>
                  <a:gd name="T23" fmla="*/ 0 h 533"/>
                  <a:gd name="T24" fmla="*/ 0 w 2529"/>
                  <a:gd name="T25" fmla="*/ 0 h 533"/>
                  <a:gd name="T26" fmla="*/ 0 w 2529"/>
                  <a:gd name="T27" fmla="*/ 0 h 533"/>
                  <a:gd name="T28" fmla="*/ 0 w 2529"/>
                  <a:gd name="T29" fmla="*/ 0 h 533"/>
                  <a:gd name="T30" fmla="*/ 0 w 2529"/>
                  <a:gd name="T31" fmla="*/ 0 h 533"/>
                  <a:gd name="T32" fmla="*/ 0 w 2529"/>
                  <a:gd name="T33" fmla="*/ 0 h 533"/>
                  <a:gd name="T34" fmla="*/ 0 w 2529"/>
                  <a:gd name="T35" fmla="*/ 0 h 533"/>
                  <a:gd name="T36" fmla="*/ 0 w 2529"/>
                  <a:gd name="T37" fmla="*/ 0 h 533"/>
                  <a:gd name="T38" fmla="*/ 0 w 2529"/>
                  <a:gd name="T39" fmla="*/ 0 h 533"/>
                  <a:gd name="T40" fmla="*/ 0 w 2529"/>
                  <a:gd name="T41" fmla="*/ 0 h 533"/>
                  <a:gd name="T42" fmla="*/ 0 w 2529"/>
                  <a:gd name="T43" fmla="*/ 0 h 533"/>
                  <a:gd name="T44" fmla="*/ 0 w 2529"/>
                  <a:gd name="T45" fmla="*/ 0 h 5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29"/>
                  <a:gd name="T70" fmla="*/ 0 h 533"/>
                  <a:gd name="T71" fmla="*/ 2529 w 2529"/>
                  <a:gd name="T72" fmla="*/ 533 h 5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29" h="533">
                    <a:moveTo>
                      <a:pt x="36" y="0"/>
                    </a:moveTo>
                    <a:lnTo>
                      <a:pt x="2493" y="0"/>
                    </a:lnTo>
                    <a:cubicBezTo>
                      <a:pt x="2513" y="0"/>
                      <a:pt x="2529" y="16"/>
                      <a:pt x="2529" y="36"/>
                    </a:cubicBezTo>
                    <a:lnTo>
                      <a:pt x="2529" y="196"/>
                    </a:lnTo>
                    <a:lnTo>
                      <a:pt x="1711" y="196"/>
                    </a:lnTo>
                    <a:lnTo>
                      <a:pt x="1711" y="223"/>
                    </a:lnTo>
                    <a:lnTo>
                      <a:pt x="1711" y="250"/>
                    </a:lnTo>
                    <a:lnTo>
                      <a:pt x="1711" y="277"/>
                    </a:lnTo>
                    <a:lnTo>
                      <a:pt x="1711" y="303"/>
                    </a:lnTo>
                    <a:lnTo>
                      <a:pt x="1711" y="330"/>
                    </a:lnTo>
                    <a:lnTo>
                      <a:pt x="1711" y="357"/>
                    </a:lnTo>
                    <a:lnTo>
                      <a:pt x="1711" y="384"/>
                    </a:lnTo>
                    <a:lnTo>
                      <a:pt x="1711" y="410"/>
                    </a:lnTo>
                    <a:lnTo>
                      <a:pt x="1711" y="437"/>
                    </a:lnTo>
                    <a:lnTo>
                      <a:pt x="1711" y="464"/>
                    </a:lnTo>
                    <a:lnTo>
                      <a:pt x="1711" y="490"/>
                    </a:lnTo>
                    <a:lnTo>
                      <a:pt x="1711" y="517"/>
                    </a:lnTo>
                    <a:lnTo>
                      <a:pt x="1711" y="533"/>
                    </a:lnTo>
                    <a:lnTo>
                      <a:pt x="1657" y="533"/>
                    </a:lnTo>
                    <a:lnTo>
                      <a:pt x="36" y="533"/>
                    </a:lnTo>
                    <a:cubicBezTo>
                      <a:pt x="16" y="533"/>
                      <a:pt x="0" y="516"/>
                      <a:pt x="0" y="496"/>
                    </a:cubicBezTo>
                    <a:lnTo>
                      <a:pt x="0" y="36"/>
                    </a:lnTo>
                    <a:cubicBezTo>
                      <a:pt x="0" y="16"/>
                      <a:pt x="16" y="0"/>
                      <a:pt x="36" y="0"/>
                    </a:cubicBezTo>
                    <a:close/>
                  </a:path>
                </a:pathLst>
              </a:custGeom>
              <a:solidFill>
                <a:srgbClr val="0468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70" name="Freeform 92"/>
              <p:cNvSpPr>
                <a:spLocks/>
              </p:cNvSpPr>
              <p:nvPr/>
            </p:nvSpPr>
            <p:spPr bwMode="auto">
              <a:xfrm>
                <a:off x="3245" y="2299"/>
                <a:ext cx="291" cy="123"/>
              </a:xfrm>
              <a:custGeom>
                <a:avLst/>
                <a:gdLst>
                  <a:gd name="T0" fmla="*/ 0 w 1264"/>
                  <a:gd name="T1" fmla="*/ 0 h 533"/>
                  <a:gd name="T2" fmla="*/ 0 w 1264"/>
                  <a:gd name="T3" fmla="*/ 0 h 533"/>
                  <a:gd name="T4" fmla="*/ 0 w 1264"/>
                  <a:gd name="T5" fmla="*/ 0 h 533"/>
                  <a:gd name="T6" fmla="*/ 0 w 1264"/>
                  <a:gd name="T7" fmla="*/ 0 h 533"/>
                  <a:gd name="T8" fmla="*/ 0 w 1264"/>
                  <a:gd name="T9" fmla="*/ 0 h 533"/>
                  <a:gd name="T10" fmla="*/ 0 w 1264"/>
                  <a:gd name="T11" fmla="*/ 0 h 533"/>
                  <a:gd name="T12" fmla="*/ 0 w 1264"/>
                  <a:gd name="T13" fmla="*/ 0 h 533"/>
                  <a:gd name="T14" fmla="*/ 0 60000 65536"/>
                  <a:gd name="T15" fmla="*/ 0 60000 65536"/>
                  <a:gd name="T16" fmla="*/ 0 60000 65536"/>
                  <a:gd name="T17" fmla="*/ 0 60000 65536"/>
                  <a:gd name="T18" fmla="*/ 0 60000 65536"/>
                  <a:gd name="T19" fmla="*/ 0 60000 65536"/>
                  <a:gd name="T20" fmla="*/ 0 60000 65536"/>
                  <a:gd name="T21" fmla="*/ 0 w 1264"/>
                  <a:gd name="T22" fmla="*/ 0 h 533"/>
                  <a:gd name="T23" fmla="*/ 1264 w 1264"/>
                  <a:gd name="T24" fmla="*/ 533 h 5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2184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71" name="Rectangle 93"/>
              <p:cNvSpPr>
                <a:spLocks noChangeArrowheads="1"/>
              </p:cNvSpPr>
              <p:nvPr/>
            </p:nvSpPr>
            <p:spPr bwMode="auto">
              <a:xfrm>
                <a:off x="3730" y="2306"/>
                <a:ext cx="49" cy="38"/>
              </a:xfrm>
              <a:prstGeom prst="rect">
                <a:avLst/>
              </a:prstGeom>
              <a:solidFill>
                <a:srgbClr val="F2A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72" name="Rectangle 94"/>
              <p:cNvSpPr>
                <a:spLocks noChangeArrowheads="1"/>
              </p:cNvSpPr>
              <p:nvPr/>
            </p:nvSpPr>
            <p:spPr bwMode="auto">
              <a:xfrm>
                <a:off x="3303" y="2306"/>
                <a:ext cx="49" cy="109"/>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73" name="Rectangle 95"/>
              <p:cNvSpPr>
                <a:spLocks noChangeArrowheads="1"/>
              </p:cNvSpPr>
              <p:nvPr/>
            </p:nvSpPr>
            <p:spPr bwMode="auto">
              <a:xfrm>
                <a:off x="3712" y="2306"/>
                <a:ext cx="12" cy="38"/>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74" name="Rectangle 96"/>
              <p:cNvSpPr>
                <a:spLocks noChangeArrowheads="1"/>
              </p:cNvSpPr>
              <p:nvPr/>
            </p:nvSpPr>
            <p:spPr bwMode="auto">
              <a:xfrm>
                <a:off x="3285" y="2306"/>
                <a:ext cx="11" cy="109"/>
              </a:xfrm>
              <a:prstGeom prst="rect">
                <a:avLst/>
              </a:prstGeom>
              <a:solidFill>
                <a:srgbClr val="FFE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75" name="Freeform 97"/>
              <p:cNvSpPr>
                <a:spLocks/>
              </p:cNvSpPr>
              <p:nvPr/>
            </p:nvSpPr>
            <p:spPr bwMode="auto">
              <a:xfrm>
                <a:off x="3210" y="2176"/>
                <a:ext cx="583" cy="123"/>
              </a:xfrm>
              <a:custGeom>
                <a:avLst/>
                <a:gdLst>
                  <a:gd name="T0" fmla="*/ 0 w 2530"/>
                  <a:gd name="T1" fmla="*/ 0 h 533"/>
                  <a:gd name="T2" fmla="*/ 0 w 2530"/>
                  <a:gd name="T3" fmla="*/ 0 h 533"/>
                  <a:gd name="T4" fmla="*/ 0 w 2530"/>
                  <a:gd name="T5" fmla="*/ 0 h 533"/>
                  <a:gd name="T6" fmla="*/ 0 w 2530"/>
                  <a:gd name="T7" fmla="*/ 0 h 533"/>
                  <a:gd name="T8" fmla="*/ 0 w 2530"/>
                  <a:gd name="T9" fmla="*/ 0 h 533"/>
                  <a:gd name="T10" fmla="*/ 0 w 2530"/>
                  <a:gd name="T11" fmla="*/ 0 h 533"/>
                  <a:gd name="T12" fmla="*/ 0 w 2530"/>
                  <a:gd name="T13" fmla="*/ 0 h 533"/>
                  <a:gd name="T14" fmla="*/ 0 w 2530"/>
                  <a:gd name="T15" fmla="*/ 0 h 533"/>
                  <a:gd name="T16" fmla="*/ 0 w 2530"/>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0"/>
                  <a:gd name="T28" fmla="*/ 0 h 533"/>
                  <a:gd name="T29" fmla="*/ 2530 w 2530"/>
                  <a:gd name="T30" fmla="*/ 533 h 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0" h="533">
                    <a:moveTo>
                      <a:pt x="37" y="0"/>
                    </a:moveTo>
                    <a:lnTo>
                      <a:pt x="2494" y="0"/>
                    </a:lnTo>
                    <a:cubicBezTo>
                      <a:pt x="2514" y="0"/>
                      <a:pt x="2530" y="16"/>
                      <a:pt x="2530" y="36"/>
                    </a:cubicBezTo>
                    <a:lnTo>
                      <a:pt x="2530" y="496"/>
                    </a:lnTo>
                    <a:cubicBezTo>
                      <a:pt x="2530" y="516"/>
                      <a:pt x="2514" y="533"/>
                      <a:pt x="2494" y="533"/>
                    </a:cubicBezTo>
                    <a:lnTo>
                      <a:pt x="37" y="533"/>
                    </a:lnTo>
                    <a:cubicBezTo>
                      <a:pt x="17" y="533"/>
                      <a:pt x="0" y="516"/>
                      <a:pt x="0" y="496"/>
                    </a:cubicBezTo>
                    <a:lnTo>
                      <a:pt x="0" y="36"/>
                    </a:lnTo>
                    <a:cubicBezTo>
                      <a:pt x="0" y="16"/>
                      <a:pt x="17" y="0"/>
                      <a:pt x="37" y="0"/>
                    </a:cubicBezTo>
                    <a:close/>
                  </a:path>
                </a:pathLst>
              </a:custGeom>
              <a:solidFill>
                <a:srgbClr val="739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76" name="Freeform 98"/>
              <p:cNvSpPr>
                <a:spLocks/>
              </p:cNvSpPr>
              <p:nvPr/>
            </p:nvSpPr>
            <p:spPr bwMode="auto">
              <a:xfrm>
                <a:off x="3210" y="2176"/>
                <a:ext cx="291" cy="123"/>
              </a:xfrm>
              <a:custGeom>
                <a:avLst/>
                <a:gdLst>
                  <a:gd name="T0" fmla="*/ 0 w 1265"/>
                  <a:gd name="T1" fmla="*/ 0 h 533"/>
                  <a:gd name="T2" fmla="*/ 0 w 1265"/>
                  <a:gd name="T3" fmla="*/ 0 h 533"/>
                  <a:gd name="T4" fmla="*/ 0 w 1265"/>
                  <a:gd name="T5" fmla="*/ 0 h 533"/>
                  <a:gd name="T6" fmla="*/ 0 w 1265"/>
                  <a:gd name="T7" fmla="*/ 0 h 533"/>
                  <a:gd name="T8" fmla="*/ 0 w 1265"/>
                  <a:gd name="T9" fmla="*/ 0 h 533"/>
                  <a:gd name="T10" fmla="*/ 0 w 1265"/>
                  <a:gd name="T11" fmla="*/ 0 h 533"/>
                  <a:gd name="T12" fmla="*/ 0 w 1265"/>
                  <a:gd name="T13" fmla="*/ 0 h 533"/>
                  <a:gd name="T14" fmla="*/ 0 60000 65536"/>
                  <a:gd name="T15" fmla="*/ 0 60000 65536"/>
                  <a:gd name="T16" fmla="*/ 0 60000 65536"/>
                  <a:gd name="T17" fmla="*/ 0 60000 65536"/>
                  <a:gd name="T18" fmla="*/ 0 60000 65536"/>
                  <a:gd name="T19" fmla="*/ 0 60000 65536"/>
                  <a:gd name="T20" fmla="*/ 0 60000 65536"/>
                  <a:gd name="T21" fmla="*/ 0 w 1265"/>
                  <a:gd name="T22" fmla="*/ 0 h 533"/>
                  <a:gd name="T23" fmla="*/ 1265 w 1265"/>
                  <a:gd name="T24" fmla="*/ 533 h 5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5" h="533">
                    <a:moveTo>
                      <a:pt x="37" y="0"/>
                    </a:moveTo>
                    <a:lnTo>
                      <a:pt x="1265" y="0"/>
                    </a:lnTo>
                    <a:lnTo>
                      <a:pt x="1265" y="533"/>
                    </a:lnTo>
                    <a:lnTo>
                      <a:pt x="37" y="533"/>
                    </a:lnTo>
                    <a:cubicBezTo>
                      <a:pt x="17" y="533"/>
                      <a:pt x="0" y="516"/>
                      <a:pt x="0" y="496"/>
                    </a:cubicBezTo>
                    <a:lnTo>
                      <a:pt x="0" y="36"/>
                    </a:lnTo>
                    <a:cubicBezTo>
                      <a:pt x="0" y="16"/>
                      <a:pt x="17" y="0"/>
                      <a:pt x="37" y="0"/>
                    </a:cubicBezTo>
                    <a:close/>
                  </a:path>
                </a:pathLst>
              </a:custGeom>
              <a:solidFill>
                <a:srgbClr val="92AC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77" name="Rectangle 99"/>
              <p:cNvSpPr>
                <a:spLocks noChangeArrowheads="1"/>
              </p:cNvSpPr>
              <p:nvPr/>
            </p:nvSpPr>
            <p:spPr bwMode="auto">
              <a:xfrm>
                <a:off x="3695" y="2183"/>
                <a:ext cx="49" cy="108"/>
              </a:xfrm>
              <a:prstGeom prst="rect">
                <a:avLst/>
              </a:prstGeom>
              <a:solidFill>
                <a:srgbClr val="F2A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78" name="Rectangle 100"/>
              <p:cNvSpPr>
                <a:spLocks noChangeArrowheads="1"/>
              </p:cNvSpPr>
              <p:nvPr/>
            </p:nvSpPr>
            <p:spPr bwMode="auto">
              <a:xfrm>
                <a:off x="3268" y="2183"/>
                <a:ext cx="49" cy="108"/>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79" name="Rectangle 101"/>
              <p:cNvSpPr>
                <a:spLocks noChangeArrowheads="1"/>
              </p:cNvSpPr>
              <p:nvPr/>
            </p:nvSpPr>
            <p:spPr bwMode="auto">
              <a:xfrm>
                <a:off x="3677" y="2183"/>
                <a:ext cx="12" cy="108"/>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80" name="Rectangle 102"/>
              <p:cNvSpPr>
                <a:spLocks noChangeArrowheads="1"/>
              </p:cNvSpPr>
              <p:nvPr/>
            </p:nvSpPr>
            <p:spPr bwMode="auto">
              <a:xfrm>
                <a:off x="3249" y="2183"/>
                <a:ext cx="12" cy="108"/>
              </a:xfrm>
              <a:prstGeom prst="rect">
                <a:avLst/>
              </a:prstGeom>
              <a:solidFill>
                <a:srgbClr val="FFE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81" name="Freeform 103"/>
              <p:cNvSpPr>
                <a:spLocks/>
              </p:cNvSpPr>
              <p:nvPr/>
            </p:nvSpPr>
            <p:spPr bwMode="auto">
              <a:xfrm>
                <a:off x="3245" y="2053"/>
                <a:ext cx="583" cy="123"/>
              </a:xfrm>
              <a:custGeom>
                <a:avLst/>
                <a:gdLst>
                  <a:gd name="T0" fmla="*/ 0 w 2529"/>
                  <a:gd name="T1" fmla="*/ 0 h 533"/>
                  <a:gd name="T2" fmla="*/ 0 w 2529"/>
                  <a:gd name="T3" fmla="*/ 0 h 533"/>
                  <a:gd name="T4" fmla="*/ 0 w 2529"/>
                  <a:gd name="T5" fmla="*/ 0 h 533"/>
                  <a:gd name="T6" fmla="*/ 0 w 2529"/>
                  <a:gd name="T7" fmla="*/ 0 h 533"/>
                  <a:gd name="T8" fmla="*/ 0 w 2529"/>
                  <a:gd name="T9" fmla="*/ 0 h 533"/>
                  <a:gd name="T10" fmla="*/ 0 w 2529"/>
                  <a:gd name="T11" fmla="*/ 0 h 533"/>
                  <a:gd name="T12" fmla="*/ 0 w 2529"/>
                  <a:gd name="T13" fmla="*/ 0 h 533"/>
                  <a:gd name="T14" fmla="*/ 0 w 2529"/>
                  <a:gd name="T15" fmla="*/ 0 h 533"/>
                  <a:gd name="T16" fmla="*/ 0 w 2529"/>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29"/>
                  <a:gd name="T28" fmla="*/ 0 h 533"/>
                  <a:gd name="T29" fmla="*/ 2529 w 2529"/>
                  <a:gd name="T30" fmla="*/ 533 h 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29" h="533">
                    <a:moveTo>
                      <a:pt x="36" y="0"/>
                    </a:moveTo>
                    <a:lnTo>
                      <a:pt x="2493" y="0"/>
                    </a:lnTo>
                    <a:cubicBezTo>
                      <a:pt x="2513" y="0"/>
                      <a:pt x="2529" y="16"/>
                      <a:pt x="2529" y="36"/>
                    </a:cubicBezTo>
                    <a:lnTo>
                      <a:pt x="2529" y="496"/>
                    </a:lnTo>
                    <a:cubicBezTo>
                      <a:pt x="2529" y="516"/>
                      <a:pt x="2513" y="533"/>
                      <a:pt x="2493" y="533"/>
                    </a:cubicBezTo>
                    <a:lnTo>
                      <a:pt x="36" y="533"/>
                    </a:lnTo>
                    <a:cubicBezTo>
                      <a:pt x="16" y="533"/>
                      <a:pt x="0" y="516"/>
                      <a:pt x="0" y="496"/>
                    </a:cubicBezTo>
                    <a:lnTo>
                      <a:pt x="0" y="36"/>
                    </a:lnTo>
                    <a:cubicBezTo>
                      <a:pt x="0" y="16"/>
                      <a:pt x="16" y="0"/>
                      <a:pt x="36" y="0"/>
                    </a:cubicBezTo>
                    <a:close/>
                  </a:path>
                </a:pathLst>
              </a:custGeom>
              <a:solidFill>
                <a:srgbClr val="EF75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82" name="Freeform 104"/>
              <p:cNvSpPr>
                <a:spLocks/>
              </p:cNvSpPr>
              <p:nvPr/>
            </p:nvSpPr>
            <p:spPr bwMode="auto">
              <a:xfrm>
                <a:off x="3245" y="2053"/>
                <a:ext cx="291" cy="123"/>
              </a:xfrm>
              <a:custGeom>
                <a:avLst/>
                <a:gdLst>
                  <a:gd name="T0" fmla="*/ 0 w 1264"/>
                  <a:gd name="T1" fmla="*/ 0 h 533"/>
                  <a:gd name="T2" fmla="*/ 0 w 1264"/>
                  <a:gd name="T3" fmla="*/ 0 h 533"/>
                  <a:gd name="T4" fmla="*/ 0 w 1264"/>
                  <a:gd name="T5" fmla="*/ 0 h 533"/>
                  <a:gd name="T6" fmla="*/ 0 w 1264"/>
                  <a:gd name="T7" fmla="*/ 0 h 533"/>
                  <a:gd name="T8" fmla="*/ 0 w 1264"/>
                  <a:gd name="T9" fmla="*/ 0 h 533"/>
                  <a:gd name="T10" fmla="*/ 0 w 1264"/>
                  <a:gd name="T11" fmla="*/ 0 h 533"/>
                  <a:gd name="T12" fmla="*/ 0 w 1264"/>
                  <a:gd name="T13" fmla="*/ 0 h 533"/>
                  <a:gd name="T14" fmla="*/ 0 60000 65536"/>
                  <a:gd name="T15" fmla="*/ 0 60000 65536"/>
                  <a:gd name="T16" fmla="*/ 0 60000 65536"/>
                  <a:gd name="T17" fmla="*/ 0 60000 65536"/>
                  <a:gd name="T18" fmla="*/ 0 60000 65536"/>
                  <a:gd name="T19" fmla="*/ 0 60000 65536"/>
                  <a:gd name="T20" fmla="*/ 0 60000 65536"/>
                  <a:gd name="T21" fmla="*/ 0 w 1264"/>
                  <a:gd name="T22" fmla="*/ 0 h 533"/>
                  <a:gd name="T23" fmla="*/ 1264 w 1264"/>
                  <a:gd name="T24" fmla="*/ 533 h 5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4" h="533">
                    <a:moveTo>
                      <a:pt x="36" y="0"/>
                    </a:moveTo>
                    <a:lnTo>
                      <a:pt x="1264" y="0"/>
                    </a:lnTo>
                    <a:lnTo>
                      <a:pt x="1264" y="533"/>
                    </a:lnTo>
                    <a:lnTo>
                      <a:pt x="36" y="533"/>
                    </a:lnTo>
                    <a:cubicBezTo>
                      <a:pt x="16" y="533"/>
                      <a:pt x="0" y="516"/>
                      <a:pt x="0" y="496"/>
                    </a:cubicBezTo>
                    <a:lnTo>
                      <a:pt x="0" y="36"/>
                    </a:lnTo>
                    <a:cubicBezTo>
                      <a:pt x="0" y="16"/>
                      <a:pt x="16" y="0"/>
                      <a:pt x="36" y="0"/>
                    </a:cubicBezTo>
                    <a:close/>
                  </a:path>
                </a:pathLst>
              </a:custGeom>
              <a:solidFill>
                <a:srgbClr val="FF9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83" name="Rectangle 105"/>
              <p:cNvSpPr>
                <a:spLocks noChangeArrowheads="1"/>
              </p:cNvSpPr>
              <p:nvPr/>
            </p:nvSpPr>
            <p:spPr bwMode="auto">
              <a:xfrm>
                <a:off x="3730" y="2060"/>
                <a:ext cx="49" cy="108"/>
              </a:xfrm>
              <a:prstGeom prst="rect">
                <a:avLst/>
              </a:prstGeom>
              <a:solidFill>
                <a:srgbClr val="F2AE3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84" name="Rectangle 106"/>
              <p:cNvSpPr>
                <a:spLocks noChangeArrowheads="1"/>
              </p:cNvSpPr>
              <p:nvPr/>
            </p:nvSpPr>
            <p:spPr bwMode="auto">
              <a:xfrm>
                <a:off x="3303" y="2060"/>
                <a:ext cx="49" cy="108"/>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85" name="Rectangle 107"/>
              <p:cNvSpPr>
                <a:spLocks noChangeArrowheads="1"/>
              </p:cNvSpPr>
              <p:nvPr/>
            </p:nvSpPr>
            <p:spPr bwMode="auto">
              <a:xfrm>
                <a:off x="3712" y="2060"/>
                <a:ext cx="12" cy="108"/>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86" name="Rectangle 108"/>
              <p:cNvSpPr>
                <a:spLocks noChangeArrowheads="1"/>
              </p:cNvSpPr>
              <p:nvPr/>
            </p:nvSpPr>
            <p:spPr bwMode="auto">
              <a:xfrm>
                <a:off x="3285" y="2060"/>
                <a:ext cx="11" cy="108"/>
              </a:xfrm>
              <a:prstGeom prst="rect">
                <a:avLst/>
              </a:prstGeom>
              <a:solidFill>
                <a:srgbClr val="FFE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87" name="Freeform 109"/>
              <p:cNvSpPr>
                <a:spLocks/>
              </p:cNvSpPr>
              <p:nvPr/>
            </p:nvSpPr>
            <p:spPr bwMode="auto">
              <a:xfrm>
                <a:off x="3172" y="2422"/>
                <a:ext cx="498" cy="143"/>
              </a:xfrm>
              <a:custGeom>
                <a:avLst/>
                <a:gdLst>
                  <a:gd name="T0" fmla="*/ 0 w 2163"/>
                  <a:gd name="T1" fmla="*/ 0 h 617"/>
                  <a:gd name="T2" fmla="*/ 0 w 2163"/>
                  <a:gd name="T3" fmla="*/ 0 h 617"/>
                  <a:gd name="T4" fmla="*/ 0 w 2163"/>
                  <a:gd name="T5" fmla="*/ 0 h 617"/>
                  <a:gd name="T6" fmla="*/ 0 w 2163"/>
                  <a:gd name="T7" fmla="*/ 0 h 617"/>
                  <a:gd name="T8" fmla="*/ 0 w 2163"/>
                  <a:gd name="T9" fmla="*/ 0 h 617"/>
                  <a:gd name="T10" fmla="*/ 0 w 2163"/>
                  <a:gd name="T11" fmla="*/ 0 h 617"/>
                  <a:gd name="T12" fmla="*/ 0 w 2163"/>
                  <a:gd name="T13" fmla="*/ 0 h 617"/>
                  <a:gd name="T14" fmla="*/ 0 w 2163"/>
                  <a:gd name="T15" fmla="*/ 0 h 617"/>
                  <a:gd name="T16" fmla="*/ 0 w 2163"/>
                  <a:gd name="T17" fmla="*/ 0 h 617"/>
                  <a:gd name="T18" fmla="*/ 0 w 2163"/>
                  <a:gd name="T19" fmla="*/ 0 h 617"/>
                  <a:gd name="T20" fmla="*/ 0 w 2163"/>
                  <a:gd name="T21" fmla="*/ 0 h 617"/>
                  <a:gd name="T22" fmla="*/ 0 w 2163"/>
                  <a:gd name="T23" fmla="*/ 0 h 617"/>
                  <a:gd name="T24" fmla="*/ 0 w 2163"/>
                  <a:gd name="T25" fmla="*/ 0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3"/>
                  <a:gd name="T40" fmla="*/ 0 h 617"/>
                  <a:gd name="T41" fmla="*/ 2163 w 2163"/>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3" h="617">
                    <a:moveTo>
                      <a:pt x="42" y="0"/>
                    </a:moveTo>
                    <a:lnTo>
                      <a:pt x="1975" y="0"/>
                    </a:lnTo>
                    <a:lnTo>
                      <a:pt x="1975" y="74"/>
                    </a:lnTo>
                    <a:lnTo>
                      <a:pt x="2029" y="74"/>
                    </a:lnTo>
                    <a:lnTo>
                      <a:pt x="2163" y="74"/>
                    </a:lnTo>
                    <a:cubicBezTo>
                      <a:pt x="2098" y="74"/>
                      <a:pt x="2061" y="153"/>
                      <a:pt x="2048" y="254"/>
                    </a:cubicBezTo>
                    <a:cubicBezTo>
                      <a:pt x="2044" y="288"/>
                      <a:pt x="2042" y="323"/>
                      <a:pt x="2042" y="358"/>
                    </a:cubicBezTo>
                    <a:cubicBezTo>
                      <a:pt x="2042" y="392"/>
                      <a:pt x="2044" y="428"/>
                      <a:pt x="2048" y="461"/>
                    </a:cubicBezTo>
                    <a:cubicBezTo>
                      <a:pt x="2057" y="528"/>
                      <a:pt x="2076" y="586"/>
                      <a:pt x="2107" y="617"/>
                    </a:cubicBezTo>
                    <a:lnTo>
                      <a:pt x="42" y="617"/>
                    </a:lnTo>
                    <a:cubicBezTo>
                      <a:pt x="19" y="617"/>
                      <a:pt x="0" y="598"/>
                      <a:pt x="0" y="575"/>
                    </a:cubicBezTo>
                    <a:lnTo>
                      <a:pt x="0" y="42"/>
                    </a:lnTo>
                    <a:cubicBezTo>
                      <a:pt x="0" y="19"/>
                      <a:pt x="19" y="0"/>
                      <a:pt x="42" y="0"/>
                    </a:cubicBezTo>
                    <a:close/>
                  </a:path>
                </a:pathLst>
              </a:custGeom>
              <a:solidFill>
                <a:srgbClr val="3039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88" name="Freeform 110"/>
              <p:cNvSpPr>
                <a:spLocks/>
              </p:cNvSpPr>
              <p:nvPr/>
            </p:nvSpPr>
            <p:spPr bwMode="auto">
              <a:xfrm>
                <a:off x="3172" y="2422"/>
                <a:ext cx="337" cy="143"/>
              </a:xfrm>
              <a:custGeom>
                <a:avLst/>
                <a:gdLst>
                  <a:gd name="T0" fmla="*/ 0 w 1465"/>
                  <a:gd name="T1" fmla="*/ 0 h 617"/>
                  <a:gd name="T2" fmla="*/ 0 w 1465"/>
                  <a:gd name="T3" fmla="*/ 0 h 617"/>
                  <a:gd name="T4" fmla="*/ 0 w 1465"/>
                  <a:gd name="T5" fmla="*/ 0 h 617"/>
                  <a:gd name="T6" fmla="*/ 0 w 1465"/>
                  <a:gd name="T7" fmla="*/ 0 h 617"/>
                  <a:gd name="T8" fmla="*/ 0 w 1465"/>
                  <a:gd name="T9" fmla="*/ 0 h 617"/>
                  <a:gd name="T10" fmla="*/ 0 w 1465"/>
                  <a:gd name="T11" fmla="*/ 0 h 617"/>
                  <a:gd name="T12" fmla="*/ 0 w 1465"/>
                  <a:gd name="T13" fmla="*/ 0 h 617"/>
                  <a:gd name="T14" fmla="*/ 0 60000 65536"/>
                  <a:gd name="T15" fmla="*/ 0 60000 65536"/>
                  <a:gd name="T16" fmla="*/ 0 60000 65536"/>
                  <a:gd name="T17" fmla="*/ 0 60000 65536"/>
                  <a:gd name="T18" fmla="*/ 0 60000 65536"/>
                  <a:gd name="T19" fmla="*/ 0 60000 65536"/>
                  <a:gd name="T20" fmla="*/ 0 60000 65536"/>
                  <a:gd name="T21" fmla="*/ 0 w 1465"/>
                  <a:gd name="T22" fmla="*/ 0 h 617"/>
                  <a:gd name="T23" fmla="*/ 1465 w 1465"/>
                  <a:gd name="T24" fmla="*/ 617 h 6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5" h="617">
                    <a:moveTo>
                      <a:pt x="42" y="0"/>
                    </a:moveTo>
                    <a:lnTo>
                      <a:pt x="1465" y="0"/>
                    </a:lnTo>
                    <a:lnTo>
                      <a:pt x="1465" y="617"/>
                    </a:lnTo>
                    <a:lnTo>
                      <a:pt x="42" y="617"/>
                    </a:lnTo>
                    <a:cubicBezTo>
                      <a:pt x="19" y="617"/>
                      <a:pt x="0" y="598"/>
                      <a:pt x="0" y="575"/>
                    </a:cubicBezTo>
                    <a:lnTo>
                      <a:pt x="0" y="42"/>
                    </a:lnTo>
                    <a:cubicBezTo>
                      <a:pt x="0" y="19"/>
                      <a:pt x="19" y="0"/>
                      <a:pt x="42" y="0"/>
                    </a:cubicBezTo>
                    <a:close/>
                  </a:path>
                </a:pathLst>
              </a:custGeom>
              <a:solidFill>
                <a:srgbClr val="4350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89" name="Rectangle 111"/>
              <p:cNvSpPr>
                <a:spLocks noChangeArrowheads="1"/>
              </p:cNvSpPr>
              <p:nvPr/>
            </p:nvSpPr>
            <p:spPr bwMode="auto">
              <a:xfrm>
                <a:off x="3239" y="2431"/>
                <a:ext cx="56" cy="125"/>
              </a:xfrm>
              <a:prstGeom prst="rect">
                <a:avLst/>
              </a:prstGeom>
              <a:solidFill>
                <a:srgbClr val="FFD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0" name="Rectangle 112"/>
              <p:cNvSpPr>
                <a:spLocks noChangeArrowheads="1"/>
              </p:cNvSpPr>
              <p:nvPr/>
            </p:nvSpPr>
            <p:spPr bwMode="auto">
              <a:xfrm>
                <a:off x="3218" y="2431"/>
                <a:ext cx="13" cy="125"/>
              </a:xfrm>
              <a:prstGeom prst="rect">
                <a:avLst/>
              </a:prstGeom>
              <a:solidFill>
                <a:srgbClr val="FFEA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1" name="Freeform 113"/>
              <p:cNvSpPr>
                <a:spLocks/>
              </p:cNvSpPr>
              <p:nvPr/>
            </p:nvSpPr>
            <p:spPr bwMode="auto">
              <a:xfrm>
                <a:off x="3509" y="2459"/>
                <a:ext cx="140" cy="69"/>
              </a:xfrm>
              <a:custGeom>
                <a:avLst/>
                <a:gdLst>
                  <a:gd name="T0" fmla="*/ 0 w 606"/>
                  <a:gd name="T1" fmla="*/ 0 h 298"/>
                  <a:gd name="T2" fmla="*/ 0 w 606"/>
                  <a:gd name="T3" fmla="*/ 0 h 298"/>
                  <a:gd name="T4" fmla="*/ 0 w 606"/>
                  <a:gd name="T5" fmla="*/ 0 h 298"/>
                  <a:gd name="T6" fmla="*/ 0 w 606"/>
                  <a:gd name="T7" fmla="*/ 0 h 298"/>
                  <a:gd name="T8" fmla="*/ 0 w 606"/>
                  <a:gd name="T9" fmla="*/ 0 h 298"/>
                  <a:gd name="T10" fmla="*/ 0 w 606"/>
                  <a:gd name="T11" fmla="*/ 0 h 298"/>
                  <a:gd name="T12" fmla="*/ 0 w 606"/>
                  <a:gd name="T13" fmla="*/ 0 h 298"/>
                  <a:gd name="T14" fmla="*/ 0 60000 65536"/>
                  <a:gd name="T15" fmla="*/ 0 60000 65536"/>
                  <a:gd name="T16" fmla="*/ 0 60000 65536"/>
                  <a:gd name="T17" fmla="*/ 0 60000 65536"/>
                  <a:gd name="T18" fmla="*/ 0 60000 65536"/>
                  <a:gd name="T19" fmla="*/ 0 60000 65536"/>
                  <a:gd name="T20" fmla="*/ 0 60000 65536"/>
                  <a:gd name="T21" fmla="*/ 0 w 606"/>
                  <a:gd name="T22" fmla="*/ 0 h 298"/>
                  <a:gd name="T23" fmla="*/ 606 w 606"/>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6" h="298">
                    <a:moveTo>
                      <a:pt x="0" y="0"/>
                    </a:moveTo>
                    <a:lnTo>
                      <a:pt x="606" y="0"/>
                    </a:lnTo>
                    <a:cubicBezTo>
                      <a:pt x="595" y="28"/>
                      <a:pt x="588" y="60"/>
                      <a:pt x="583" y="95"/>
                    </a:cubicBezTo>
                    <a:cubicBezTo>
                      <a:pt x="579" y="129"/>
                      <a:pt x="577" y="164"/>
                      <a:pt x="577" y="199"/>
                    </a:cubicBezTo>
                    <a:cubicBezTo>
                      <a:pt x="577" y="232"/>
                      <a:pt x="579" y="266"/>
                      <a:pt x="583" y="298"/>
                    </a:cubicBezTo>
                    <a:lnTo>
                      <a:pt x="0" y="298"/>
                    </a:lnTo>
                    <a:lnTo>
                      <a:pt x="0" y="0"/>
                    </a:lnTo>
                    <a:close/>
                  </a:path>
                </a:pathLst>
              </a:custGeom>
              <a:solidFill>
                <a:srgbClr val="AEC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792" name="Rectangle 114"/>
              <p:cNvSpPr>
                <a:spLocks noChangeArrowheads="1"/>
              </p:cNvSpPr>
              <p:nvPr/>
            </p:nvSpPr>
            <p:spPr bwMode="auto">
              <a:xfrm>
                <a:off x="3333" y="2459"/>
                <a:ext cx="176" cy="69"/>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3" name="Rectangle 115"/>
              <p:cNvSpPr>
                <a:spLocks noChangeArrowheads="1"/>
              </p:cNvSpPr>
              <p:nvPr/>
            </p:nvSpPr>
            <p:spPr bwMode="auto">
              <a:xfrm>
                <a:off x="3536" y="2090"/>
                <a:ext cx="127" cy="49"/>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4" name="Rectangle 116"/>
              <p:cNvSpPr>
                <a:spLocks noChangeArrowheads="1"/>
              </p:cNvSpPr>
              <p:nvPr/>
            </p:nvSpPr>
            <p:spPr bwMode="auto">
              <a:xfrm>
                <a:off x="3410" y="2090"/>
                <a:ext cx="126" cy="49"/>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5" name="Rectangle 117"/>
              <p:cNvSpPr>
                <a:spLocks noChangeArrowheads="1"/>
              </p:cNvSpPr>
              <p:nvPr/>
            </p:nvSpPr>
            <p:spPr bwMode="auto">
              <a:xfrm>
                <a:off x="3501" y="2213"/>
                <a:ext cx="127" cy="49"/>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6" name="Rectangle 118"/>
              <p:cNvSpPr>
                <a:spLocks noChangeArrowheads="1"/>
              </p:cNvSpPr>
              <p:nvPr/>
            </p:nvSpPr>
            <p:spPr bwMode="auto">
              <a:xfrm>
                <a:off x="3375" y="2213"/>
                <a:ext cx="126" cy="49"/>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7" name="Rectangle 119"/>
              <p:cNvSpPr>
                <a:spLocks noChangeArrowheads="1"/>
              </p:cNvSpPr>
              <p:nvPr/>
            </p:nvSpPr>
            <p:spPr bwMode="auto">
              <a:xfrm>
                <a:off x="3649" y="2460"/>
                <a:ext cx="319"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8" name="Rectangle 120"/>
              <p:cNvSpPr>
                <a:spLocks noChangeArrowheads="1"/>
              </p:cNvSpPr>
              <p:nvPr/>
            </p:nvSpPr>
            <p:spPr bwMode="auto">
              <a:xfrm>
                <a:off x="3649" y="2474"/>
                <a:ext cx="319"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799" name="Rectangle 121"/>
              <p:cNvSpPr>
                <a:spLocks noChangeArrowheads="1"/>
              </p:cNvSpPr>
              <p:nvPr/>
            </p:nvSpPr>
            <p:spPr bwMode="auto">
              <a:xfrm>
                <a:off x="3649" y="2488"/>
                <a:ext cx="319"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0" name="Rectangle 122"/>
              <p:cNvSpPr>
                <a:spLocks noChangeArrowheads="1"/>
              </p:cNvSpPr>
              <p:nvPr/>
            </p:nvSpPr>
            <p:spPr bwMode="auto">
              <a:xfrm>
                <a:off x="3649" y="2503"/>
                <a:ext cx="319" cy="6"/>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1" name="Rectangle 123"/>
              <p:cNvSpPr>
                <a:spLocks noChangeArrowheads="1"/>
              </p:cNvSpPr>
              <p:nvPr/>
            </p:nvSpPr>
            <p:spPr bwMode="auto">
              <a:xfrm>
                <a:off x="3649" y="2517"/>
                <a:ext cx="319"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2" name="Rectangle 124"/>
              <p:cNvSpPr>
                <a:spLocks noChangeArrowheads="1"/>
              </p:cNvSpPr>
              <p:nvPr/>
            </p:nvSpPr>
            <p:spPr bwMode="auto">
              <a:xfrm>
                <a:off x="3649" y="2531"/>
                <a:ext cx="319"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3" name="Rectangle 125"/>
              <p:cNvSpPr>
                <a:spLocks noChangeArrowheads="1"/>
              </p:cNvSpPr>
              <p:nvPr/>
            </p:nvSpPr>
            <p:spPr bwMode="auto">
              <a:xfrm>
                <a:off x="3649" y="2467"/>
                <a:ext cx="319"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4" name="Rectangle 126"/>
              <p:cNvSpPr>
                <a:spLocks noChangeArrowheads="1"/>
              </p:cNvSpPr>
              <p:nvPr/>
            </p:nvSpPr>
            <p:spPr bwMode="auto">
              <a:xfrm>
                <a:off x="3649" y="2481"/>
                <a:ext cx="319"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5" name="Rectangle 127"/>
              <p:cNvSpPr>
                <a:spLocks noChangeArrowheads="1"/>
              </p:cNvSpPr>
              <p:nvPr/>
            </p:nvSpPr>
            <p:spPr bwMode="auto">
              <a:xfrm>
                <a:off x="3649" y="2495"/>
                <a:ext cx="319" cy="8"/>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6" name="Rectangle 128"/>
              <p:cNvSpPr>
                <a:spLocks noChangeArrowheads="1"/>
              </p:cNvSpPr>
              <p:nvPr/>
            </p:nvSpPr>
            <p:spPr bwMode="auto">
              <a:xfrm>
                <a:off x="3649" y="2509"/>
                <a:ext cx="319" cy="8"/>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7" name="Rectangle 129"/>
              <p:cNvSpPr>
                <a:spLocks noChangeArrowheads="1"/>
              </p:cNvSpPr>
              <p:nvPr/>
            </p:nvSpPr>
            <p:spPr bwMode="auto">
              <a:xfrm>
                <a:off x="3649" y="2524"/>
                <a:ext cx="319"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8" name="Rectangle 130"/>
              <p:cNvSpPr>
                <a:spLocks noChangeArrowheads="1"/>
              </p:cNvSpPr>
              <p:nvPr/>
            </p:nvSpPr>
            <p:spPr bwMode="auto">
              <a:xfrm>
                <a:off x="3649" y="2538"/>
                <a:ext cx="319" cy="7"/>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09" name="Rectangle 131"/>
              <p:cNvSpPr>
                <a:spLocks noChangeArrowheads="1"/>
              </p:cNvSpPr>
              <p:nvPr/>
            </p:nvSpPr>
            <p:spPr bwMode="auto">
              <a:xfrm>
                <a:off x="3649" y="2545"/>
                <a:ext cx="319" cy="5"/>
              </a:xfrm>
              <a:prstGeom prst="rect">
                <a:avLst/>
              </a:prstGeom>
              <a:solidFill>
                <a:srgbClr val="79A7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10" name="Freeform 132"/>
              <p:cNvSpPr>
                <a:spLocks/>
              </p:cNvSpPr>
              <p:nvPr/>
            </p:nvSpPr>
            <p:spPr bwMode="auto">
              <a:xfrm>
                <a:off x="3968" y="2460"/>
                <a:ext cx="317" cy="7"/>
              </a:xfrm>
              <a:custGeom>
                <a:avLst/>
                <a:gdLst>
                  <a:gd name="T0" fmla="*/ 0 w 1377"/>
                  <a:gd name="T1" fmla="*/ 0 h 30"/>
                  <a:gd name="T2" fmla="*/ 0 w 1377"/>
                  <a:gd name="T3" fmla="*/ 0 h 30"/>
                  <a:gd name="T4" fmla="*/ 0 w 1377"/>
                  <a:gd name="T5" fmla="*/ 0 h 30"/>
                  <a:gd name="T6" fmla="*/ 0 w 1377"/>
                  <a:gd name="T7" fmla="*/ 0 h 30"/>
                  <a:gd name="T8" fmla="*/ 0 w 1377"/>
                  <a:gd name="T9" fmla="*/ 0 h 30"/>
                  <a:gd name="T10" fmla="*/ 0 60000 65536"/>
                  <a:gd name="T11" fmla="*/ 0 60000 65536"/>
                  <a:gd name="T12" fmla="*/ 0 60000 65536"/>
                  <a:gd name="T13" fmla="*/ 0 60000 65536"/>
                  <a:gd name="T14" fmla="*/ 0 60000 65536"/>
                  <a:gd name="T15" fmla="*/ 0 w 1377"/>
                  <a:gd name="T16" fmla="*/ 0 h 30"/>
                  <a:gd name="T17" fmla="*/ 1377 w 1377"/>
                  <a:gd name="T18" fmla="*/ 30 h 30"/>
                </a:gdLst>
                <a:ahLst/>
                <a:cxnLst>
                  <a:cxn ang="T10">
                    <a:pos x="T0" y="T1"/>
                  </a:cxn>
                  <a:cxn ang="T11">
                    <a:pos x="T2" y="T3"/>
                  </a:cxn>
                  <a:cxn ang="T12">
                    <a:pos x="T4" y="T5"/>
                  </a:cxn>
                  <a:cxn ang="T13">
                    <a:pos x="T6" y="T7"/>
                  </a:cxn>
                  <a:cxn ang="T14">
                    <a:pos x="T8" y="T9"/>
                  </a:cxn>
                </a:cxnLst>
                <a:rect l="T15" t="T16" r="T17" b="T18"/>
                <a:pathLst>
                  <a:path w="1377" h="30">
                    <a:moveTo>
                      <a:pt x="0" y="0"/>
                    </a:moveTo>
                    <a:lnTo>
                      <a:pt x="1377" y="0"/>
                    </a:lnTo>
                    <a:cubicBezTo>
                      <a:pt x="1374" y="9"/>
                      <a:pt x="1370" y="20"/>
                      <a:pt x="1368" y="30"/>
                    </a:cubicBezTo>
                    <a:lnTo>
                      <a:pt x="0" y="30"/>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1" name="Freeform 133"/>
              <p:cNvSpPr>
                <a:spLocks/>
              </p:cNvSpPr>
              <p:nvPr/>
            </p:nvSpPr>
            <p:spPr bwMode="auto">
              <a:xfrm>
                <a:off x="3968" y="2474"/>
                <a:ext cx="313" cy="7"/>
              </a:xfrm>
              <a:custGeom>
                <a:avLst/>
                <a:gdLst>
                  <a:gd name="T0" fmla="*/ 0 w 1361"/>
                  <a:gd name="T1" fmla="*/ 0 h 31"/>
                  <a:gd name="T2" fmla="*/ 0 w 1361"/>
                  <a:gd name="T3" fmla="*/ 0 h 31"/>
                  <a:gd name="T4" fmla="*/ 0 w 1361"/>
                  <a:gd name="T5" fmla="*/ 0 h 31"/>
                  <a:gd name="T6" fmla="*/ 0 w 1361"/>
                  <a:gd name="T7" fmla="*/ 0 h 31"/>
                  <a:gd name="T8" fmla="*/ 0 w 1361"/>
                  <a:gd name="T9" fmla="*/ 0 h 31"/>
                  <a:gd name="T10" fmla="*/ 0 w 1361"/>
                  <a:gd name="T11" fmla="*/ 0 h 31"/>
                  <a:gd name="T12" fmla="*/ 0 60000 65536"/>
                  <a:gd name="T13" fmla="*/ 0 60000 65536"/>
                  <a:gd name="T14" fmla="*/ 0 60000 65536"/>
                  <a:gd name="T15" fmla="*/ 0 60000 65536"/>
                  <a:gd name="T16" fmla="*/ 0 60000 65536"/>
                  <a:gd name="T17" fmla="*/ 0 60000 65536"/>
                  <a:gd name="T18" fmla="*/ 0 w 1361"/>
                  <a:gd name="T19" fmla="*/ 0 h 31"/>
                  <a:gd name="T20" fmla="*/ 1361 w 136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61" h="31">
                    <a:moveTo>
                      <a:pt x="0" y="0"/>
                    </a:moveTo>
                    <a:lnTo>
                      <a:pt x="1361" y="0"/>
                    </a:lnTo>
                    <a:cubicBezTo>
                      <a:pt x="1359" y="10"/>
                      <a:pt x="1358" y="19"/>
                      <a:pt x="1356" y="29"/>
                    </a:cubicBezTo>
                    <a:lnTo>
                      <a:pt x="1356" y="31"/>
                    </a:ln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2" name="Freeform 134"/>
              <p:cNvSpPr>
                <a:spLocks/>
              </p:cNvSpPr>
              <p:nvPr/>
            </p:nvSpPr>
            <p:spPr bwMode="auto">
              <a:xfrm>
                <a:off x="3968" y="2488"/>
                <a:ext cx="311" cy="7"/>
              </a:xfrm>
              <a:custGeom>
                <a:avLst/>
                <a:gdLst>
                  <a:gd name="T0" fmla="*/ 0 w 1353"/>
                  <a:gd name="T1" fmla="*/ 0 h 31"/>
                  <a:gd name="T2" fmla="*/ 0 w 1353"/>
                  <a:gd name="T3" fmla="*/ 0 h 31"/>
                  <a:gd name="T4" fmla="*/ 0 w 1353"/>
                  <a:gd name="T5" fmla="*/ 0 h 31"/>
                  <a:gd name="T6" fmla="*/ 0 w 1353"/>
                  <a:gd name="T7" fmla="*/ 0 h 31"/>
                  <a:gd name="T8" fmla="*/ 0 w 1353"/>
                  <a:gd name="T9" fmla="*/ 0 h 31"/>
                  <a:gd name="T10" fmla="*/ 0 60000 65536"/>
                  <a:gd name="T11" fmla="*/ 0 60000 65536"/>
                  <a:gd name="T12" fmla="*/ 0 60000 65536"/>
                  <a:gd name="T13" fmla="*/ 0 60000 65536"/>
                  <a:gd name="T14" fmla="*/ 0 60000 65536"/>
                  <a:gd name="T15" fmla="*/ 0 w 1353"/>
                  <a:gd name="T16" fmla="*/ 0 h 31"/>
                  <a:gd name="T17" fmla="*/ 1353 w 1353"/>
                  <a:gd name="T18" fmla="*/ 31 h 31"/>
                </a:gdLst>
                <a:ahLst/>
                <a:cxnLst>
                  <a:cxn ang="T10">
                    <a:pos x="T0" y="T1"/>
                  </a:cxn>
                  <a:cxn ang="T11">
                    <a:pos x="T2" y="T3"/>
                  </a:cxn>
                  <a:cxn ang="T12">
                    <a:pos x="T4" y="T5"/>
                  </a:cxn>
                  <a:cxn ang="T13">
                    <a:pos x="T6" y="T7"/>
                  </a:cxn>
                  <a:cxn ang="T14">
                    <a:pos x="T8" y="T9"/>
                  </a:cxn>
                </a:cxnLst>
                <a:rect l="T15" t="T16" r="T17" b="T18"/>
                <a:pathLst>
                  <a:path w="1353" h="31">
                    <a:moveTo>
                      <a:pt x="0" y="0"/>
                    </a:moveTo>
                    <a:lnTo>
                      <a:pt x="1353" y="0"/>
                    </a:lnTo>
                    <a:cubicBezTo>
                      <a:pt x="1352" y="10"/>
                      <a:pt x="1351" y="21"/>
                      <a:pt x="1351" y="31"/>
                    </a:cubicBez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3" name="Freeform 135"/>
              <p:cNvSpPr>
                <a:spLocks/>
              </p:cNvSpPr>
              <p:nvPr/>
            </p:nvSpPr>
            <p:spPr bwMode="auto">
              <a:xfrm>
                <a:off x="3968" y="2503"/>
                <a:ext cx="311" cy="6"/>
              </a:xfrm>
              <a:custGeom>
                <a:avLst/>
                <a:gdLst>
                  <a:gd name="T0" fmla="*/ 0 w 1350"/>
                  <a:gd name="T1" fmla="*/ 0 h 30"/>
                  <a:gd name="T2" fmla="*/ 0 w 1350"/>
                  <a:gd name="T3" fmla="*/ 0 h 30"/>
                  <a:gd name="T4" fmla="*/ 0 w 1350"/>
                  <a:gd name="T5" fmla="*/ 0 h 30"/>
                  <a:gd name="T6" fmla="*/ 0 w 1350"/>
                  <a:gd name="T7" fmla="*/ 0 h 30"/>
                  <a:gd name="T8" fmla="*/ 0 w 1350"/>
                  <a:gd name="T9" fmla="*/ 0 h 30"/>
                  <a:gd name="T10" fmla="*/ 0 w 1350"/>
                  <a:gd name="T11" fmla="*/ 0 h 30"/>
                  <a:gd name="T12" fmla="*/ 0 60000 65536"/>
                  <a:gd name="T13" fmla="*/ 0 60000 65536"/>
                  <a:gd name="T14" fmla="*/ 0 60000 65536"/>
                  <a:gd name="T15" fmla="*/ 0 60000 65536"/>
                  <a:gd name="T16" fmla="*/ 0 60000 65536"/>
                  <a:gd name="T17" fmla="*/ 0 60000 65536"/>
                  <a:gd name="T18" fmla="*/ 0 w 1350"/>
                  <a:gd name="T19" fmla="*/ 0 h 30"/>
                  <a:gd name="T20" fmla="*/ 1350 w 135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50" h="30">
                    <a:moveTo>
                      <a:pt x="0" y="0"/>
                    </a:moveTo>
                    <a:lnTo>
                      <a:pt x="1350" y="0"/>
                    </a:lnTo>
                    <a:lnTo>
                      <a:pt x="1350" y="10"/>
                    </a:lnTo>
                    <a:cubicBezTo>
                      <a:pt x="1350" y="17"/>
                      <a:pt x="1350" y="23"/>
                      <a:pt x="1350" y="30"/>
                    </a:cubicBezTo>
                    <a:lnTo>
                      <a:pt x="0" y="30"/>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4" name="Freeform 136"/>
              <p:cNvSpPr>
                <a:spLocks/>
              </p:cNvSpPr>
              <p:nvPr/>
            </p:nvSpPr>
            <p:spPr bwMode="auto">
              <a:xfrm>
                <a:off x="3968" y="2517"/>
                <a:ext cx="312" cy="7"/>
              </a:xfrm>
              <a:custGeom>
                <a:avLst/>
                <a:gdLst>
                  <a:gd name="T0" fmla="*/ 0 w 1354"/>
                  <a:gd name="T1" fmla="*/ 0 h 30"/>
                  <a:gd name="T2" fmla="*/ 0 w 1354"/>
                  <a:gd name="T3" fmla="*/ 0 h 30"/>
                  <a:gd name="T4" fmla="*/ 0 w 1354"/>
                  <a:gd name="T5" fmla="*/ 0 h 30"/>
                  <a:gd name="T6" fmla="*/ 0 w 1354"/>
                  <a:gd name="T7" fmla="*/ 0 h 30"/>
                  <a:gd name="T8" fmla="*/ 0 w 1354"/>
                  <a:gd name="T9" fmla="*/ 0 h 30"/>
                  <a:gd name="T10" fmla="*/ 0 60000 65536"/>
                  <a:gd name="T11" fmla="*/ 0 60000 65536"/>
                  <a:gd name="T12" fmla="*/ 0 60000 65536"/>
                  <a:gd name="T13" fmla="*/ 0 60000 65536"/>
                  <a:gd name="T14" fmla="*/ 0 60000 65536"/>
                  <a:gd name="T15" fmla="*/ 0 w 1354"/>
                  <a:gd name="T16" fmla="*/ 0 h 30"/>
                  <a:gd name="T17" fmla="*/ 1354 w 1354"/>
                  <a:gd name="T18" fmla="*/ 30 h 30"/>
                </a:gdLst>
                <a:ahLst/>
                <a:cxnLst>
                  <a:cxn ang="T10">
                    <a:pos x="T0" y="T1"/>
                  </a:cxn>
                  <a:cxn ang="T11">
                    <a:pos x="T2" y="T3"/>
                  </a:cxn>
                  <a:cxn ang="T12">
                    <a:pos x="T4" y="T5"/>
                  </a:cxn>
                  <a:cxn ang="T13">
                    <a:pos x="T6" y="T7"/>
                  </a:cxn>
                  <a:cxn ang="T14">
                    <a:pos x="T8" y="T9"/>
                  </a:cxn>
                </a:cxnLst>
                <a:rect l="T15" t="T16" r="T17" b="T18"/>
                <a:pathLst>
                  <a:path w="1354" h="30">
                    <a:moveTo>
                      <a:pt x="0" y="0"/>
                    </a:moveTo>
                    <a:lnTo>
                      <a:pt x="1351" y="0"/>
                    </a:lnTo>
                    <a:cubicBezTo>
                      <a:pt x="1352" y="10"/>
                      <a:pt x="1353" y="20"/>
                      <a:pt x="1354" y="30"/>
                    </a:cubicBezTo>
                    <a:lnTo>
                      <a:pt x="0" y="30"/>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5" name="Freeform 137"/>
              <p:cNvSpPr>
                <a:spLocks/>
              </p:cNvSpPr>
              <p:nvPr/>
            </p:nvSpPr>
            <p:spPr bwMode="auto">
              <a:xfrm>
                <a:off x="3968" y="2531"/>
                <a:ext cx="314" cy="7"/>
              </a:xfrm>
              <a:custGeom>
                <a:avLst/>
                <a:gdLst>
                  <a:gd name="T0" fmla="*/ 0 w 1363"/>
                  <a:gd name="T1" fmla="*/ 0 h 31"/>
                  <a:gd name="T2" fmla="*/ 0 w 1363"/>
                  <a:gd name="T3" fmla="*/ 0 h 31"/>
                  <a:gd name="T4" fmla="*/ 0 w 1363"/>
                  <a:gd name="T5" fmla="*/ 0 h 31"/>
                  <a:gd name="T6" fmla="*/ 0 w 1363"/>
                  <a:gd name="T7" fmla="*/ 0 h 31"/>
                  <a:gd name="T8" fmla="*/ 0 w 1363"/>
                  <a:gd name="T9" fmla="*/ 0 h 31"/>
                  <a:gd name="T10" fmla="*/ 0 60000 65536"/>
                  <a:gd name="T11" fmla="*/ 0 60000 65536"/>
                  <a:gd name="T12" fmla="*/ 0 60000 65536"/>
                  <a:gd name="T13" fmla="*/ 0 60000 65536"/>
                  <a:gd name="T14" fmla="*/ 0 60000 65536"/>
                  <a:gd name="T15" fmla="*/ 0 w 1363"/>
                  <a:gd name="T16" fmla="*/ 0 h 31"/>
                  <a:gd name="T17" fmla="*/ 1363 w 1363"/>
                  <a:gd name="T18" fmla="*/ 31 h 31"/>
                </a:gdLst>
                <a:ahLst/>
                <a:cxnLst>
                  <a:cxn ang="T10">
                    <a:pos x="T0" y="T1"/>
                  </a:cxn>
                  <a:cxn ang="T11">
                    <a:pos x="T2" y="T3"/>
                  </a:cxn>
                  <a:cxn ang="T12">
                    <a:pos x="T4" y="T5"/>
                  </a:cxn>
                  <a:cxn ang="T13">
                    <a:pos x="T6" y="T7"/>
                  </a:cxn>
                  <a:cxn ang="T14">
                    <a:pos x="T8" y="T9"/>
                  </a:cxn>
                </a:cxnLst>
                <a:rect l="T15" t="T16" r="T17" b="T18"/>
                <a:pathLst>
                  <a:path w="1363" h="31">
                    <a:moveTo>
                      <a:pt x="0" y="0"/>
                    </a:moveTo>
                    <a:lnTo>
                      <a:pt x="1358" y="0"/>
                    </a:lnTo>
                    <a:cubicBezTo>
                      <a:pt x="1359" y="11"/>
                      <a:pt x="1361" y="21"/>
                      <a:pt x="1363" y="31"/>
                    </a:cubicBezTo>
                    <a:lnTo>
                      <a:pt x="0" y="31"/>
                    </a:lnTo>
                    <a:lnTo>
                      <a:pt x="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6" name="Freeform 138"/>
              <p:cNvSpPr>
                <a:spLocks/>
              </p:cNvSpPr>
              <p:nvPr/>
            </p:nvSpPr>
            <p:spPr bwMode="auto">
              <a:xfrm>
                <a:off x="3968" y="2467"/>
                <a:ext cx="315" cy="7"/>
              </a:xfrm>
              <a:custGeom>
                <a:avLst/>
                <a:gdLst>
                  <a:gd name="T0" fmla="*/ 0 w 1368"/>
                  <a:gd name="T1" fmla="*/ 0 h 31"/>
                  <a:gd name="T2" fmla="*/ 0 w 1368"/>
                  <a:gd name="T3" fmla="*/ 0 h 31"/>
                  <a:gd name="T4" fmla="*/ 0 w 1368"/>
                  <a:gd name="T5" fmla="*/ 0 h 31"/>
                  <a:gd name="T6" fmla="*/ 0 w 1368"/>
                  <a:gd name="T7" fmla="*/ 0 h 31"/>
                  <a:gd name="T8" fmla="*/ 0 w 1368"/>
                  <a:gd name="T9" fmla="*/ 0 h 31"/>
                  <a:gd name="T10" fmla="*/ 0 60000 65536"/>
                  <a:gd name="T11" fmla="*/ 0 60000 65536"/>
                  <a:gd name="T12" fmla="*/ 0 60000 65536"/>
                  <a:gd name="T13" fmla="*/ 0 60000 65536"/>
                  <a:gd name="T14" fmla="*/ 0 60000 65536"/>
                  <a:gd name="T15" fmla="*/ 0 w 1368"/>
                  <a:gd name="T16" fmla="*/ 0 h 31"/>
                  <a:gd name="T17" fmla="*/ 1368 w 1368"/>
                  <a:gd name="T18" fmla="*/ 31 h 31"/>
                </a:gdLst>
                <a:ahLst/>
                <a:cxnLst>
                  <a:cxn ang="T10">
                    <a:pos x="T0" y="T1"/>
                  </a:cxn>
                  <a:cxn ang="T11">
                    <a:pos x="T2" y="T3"/>
                  </a:cxn>
                  <a:cxn ang="T12">
                    <a:pos x="T4" y="T5"/>
                  </a:cxn>
                  <a:cxn ang="T13">
                    <a:pos x="T6" y="T7"/>
                  </a:cxn>
                  <a:cxn ang="T14">
                    <a:pos x="T8" y="T9"/>
                  </a:cxn>
                </a:cxnLst>
                <a:rect l="T15" t="T16" r="T17" b="T18"/>
                <a:pathLst>
                  <a:path w="1368" h="31">
                    <a:moveTo>
                      <a:pt x="0" y="0"/>
                    </a:moveTo>
                    <a:lnTo>
                      <a:pt x="1368" y="0"/>
                    </a:lnTo>
                    <a:cubicBezTo>
                      <a:pt x="1365" y="10"/>
                      <a:pt x="1363" y="20"/>
                      <a:pt x="1361" y="31"/>
                    </a:cubicBez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7" name="Freeform 139"/>
              <p:cNvSpPr>
                <a:spLocks/>
              </p:cNvSpPr>
              <p:nvPr/>
            </p:nvSpPr>
            <p:spPr bwMode="auto">
              <a:xfrm>
                <a:off x="3968" y="2481"/>
                <a:ext cx="312" cy="7"/>
              </a:xfrm>
              <a:custGeom>
                <a:avLst/>
                <a:gdLst>
                  <a:gd name="T0" fmla="*/ 0 w 1356"/>
                  <a:gd name="T1" fmla="*/ 0 h 30"/>
                  <a:gd name="T2" fmla="*/ 0 w 1356"/>
                  <a:gd name="T3" fmla="*/ 0 h 30"/>
                  <a:gd name="T4" fmla="*/ 0 w 1356"/>
                  <a:gd name="T5" fmla="*/ 0 h 30"/>
                  <a:gd name="T6" fmla="*/ 0 w 1356"/>
                  <a:gd name="T7" fmla="*/ 0 h 30"/>
                  <a:gd name="T8" fmla="*/ 0 w 1356"/>
                  <a:gd name="T9" fmla="*/ 0 h 30"/>
                  <a:gd name="T10" fmla="*/ 0 60000 65536"/>
                  <a:gd name="T11" fmla="*/ 0 60000 65536"/>
                  <a:gd name="T12" fmla="*/ 0 60000 65536"/>
                  <a:gd name="T13" fmla="*/ 0 60000 65536"/>
                  <a:gd name="T14" fmla="*/ 0 60000 65536"/>
                  <a:gd name="T15" fmla="*/ 0 w 1356"/>
                  <a:gd name="T16" fmla="*/ 0 h 30"/>
                  <a:gd name="T17" fmla="*/ 1356 w 1356"/>
                  <a:gd name="T18" fmla="*/ 30 h 30"/>
                </a:gdLst>
                <a:ahLst/>
                <a:cxnLst>
                  <a:cxn ang="T10">
                    <a:pos x="T0" y="T1"/>
                  </a:cxn>
                  <a:cxn ang="T11">
                    <a:pos x="T2" y="T3"/>
                  </a:cxn>
                  <a:cxn ang="T12">
                    <a:pos x="T4" y="T5"/>
                  </a:cxn>
                  <a:cxn ang="T13">
                    <a:pos x="T6" y="T7"/>
                  </a:cxn>
                  <a:cxn ang="T14">
                    <a:pos x="T8" y="T9"/>
                  </a:cxn>
                </a:cxnLst>
                <a:rect l="T15" t="T16" r="T17" b="T18"/>
                <a:pathLst>
                  <a:path w="1356" h="30">
                    <a:moveTo>
                      <a:pt x="0" y="0"/>
                    </a:moveTo>
                    <a:lnTo>
                      <a:pt x="1356" y="0"/>
                    </a:lnTo>
                    <a:cubicBezTo>
                      <a:pt x="1355" y="10"/>
                      <a:pt x="1354" y="20"/>
                      <a:pt x="1353" y="30"/>
                    </a:cubicBezTo>
                    <a:lnTo>
                      <a:pt x="0" y="30"/>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8" name="Freeform 140"/>
              <p:cNvSpPr>
                <a:spLocks/>
              </p:cNvSpPr>
              <p:nvPr/>
            </p:nvSpPr>
            <p:spPr bwMode="auto">
              <a:xfrm>
                <a:off x="3968" y="2495"/>
                <a:ext cx="311" cy="8"/>
              </a:xfrm>
              <a:custGeom>
                <a:avLst/>
                <a:gdLst>
                  <a:gd name="T0" fmla="*/ 0 w 1351"/>
                  <a:gd name="T1" fmla="*/ 0 h 31"/>
                  <a:gd name="T2" fmla="*/ 0 w 1351"/>
                  <a:gd name="T3" fmla="*/ 0 h 31"/>
                  <a:gd name="T4" fmla="*/ 0 w 1351"/>
                  <a:gd name="T5" fmla="*/ 0 h 31"/>
                  <a:gd name="T6" fmla="*/ 0 w 1351"/>
                  <a:gd name="T7" fmla="*/ 0 h 31"/>
                  <a:gd name="T8" fmla="*/ 0 w 1351"/>
                  <a:gd name="T9" fmla="*/ 0 h 31"/>
                  <a:gd name="T10" fmla="*/ 0 60000 65536"/>
                  <a:gd name="T11" fmla="*/ 0 60000 65536"/>
                  <a:gd name="T12" fmla="*/ 0 60000 65536"/>
                  <a:gd name="T13" fmla="*/ 0 60000 65536"/>
                  <a:gd name="T14" fmla="*/ 0 60000 65536"/>
                  <a:gd name="T15" fmla="*/ 0 w 1351"/>
                  <a:gd name="T16" fmla="*/ 0 h 31"/>
                  <a:gd name="T17" fmla="*/ 1351 w 1351"/>
                  <a:gd name="T18" fmla="*/ 31 h 31"/>
                </a:gdLst>
                <a:ahLst/>
                <a:cxnLst>
                  <a:cxn ang="T10">
                    <a:pos x="T0" y="T1"/>
                  </a:cxn>
                  <a:cxn ang="T11">
                    <a:pos x="T2" y="T3"/>
                  </a:cxn>
                  <a:cxn ang="T12">
                    <a:pos x="T4" y="T5"/>
                  </a:cxn>
                  <a:cxn ang="T13">
                    <a:pos x="T6" y="T7"/>
                  </a:cxn>
                  <a:cxn ang="T14">
                    <a:pos x="T8" y="T9"/>
                  </a:cxn>
                </a:cxnLst>
                <a:rect l="T15" t="T16" r="T17" b="T18"/>
                <a:pathLst>
                  <a:path w="1351" h="31">
                    <a:moveTo>
                      <a:pt x="0" y="0"/>
                    </a:moveTo>
                    <a:lnTo>
                      <a:pt x="1351" y="0"/>
                    </a:lnTo>
                    <a:cubicBezTo>
                      <a:pt x="1350" y="10"/>
                      <a:pt x="1350" y="20"/>
                      <a:pt x="1350" y="31"/>
                    </a:cubicBez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19" name="Freeform 141"/>
              <p:cNvSpPr>
                <a:spLocks/>
              </p:cNvSpPr>
              <p:nvPr/>
            </p:nvSpPr>
            <p:spPr bwMode="auto">
              <a:xfrm>
                <a:off x="3968" y="2509"/>
                <a:ext cx="311" cy="8"/>
              </a:xfrm>
              <a:custGeom>
                <a:avLst/>
                <a:gdLst>
                  <a:gd name="T0" fmla="*/ 0 w 1351"/>
                  <a:gd name="T1" fmla="*/ 0 h 31"/>
                  <a:gd name="T2" fmla="*/ 0 w 1351"/>
                  <a:gd name="T3" fmla="*/ 0 h 31"/>
                  <a:gd name="T4" fmla="*/ 0 w 1351"/>
                  <a:gd name="T5" fmla="*/ 0 h 31"/>
                  <a:gd name="T6" fmla="*/ 0 w 1351"/>
                  <a:gd name="T7" fmla="*/ 0 h 31"/>
                  <a:gd name="T8" fmla="*/ 0 w 1351"/>
                  <a:gd name="T9" fmla="*/ 0 h 31"/>
                  <a:gd name="T10" fmla="*/ 0 60000 65536"/>
                  <a:gd name="T11" fmla="*/ 0 60000 65536"/>
                  <a:gd name="T12" fmla="*/ 0 60000 65536"/>
                  <a:gd name="T13" fmla="*/ 0 60000 65536"/>
                  <a:gd name="T14" fmla="*/ 0 60000 65536"/>
                  <a:gd name="T15" fmla="*/ 0 w 1351"/>
                  <a:gd name="T16" fmla="*/ 0 h 31"/>
                  <a:gd name="T17" fmla="*/ 1351 w 1351"/>
                  <a:gd name="T18" fmla="*/ 31 h 31"/>
                </a:gdLst>
                <a:ahLst/>
                <a:cxnLst>
                  <a:cxn ang="T10">
                    <a:pos x="T0" y="T1"/>
                  </a:cxn>
                  <a:cxn ang="T11">
                    <a:pos x="T2" y="T3"/>
                  </a:cxn>
                  <a:cxn ang="T12">
                    <a:pos x="T4" y="T5"/>
                  </a:cxn>
                  <a:cxn ang="T13">
                    <a:pos x="T6" y="T7"/>
                  </a:cxn>
                  <a:cxn ang="T14">
                    <a:pos x="T8" y="T9"/>
                  </a:cxn>
                </a:cxnLst>
                <a:rect l="T15" t="T16" r="T17" b="T18"/>
                <a:pathLst>
                  <a:path w="1351" h="31">
                    <a:moveTo>
                      <a:pt x="0" y="0"/>
                    </a:moveTo>
                    <a:lnTo>
                      <a:pt x="1350" y="0"/>
                    </a:lnTo>
                    <a:cubicBezTo>
                      <a:pt x="1350" y="10"/>
                      <a:pt x="1351" y="21"/>
                      <a:pt x="1351" y="31"/>
                    </a:cubicBez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20" name="Freeform 142"/>
              <p:cNvSpPr>
                <a:spLocks/>
              </p:cNvSpPr>
              <p:nvPr/>
            </p:nvSpPr>
            <p:spPr bwMode="auto">
              <a:xfrm>
                <a:off x="3968" y="2524"/>
                <a:ext cx="313" cy="7"/>
              </a:xfrm>
              <a:custGeom>
                <a:avLst/>
                <a:gdLst>
                  <a:gd name="T0" fmla="*/ 0 w 1358"/>
                  <a:gd name="T1" fmla="*/ 0 h 31"/>
                  <a:gd name="T2" fmla="*/ 0 w 1358"/>
                  <a:gd name="T3" fmla="*/ 0 h 31"/>
                  <a:gd name="T4" fmla="*/ 0 w 1358"/>
                  <a:gd name="T5" fmla="*/ 0 h 31"/>
                  <a:gd name="T6" fmla="*/ 0 w 1358"/>
                  <a:gd name="T7" fmla="*/ 0 h 31"/>
                  <a:gd name="T8" fmla="*/ 0 w 1358"/>
                  <a:gd name="T9" fmla="*/ 0 h 31"/>
                  <a:gd name="T10" fmla="*/ 0 w 1358"/>
                  <a:gd name="T11" fmla="*/ 0 h 31"/>
                  <a:gd name="T12" fmla="*/ 0 60000 65536"/>
                  <a:gd name="T13" fmla="*/ 0 60000 65536"/>
                  <a:gd name="T14" fmla="*/ 0 60000 65536"/>
                  <a:gd name="T15" fmla="*/ 0 60000 65536"/>
                  <a:gd name="T16" fmla="*/ 0 60000 65536"/>
                  <a:gd name="T17" fmla="*/ 0 60000 65536"/>
                  <a:gd name="T18" fmla="*/ 0 w 1358"/>
                  <a:gd name="T19" fmla="*/ 0 h 31"/>
                  <a:gd name="T20" fmla="*/ 1358 w 135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58" h="31">
                    <a:moveTo>
                      <a:pt x="0" y="0"/>
                    </a:moveTo>
                    <a:lnTo>
                      <a:pt x="1354" y="0"/>
                    </a:lnTo>
                    <a:cubicBezTo>
                      <a:pt x="1355" y="8"/>
                      <a:pt x="1355" y="15"/>
                      <a:pt x="1356" y="22"/>
                    </a:cubicBezTo>
                    <a:lnTo>
                      <a:pt x="1358" y="31"/>
                    </a:lnTo>
                    <a:lnTo>
                      <a:pt x="0" y="31"/>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21" name="Freeform 143"/>
              <p:cNvSpPr>
                <a:spLocks/>
              </p:cNvSpPr>
              <p:nvPr/>
            </p:nvSpPr>
            <p:spPr bwMode="auto">
              <a:xfrm>
                <a:off x="3968" y="2538"/>
                <a:ext cx="315" cy="7"/>
              </a:xfrm>
              <a:custGeom>
                <a:avLst/>
                <a:gdLst>
                  <a:gd name="T0" fmla="*/ 0 w 1370"/>
                  <a:gd name="T1" fmla="*/ 0 h 30"/>
                  <a:gd name="T2" fmla="*/ 0 w 1370"/>
                  <a:gd name="T3" fmla="*/ 0 h 30"/>
                  <a:gd name="T4" fmla="*/ 0 w 1370"/>
                  <a:gd name="T5" fmla="*/ 0 h 30"/>
                  <a:gd name="T6" fmla="*/ 0 w 1370"/>
                  <a:gd name="T7" fmla="*/ 0 h 30"/>
                  <a:gd name="T8" fmla="*/ 0 w 1370"/>
                  <a:gd name="T9" fmla="*/ 0 h 30"/>
                  <a:gd name="T10" fmla="*/ 0 60000 65536"/>
                  <a:gd name="T11" fmla="*/ 0 60000 65536"/>
                  <a:gd name="T12" fmla="*/ 0 60000 65536"/>
                  <a:gd name="T13" fmla="*/ 0 60000 65536"/>
                  <a:gd name="T14" fmla="*/ 0 60000 65536"/>
                  <a:gd name="T15" fmla="*/ 0 w 1370"/>
                  <a:gd name="T16" fmla="*/ 0 h 30"/>
                  <a:gd name="T17" fmla="*/ 1370 w 1370"/>
                  <a:gd name="T18" fmla="*/ 30 h 30"/>
                </a:gdLst>
                <a:ahLst/>
                <a:cxnLst>
                  <a:cxn ang="T10">
                    <a:pos x="T0" y="T1"/>
                  </a:cxn>
                  <a:cxn ang="T11">
                    <a:pos x="T2" y="T3"/>
                  </a:cxn>
                  <a:cxn ang="T12">
                    <a:pos x="T4" y="T5"/>
                  </a:cxn>
                  <a:cxn ang="T13">
                    <a:pos x="T6" y="T7"/>
                  </a:cxn>
                  <a:cxn ang="T14">
                    <a:pos x="T8" y="T9"/>
                  </a:cxn>
                </a:cxnLst>
                <a:rect l="T15" t="T16" r="T17" b="T18"/>
                <a:pathLst>
                  <a:path w="1370" h="30">
                    <a:moveTo>
                      <a:pt x="0" y="0"/>
                    </a:moveTo>
                    <a:lnTo>
                      <a:pt x="1363" y="0"/>
                    </a:lnTo>
                    <a:cubicBezTo>
                      <a:pt x="1365" y="10"/>
                      <a:pt x="1368" y="21"/>
                      <a:pt x="1370" y="30"/>
                    </a:cubicBezTo>
                    <a:lnTo>
                      <a:pt x="0" y="30"/>
                    </a:lnTo>
                    <a:lnTo>
                      <a:pt x="0"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22" name="Freeform 144"/>
              <p:cNvSpPr>
                <a:spLocks/>
              </p:cNvSpPr>
              <p:nvPr/>
            </p:nvSpPr>
            <p:spPr bwMode="auto">
              <a:xfrm>
                <a:off x="3968" y="2545"/>
                <a:ext cx="317" cy="5"/>
              </a:xfrm>
              <a:custGeom>
                <a:avLst/>
                <a:gdLst>
                  <a:gd name="T0" fmla="*/ 0 w 1377"/>
                  <a:gd name="T1" fmla="*/ 0 h 21"/>
                  <a:gd name="T2" fmla="*/ 0 w 1377"/>
                  <a:gd name="T3" fmla="*/ 0 h 21"/>
                  <a:gd name="T4" fmla="*/ 0 w 1377"/>
                  <a:gd name="T5" fmla="*/ 0 h 21"/>
                  <a:gd name="T6" fmla="*/ 0 w 1377"/>
                  <a:gd name="T7" fmla="*/ 0 h 21"/>
                  <a:gd name="T8" fmla="*/ 0 w 1377"/>
                  <a:gd name="T9" fmla="*/ 0 h 21"/>
                  <a:gd name="T10" fmla="*/ 0 60000 65536"/>
                  <a:gd name="T11" fmla="*/ 0 60000 65536"/>
                  <a:gd name="T12" fmla="*/ 0 60000 65536"/>
                  <a:gd name="T13" fmla="*/ 0 60000 65536"/>
                  <a:gd name="T14" fmla="*/ 0 60000 65536"/>
                  <a:gd name="T15" fmla="*/ 0 w 1377"/>
                  <a:gd name="T16" fmla="*/ 0 h 21"/>
                  <a:gd name="T17" fmla="*/ 1377 w 1377"/>
                  <a:gd name="T18" fmla="*/ 21 h 21"/>
                </a:gdLst>
                <a:ahLst/>
                <a:cxnLst>
                  <a:cxn ang="T10">
                    <a:pos x="T0" y="T1"/>
                  </a:cxn>
                  <a:cxn ang="T11">
                    <a:pos x="T2" y="T3"/>
                  </a:cxn>
                  <a:cxn ang="T12">
                    <a:pos x="T4" y="T5"/>
                  </a:cxn>
                  <a:cxn ang="T13">
                    <a:pos x="T6" y="T7"/>
                  </a:cxn>
                  <a:cxn ang="T14">
                    <a:pos x="T8" y="T9"/>
                  </a:cxn>
                </a:cxnLst>
                <a:rect l="T15" t="T16" r="T17" b="T18"/>
                <a:pathLst>
                  <a:path w="1377" h="21">
                    <a:moveTo>
                      <a:pt x="0" y="0"/>
                    </a:moveTo>
                    <a:lnTo>
                      <a:pt x="1370" y="0"/>
                    </a:lnTo>
                    <a:cubicBezTo>
                      <a:pt x="1373" y="8"/>
                      <a:pt x="1375" y="14"/>
                      <a:pt x="1377" y="21"/>
                    </a:cubicBezTo>
                    <a:lnTo>
                      <a:pt x="0" y="21"/>
                    </a:lnTo>
                    <a:lnTo>
                      <a:pt x="0" y="0"/>
                    </a:lnTo>
                    <a:close/>
                  </a:path>
                </a:pathLst>
              </a:custGeom>
              <a:solidFill>
                <a:srgbClr val="6F9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23" name="Freeform 145"/>
              <p:cNvSpPr>
                <a:spLocks/>
              </p:cNvSpPr>
              <p:nvPr/>
            </p:nvSpPr>
            <p:spPr bwMode="auto">
              <a:xfrm>
                <a:off x="3642" y="2439"/>
                <a:ext cx="652" cy="131"/>
              </a:xfrm>
              <a:custGeom>
                <a:avLst/>
                <a:gdLst>
                  <a:gd name="T0" fmla="*/ 0 w 2829"/>
                  <a:gd name="T1" fmla="*/ 0 h 568"/>
                  <a:gd name="T2" fmla="*/ 0 w 2829"/>
                  <a:gd name="T3" fmla="*/ 0 h 568"/>
                  <a:gd name="T4" fmla="*/ 0 w 2829"/>
                  <a:gd name="T5" fmla="*/ 0 h 568"/>
                  <a:gd name="T6" fmla="*/ 0 w 2829"/>
                  <a:gd name="T7" fmla="*/ 0 h 568"/>
                  <a:gd name="T8" fmla="*/ 0 w 2829"/>
                  <a:gd name="T9" fmla="*/ 0 h 568"/>
                  <a:gd name="T10" fmla="*/ 0 w 2829"/>
                  <a:gd name="T11" fmla="*/ 0 h 568"/>
                  <a:gd name="T12" fmla="*/ 0 w 2829"/>
                  <a:gd name="T13" fmla="*/ 0 h 568"/>
                  <a:gd name="T14" fmla="*/ 0 w 2829"/>
                  <a:gd name="T15" fmla="*/ 0 h 568"/>
                  <a:gd name="T16" fmla="*/ 0 w 2829"/>
                  <a:gd name="T17" fmla="*/ 0 h 568"/>
                  <a:gd name="T18" fmla="*/ 0 w 2829"/>
                  <a:gd name="T19" fmla="*/ 0 h 568"/>
                  <a:gd name="T20" fmla="*/ 0 w 2829"/>
                  <a:gd name="T21" fmla="*/ 0 h 568"/>
                  <a:gd name="T22" fmla="*/ 0 w 2829"/>
                  <a:gd name="T23" fmla="*/ 0 h 568"/>
                  <a:gd name="T24" fmla="*/ 0 w 2829"/>
                  <a:gd name="T25" fmla="*/ 0 h 568"/>
                  <a:gd name="T26" fmla="*/ 0 w 2829"/>
                  <a:gd name="T27" fmla="*/ 0 h 568"/>
                  <a:gd name="T28" fmla="*/ 0 w 2829"/>
                  <a:gd name="T29" fmla="*/ 0 h 5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29"/>
                  <a:gd name="T46" fmla="*/ 0 h 568"/>
                  <a:gd name="T47" fmla="*/ 2829 w 2829"/>
                  <a:gd name="T48" fmla="*/ 568 h 5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29" h="568">
                    <a:moveTo>
                      <a:pt x="2829" y="568"/>
                    </a:moveTo>
                    <a:lnTo>
                      <a:pt x="121" y="568"/>
                    </a:lnTo>
                    <a:cubicBezTo>
                      <a:pt x="56" y="568"/>
                      <a:pt x="19" y="489"/>
                      <a:pt x="6" y="387"/>
                    </a:cubicBezTo>
                    <a:cubicBezTo>
                      <a:pt x="2" y="354"/>
                      <a:pt x="0" y="318"/>
                      <a:pt x="0" y="284"/>
                    </a:cubicBezTo>
                    <a:cubicBezTo>
                      <a:pt x="0" y="249"/>
                      <a:pt x="2" y="214"/>
                      <a:pt x="6" y="180"/>
                    </a:cubicBezTo>
                    <a:cubicBezTo>
                      <a:pt x="19" y="79"/>
                      <a:pt x="56" y="0"/>
                      <a:pt x="121" y="0"/>
                    </a:cubicBezTo>
                    <a:lnTo>
                      <a:pt x="2829" y="0"/>
                    </a:lnTo>
                    <a:lnTo>
                      <a:pt x="2829" y="90"/>
                    </a:lnTo>
                    <a:lnTo>
                      <a:pt x="121" y="90"/>
                    </a:lnTo>
                    <a:cubicBezTo>
                      <a:pt x="112" y="90"/>
                      <a:pt x="102" y="134"/>
                      <a:pt x="95" y="192"/>
                    </a:cubicBezTo>
                    <a:cubicBezTo>
                      <a:pt x="91" y="220"/>
                      <a:pt x="90" y="251"/>
                      <a:pt x="90" y="284"/>
                    </a:cubicBezTo>
                    <a:cubicBezTo>
                      <a:pt x="90" y="316"/>
                      <a:pt x="91" y="348"/>
                      <a:pt x="95" y="376"/>
                    </a:cubicBezTo>
                    <a:cubicBezTo>
                      <a:pt x="102" y="433"/>
                      <a:pt x="112" y="478"/>
                      <a:pt x="121" y="478"/>
                    </a:cubicBezTo>
                    <a:lnTo>
                      <a:pt x="2829" y="478"/>
                    </a:lnTo>
                    <a:lnTo>
                      <a:pt x="2829" y="568"/>
                    </a:lnTo>
                    <a:close/>
                  </a:path>
                </a:pathLst>
              </a:custGeom>
              <a:solidFill>
                <a:srgbClr val="27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24" name="Freeform 146"/>
              <p:cNvSpPr>
                <a:spLocks noEditPoints="1"/>
              </p:cNvSpPr>
              <p:nvPr/>
            </p:nvSpPr>
            <p:spPr bwMode="auto">
              <a:xfrm>
                <a:off x="3968" y="2439"/>
                <a:ext cx="326" cy="131"/>
              </a:xfrm>
              <a:custGeom>
                <a:avLst/>
                <a:gdLst>
                  <a:gd name="T0" fmla="*/ 0 w 1415"/>
                  <a:gd name="T1" fmla="*/ 0 h 568"/>
                  <a:gd name="T2" fmla="*/ 0 w 1415"/>
                  <a:gd name="T3" fmla="*/ 0 h 568"/>
                  <a:gd name="T4" fmla="*/ 0 w 1415"/>
                  <a:gd name="T5" fmla="*/ 0 h 568"/>
                  <a:gd name="T6" fmla="*/ 0 w 1415"/>
                  <a:gd name="T7" fmla="*/ 0 h 568"/>
                  <a:gd name="T8" fmla="*/ 0 w 1415"/>
                  <a:gd name="T9" fmla="*/ 0 h 568"/>
                  <a:gd name="T10" fmla="*/ 0 w 1415"/>
                  <a:gd name="T11" fmla="*/ 0 h 568"/>
                  <a:gd name="T12" fmla="*/ 0 w 1415"/>
                  <a:gd name="T13" fmla="*/ 0 h 568"/>
                  <a:gd name="T14" fmla="*/ 0 w 1415"/>
                  <a:gd name="T15" fmla="*/ 0 h 568"/>
                  <a:gd name="T16" fmla="*/ 0 w 1415"/>
                  <a:gd name="T17" fmla="*/ 0 h 568"/>
                  <a:gd name="T18" fmla="*/ 0 w 1415"/>
                  <a:gd name="T19" fmla="*/ 0 h 5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5"/>
                  <a:gd name="T31" fmla="*/ 0 h 568"/>
                  <a:gd name="T32" fmla="*/ 1415 w 1415"/>
                  <a:gd name="T33" fmla="*/ 568 h 5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5" h="568">
                    <a:moveTo>
                      <a:pt x="1415" y="568"/>
                    </a:moveTo>
                    <a:lnTo>
                      <a:pt x="0" y="568"/>
                    </a:lnTo>
                    <a:lnTo>
                      <a:pt x="0" y="478"/>
                    </a:lnTo>
                    <a:lnTo>
                      <a:pt x="1415" y="478"/>
                    </a:lnTo>
                    <a:lnTo>
                      <a:pt x="1415" y="568"/>
                    </a:lnTo>
                    <a:close/>
                    <a:moveTo>
                      <a:pt x="0" y="0"/>
                    </a:moveTo>
                    <a:lnTo>
                      <a:pt x="1415" y="0"/>
                    </a:lnTo>
                    <a:lnTo>
                      <a:pt x="1415" y="90"/>
                    </a:lnTo>
                    <a:lnTo>
                      <a:pt x="0" y="90"/>
                    </a:lnTo>
                    <a:lnTo>
                      <a:pt x="0" y="0"/>
                    </a:lnTo>
                    <a:close/>
                  </a:path>
                </a:pathLst>
              </a:custGeom>
              <a:solidFill>
                <a:srgbClr val="00AD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25" name="Rectangle 147"/>
              <p:cNvSpPr>
                <a:spLocks noChangeArrowheads="1"/>
              </p:cNvSpPr>
              <p:nvPr/>
            </p:nvSpPr>
            <p:spPr bwMode="auto">
              <a:xfrm>
                <a:off x="3974" y="2403"/>
                <a:ext cx="237" cy="15"/>
              </a:xfrm>
              <a:prstGeom prst="rect">
                <a:avLst/>
              </a:prstGeom>
              <a:solidFill>
                <a:srgbClr val="AAC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26" name="Rectangle 148"/>
              <p:cNvSpPr>
                <a:spLocks noChangeArrowheads="1"/>
              </p:cNvSpPr>
              <p:nvPr/>
            </p:nvSpPr>
            <p:spPr bwMode="auto">
              <a:xfrm>
                <a:off x="3960" y="2418"/>
                <a:ext cx="265" cy="14"/>
              </a:xfrm>
              <a:prstGeom prst="rect">
                <a:avLst/>
              </a:prstGeom>
              <a:solidFill>
                <a:srgbClr val="79A7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27" name="Rectangle 149"/>
              <p:cNvSpPr>
                <a:spLocks noChangeArrowheads="1"/>
              </p:cNvSpPr>
              <p:nvPr/>
            </p:nvSpPr>
            <p:spPr bwMode="auto">
              <a:xfrm>
                <a:off x="4072" y="2423"/>
                <a:ext cx="446" cy="17"/>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28" name="Rectangle 150"/>
              <p:cNvSpPr>
                <a:spLocks noChangeArrowheads="1"/>
              </p:cNvSpPr>
              <p:nvPr/>
            </p:nvSpPr>
            <p:spPr bwMode="auto">
              <a:xfrm>
                <a:off x="3639" y="2344"/>
                <a:ext cx="356"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29" name="Rectangle 151"/>
              <p:cNvSpPr>
                <a:spLocks noChangeArrowheads="1"/>
              </p:cNvSpPr>
              <p:nvPr/>
            </p:nvSpPr>
            <p:spPr bwMode="auto">
              <a:xfrm>
                <a:off x="3639" y="2357"/>
                <a:ext cx="356" cy="6"/>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0" name="Rectangle 152"/>
              <p:cNvSpPr>
                <a:spLocks noChangeArrowheads="1"/>
              </p:cNvSpPr>
              <p:nvPr/>
            </p:nvSpPr>
            <p:spPr bwMode="auto">
              <a:xfrm>
                <a:off x="3639" y="2369"/>
                <a:ext cx="356" cy="6"/>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1" name="Rectangle 153"/>
              <p:cNvSpPr>
                <a:spLocks noChangeArrowheads="1"/>
              </p:cNvSpPr>
              <p:nvPr/>
            </p:nvSpPr>
            <p:spPr bwMode="auto">
              <a:xfrm>
                <a:off x="3639" y="2381"/>
                <a:ext cx="356"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2" name="Rectangle 154"/>
              <p:cNvSpPr>
                <a:spLocks noChangeArrowheads="1"/>
              </p:cNvSpPr>
              <p:nvPr/>
            </p:nvSpPr>
            <p:spPr bwMode="auto">
              <a:xfrm>
                <a:off x="3639" y="2394"/>
                <a:ext cx="356" cy="6"/>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3" name="Rectangle 155"/>
              <p:cNvSpPr>
                <a:spLocks noChangeArrowheads="1"/>
              </p:cNvSpPr>
              <p:nvPr/>
            </p:nvSpPr>
            <p:spPr bwMode="auto">
              <a:xfrm>
                <a:off x="3639" y="2406"/>
                <a:ext cx="356" cy="6"/>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4" name="Rectangle 156"/>
              <p:cNvSpPr>
                <a:spLocks noChangeArrowheads="1"/>
              </p:cNvSpPr>
              <p:nvPr/>
            </p:nvSpPr>
            <p:spPr bwMode="auto">
              <a:xfrm>
                <a:off x="3639" y="2351"/>
                <a:ext cx="356" cy="6"/>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5" name="Rectangle 157"/>
              <p:cNvSpPr>
                <a:spLocks noChangeArrowheads="1"/>
              </p:cNvSpPr>
              <p:nvPr/>
            </p:nvSpPr>
            <p:spPr bwMode="auto">
              <a:xfrm>
                <a:off x="3639" y="2363"/>
                <a:ext cx="356" cy="6"/>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6" name="Rectangle 158"/>
              <p:cNvSpPr>
                <a:spLocks noChangeArrowheads="1"/>
              </p:cNvSpPr>
              <p:nvPr/>
            </p:nvSpPr>
            <p:spPr bwMode="auto">
              <a:xfrm>
                <a:off x="3639" y="2375"/>
                <a:ext cx="356" cy="6"/>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7" name="Rectangle 159"/>
              <p:cNvSpPr>
                <a:spLocks noChangeArrowheads="1"/>
              </p:cNvSpPr>
              <p:nvPr/>
            </p:nvSpPr>
            <p:spPr bwMode="auto">
              <a:xfrm>
                <a:off x="3639" y="2388"/>
                <a:ext cx="356" cy="6"/>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8" name="Rectangle 160"/>
              <p:cNvSpPr>
                <a:spLocks noChangeArrowheads="1"/>
              </p:cNvSpPr>
              <p:nvPr/>
            </p:nvSpPr>
            <p:spPr bwMode="auto">
              <a:xfrm>
                <a:off x="3639" y="2400"/>
                <a:ext cx="356" cy="6"/>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39" name="Rectangle 161"/>
              <p:cNvSpPr>
                <a:spLocks noChangeArrowheads="1"/>
              </p:cNvSpPr>
              <p:nvPr/>
            </p:nvSpPr>
            <p:spPr bwMode="auto">
              <a:xfrm>
                <a:off x="3639" y="2412"/>
                <a:ext cx="356" cy="6"/>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40" name="Rectangle 162"/>
              <p:cNvSpPr>
                <a:spLocks noChangeArrowheads="1"/>
              </p:cNvSpPr>
              <p:nvPr/>
            </p:nvSpPr>
            <p:spPr bwMode="auto">
              <a:xfrm>
                <a:off x="3639" y="2418"/>
                <a:ext cx="356" cy="5"/>
              </a:xfrm>
              <a:prstGeom prst="rect">
                <a:avLst/>
              </a:prstGeom>
              <a:solidFill>
                <a:srgbClr val="79A7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41" name="Freeform 163"/>
              <p:cNvSpPr>
                <a:spLocks/>
              </p:cNvSpPr>
              <p:nvPr/>
            </p:nvSpPr>
            <p:spPr bwMode="auto">
              <a:xfrm>
                <a:off x="3995" y="2344"/>
                <a:ext cx="77" cy="79"/>
              </a:xfrm>
              <a:custGeom>
                <a:avLst/>
                <a:gdLst>
                  <a:gd name="T0" fmla="*/ 0 w 338"/>
                  <a:gd name="T1" fmla="*/ 0 h 339"/>
                  <a:gd name="T2" fmla="*/ 0 w 338"/>
                  <a:gd name="T3" fmla="*/ 0 h 339"/>
                  <a:gd name="T4" fmla="*/ 0 w 338"/>
                  <a:gd name="T5" fmla="*/ 0 h 339"/>
                  <a:gd name="T6" fmla="*/ 0 w 338"/>
                  <a:gd name="T7" fmla="*/ 0 h 339"/>
                  <a:gd name="T8" fmla="*/ 0 w 338"/>
                  <a:gd name="T9" fmla="*/ 0 h 339"/>
                  <a:gd name="T10" fmla="*/ 0 w 338"/>
                  <a:gd name="T11" fmla="*/ 0 h 339"/>
                  <a:gd name="T12" fmla="*/ 0 w 338"/>
                  <a:gd name="T13" fmla="*/ 0 h 339"/>
                  <a:gd name="T14" fmla="*/ 0 w 338"/>
                  <a:gd name="T15" fmla="*/ 0 h 339"/>
                  <a:gd name="T16" fmla="*/ 0 w 338"/>
                  <a:gd name="T17" fmla="*/ 0 h 339"/>
                  <a:gd name="T18" fmla="*/ 0 w 338"/>
                  <a:gd name="T19" fmla="*/ 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8"/>
                  <a:gd name="T31" fmla="*/ 0 h 339"/>
                  <a:gd name="T32" fmla="*/ 338 w 338"/>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8" h="339">
                    <a:moveTo>
                      <a:pt x="0" y="0"/>
                    </a:moveTo>
                    <a:cubicBezTo>
                      <a:pt x="93" y="0"/>
                      <a:pt x="178" y="38"/>
                      <a:pt x="239" y="100"/>
                    </a:cubicBezTo>
                    <a:cubicBezTo>
                      <a:pt x="301" y="161"/>
                      <a:pt x="338" y="246"/>
                      <a:pt x="338" y="339"/>
                    </a:cubicBezTo>
                    <a:lnTo>
                      <a:pt x="247" y="339"/>
                    </a:lnTo>
                    <a:cubicBezTo>
                      <a:pt x="247" y="271"/>
                      <a:pt x="219" y="209"/>
                      <a:pt x="175" y="164"/>
                    </a:cubicBezTo>
                    <a:cubicBezTo>
                      <a:pt x="130" y="120"/>
                      <a:pt x="68" y="92"/>
                      <a:pt x="0" y="92"/>
                    </a:cubicBezTo>
                    <a:lnTo>
                      <a:pt x="0" y="0"/>
                    </a:lnTo>
                    <a:close/>
                  </a:path>
                </a:pathLst>
              </a:custGeom>
              <a:solidFill>
                <a:srgbClr val="E7F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2" name="Freeform 164"/>
              <p:cNvSpPr>
                <a:spLocks/>
              </p:cNvSpPr>
              <p:nvPr/>
            </p:nvSpPr>
            <p:spPr bwMode="auto">
              <a:xfrm>
                <a:off x="3995" y="2351"/>
                <a:ext cx="71" cy="72"/>
              </a:xfrm>
              <a:custGeom>
                <a:avLst/>
                <a:gdLst>
                  <a:gd name="T0" fmla="*/ 0 w 312"/>
                  <a:gd name="T1" fmla="*/ 0 h 312"/>
                  <a:gd name="T2" fmla="*/ 0 w 312"/>
                  <a:gd name="T3" fmla="*/ 0 h 312"/>
                  <a:gd name="T4" fmla="*/ 0 w 312"/>
                  <a:gd name="T5" fmla="*/ 0 h 312"/>
                  <a:gd name="T6" fmla="*/ 0 w 312"/>
                  <a:gd name="T7" fmla="*/ 0 h 312"/>
                  <a:gd name="T8" fmla="*/ 0 w 312"/>
                  <a:gd name="T9" fmla="*/ 0 h 312"/>
                  <a:gd name="T10" fmla="*/ 0 w 312"/>
                  <a:gd name="T11" fmla="*/ 0 h 312"/>
                  <a:gd name="T12" fmla="*/ 0 w 312"/>
                  <a:gd name="T13" fmla="*/ 0 h 312"/>
                  <a:gd name="T14" fmla="*/ 0 w 312"/>
                  <a:gd name="T15" fmla="*/ 0 h 312"/>
                  <a:gd name="T16" fmla="*/ 0 w 312"/>
                  <a:gd name="T17" fmla="*/ 0 h 312"/>
                  <a:gd name="T18" fmla="*/ 0 w 312"/>
                  <a:gd name="T19" fmla="*/ 0 h 3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
                  <a:gd name="T31" fmla="*/ 0 h 312"/>
                  <a:gd name="T32" fmla="*/ 312 w 312"/>
                  <a:gd name="T33" fmla="*/ 312 h 3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 h="312">
                    <a:moveTo>
                      <a:pt x="0" y="0"/>
                    </a:moveTo>
                    <a:cubicBezTo>
                      <a:pt x="86" y="0"/>
                      <a:pt x="164" y="35"/>
                      <a:pt x="220" y="92"/>
                    </a:cubicBezTo>
                    <a:cubicBezTo>
                      <a:pt x="277" y="148"/>
                      <a:pt x="312" y="226"/>
                      <a:pt x="312" y="312"/>
                    </a:cubicBezTo>
                    <a:lnTo>
                      <a:pt x="228" y="312"/>
                    </a:lnTo>
                    <a:cubicBezTo>
                      <a:pt x="228" y="249"/>
                      <a:pt x="202" y="192"/>
                      <a:pt x="161" y="151"/>
                    </a:cubicBezTo>
                    <a:cubicBezTo>
                      <a:pt x="120" y="110"/>
                      <a:pt x="63" y="84"/>
                      <a:pt x="0" y="84"/>
                    </a:cubicBezTo>
                    <a:lnTo>
                      <a:pt x="0" y="0"/>
                    </a:lnTo>
                    <a:close/>
                  </a:path>
                </a:pathLst>
              </a:custGeom>
              <a:solidFill>
                <a:srgbClr val="AEC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3" name="Freeform 165"/>
              <p:cNvSpPr>
                <a:spLocks/>
              </p:cNvSpPr>
              <p:nvPr/>
            </p:nvSpPr>
            <p:spPr bwMode="auto">
              <a:xfrm>
                <a:off x="3995" y="2357"/>
                <a:ext cx="65" cy="66"/>
              </a:xfrm>
              <a:custGeom>
                <a:avLst/>
                <a:gdLst>
                  <a:gd name="T0" fmla="*/ 0 w 285"/>
                  <a:gd name="T1" fmla="*/ 0 h 285"/>
                  <a:gd name="T2" fmla="*/ 0 w 285"/>
                  <a:gd name="T3" fmla="*/ 0 h 285"/>
                  <a:gd name="T4" fmla="*/ 0 w 285"/>
                  <a:gd name="T5" fmla="*/ 0 h 285"/>
                  <a:gd name="T6" fmla="*/ 0 w 285"/>
                  <a:gd name="T7" fmla="*/ 0 h 285"/>
                  <a:gd name="T8" fmla="*/ 0 w 285"/>
                  <a:gd name="T9" fmla="*/ 0 h 285"/>
                  <a:gd name="T10" fmla="*/ 0 w 285"/>
                  <a:gd name="T11" fmla="*/ 0 h 285"/>
                  <a:gd name="T12" fmla="*/ 0 w 285"/>
                  <a:gd name="T13" fmla="*/ 0 h 285"/>
                  <a:gd name="T14" fmla="*/ 0 w 285"/>
                  <a:gd name="T15" fmla="*/ 0 h 285"/>
                  <a:gd name="T16" fmla="*/ 0 w 285"/>
                  <a:gd name="T17" fmla="*/ 0 h 285"/>
                  <a:gd name="T18" fmla="*/ 0 w 285"/>
                  <a:gd name="T19" fmla="*/ 0 h 2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285"/>
                  <a:gd name="T32" fmla="*/ 285 w 285"/>
                  <a:gd name="T33" fmla="*/ 285 h 2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285">
                    <a:moveTo>
                      <a:pt x="0" y="0"/>
                    </a:moveTo>
                    <a:cubicBezTo>
                      <a:pt x="78" y="0"/>
                      <a:pt x="150" y="32"/>
                      <a:pt x="201" y="84"/>
                    </a:cubicBezTo>
                    <a:cubicBezTo>
                      <a:pt x="253" y="135"/>
                      <a:pt x="285" y="207"/>
                      <a:pt x="285" y="285"/>
                    </a:cubicBezTo>
                    <a:lnTo>
                      <a:pt x="208" y="285"/>
                    </a:lnTo>
                    <a:cubicBezTo>
                      <a:pt x="208" y="228"/>
                      <a:pt x="185" y="176"/>
                      <a:pt x="147" y="138"/>
                    </a:cubicBezTo>
                    <a:cubicBezTo>
                      <a:pt x="109" y="100"/>
                      <a:pt x="57" y="77"/>
                      <a:pt x="0" y="77"/>
                    </a:cubicBezTo>
                    <a:lnTo>
                      <a:pt x="0" y="0"/>
                    </a:lnTo>
                    <a:close/>
                  </a:path>
                </a:pathLst>
              </a:custGeom>
              <a:solidFill>
                <a:srgbClr val="E7F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4" name="Freeform 166"/>
              <p:cNvSpPr>
                <a:spLocks/>
              </p:cNvSpPr>
              <p:nvPr/>
            </p:nvSpPr>
            <p:spPr bwMode="auto">
              <a:xfrm>
                <a:off x="3995" y="2363"/>
                <a:ext cx="59" cy="60"/>
              </a:xfrm>
              <a:custGeom>
                <a:avLst/>
                <a:gdLst>
                  <a:gd name="T0" fmla="*/ 0 w 258"/>
                  <a:gd name="T1" fmla="*/ 0 h 258"/>
                  <a:gd name="T2" fmla="*/ 0 w 258"/>
                  <a:gd name="T3" fmla="*/ 0 h 258"/>
                  <a:gd name="T4" fmla="*/ 0 w 258"/>
                  <a:gd name="T5" fmla="*/ 0 h 258"/>
                  <a:gd name="T6" fmla="*/ 0 w 258"/>
                  <a:gd name="T7" fmla="*/ 0 h 258"/>
                  <a:gd name="T8" fmla="*/ 0 w 258"/>
                  <a:gd name="T9" fmla="*/ 0 h 258"/>
                  <a:gd name="T10" fmla="*/ 0 w 258"/>
                  <a:gd name="T11" fmla="*/ 0 h 258"/>
                  <a:gd name="T12" fmla="*/ 0 w 258"/>
                  <a:gd name="T13" fmla="*/ 0 h 258"/>
                  <a:gd name="T14" fmla="*/ 0 w 258"/>
                  <a:gd name="T15" fmla="*/ 0 h 258"/>
                  <a:gd name="T16" fmla="*/ 0 w 258"/>
                  <a:gd name="T17" fmla="*/ 0 h 258"/>
                  <a:gd name="T18" fmla="*/ 0 w 258"/>
                  <a:gd name="T19" fmla="*/ 0 h 2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258"/>
                  <a:gd name="T32" fmla="*/ 258 w 258"/>
                  <a:gd name="T33" fmla="*/ 258 h 2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258">
                    <a:moveTo>
                      <a:pt x="0" y="0"/>
                    </a:moveTo>
                    <a:cubicBezTo>
                      <a:pt x="71" y="0"/>
                      <a:pt x="136" y="29"/>
                      <a:pt x="182" y="75"/>
                    </a:cubicBezTo>
                    <a:lnTo>
                      <a:pt x="182" y="76"/>
                    </a:lnTo>
                    <a:cubicBezTo>
                      <a:pt x="229" y="122"/>
                      <a:pt x="258" y="187"/>
                      <a:pt x="258" y="258"/>
                    </a:cubicBezTo>
                    <a:lnTo>
                      <a:pt x="188" y="258"/>
                    </a:lnTo>
                    <a:cubicBezTo>
                      <a:pt x="188" y="206"/>
                      <a:pt x="167" y="159"/>
                      <a:pt x="133" y="125"/>
                    </a:cubicBezTo>
                    <a:cubicBezTo>
                      <a:pt x="99" y="91"/>
                      <a:pt x="52" y="69"/>
                      <a:pt x="0" y="69"/>
                    </a:cubicBezTo>
                    <a:lnTo>
                      <a:pt x="0" y="0"/>
                    </a:lnTo>
                    <a:close/>
                  </a:path>
                </a:pathLst>
              </a:custGeom>
              <a:solidFill>
                <a:srgbClr val="AEC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5" name="Freeform 167"/>
              <p:cNvSpPr>
                <a:spLocks/>
              </p:cNvSpPr>
              <p:nvPr/>
            </p:nvSpPr>
            <p:spPr bwMode="auto">
              <a:xfrm>
                <a:off x="3995" y="2369"/>
                <a:ext cx="53" cy="54"/>
              </a:xfrm>
              <a:custGeom>
                <a:avLst/>
                <a:gdLst>
                  <a:gd name="T0" fmla="*/ 0 w 231"/>
                  <a:gd name="T1" fmla="*/ 0 h 232"/>
                  <a:gd name="T2" fmla="*/ 0 w 231"/>
                  <a:gd name="T3" fmla="*/ 0 h 232"/>
                  <a:gd name="T4" fmla="*/ 0 w 231"/>
                  <a:gd name="T5" fmla="*/ 0 h 232"/>
                  <a:gd name="T6" fmla="*/ 0 w 231"/>
                  <a:gd name="T7" fmla="*/ 0 h 232"/>
                  <a:gd name="T8" fmla="*/ 0 w 231"/>
                  <a:gd name="T9" fmla="*/ 0 h 232"/>
                  <a:gd name="T10" fmla="*/ 0 w 231"/>
                  <a:gd name="T11" fmla="*/ 0 h 232"/>
                  <a:gd name="T12" fmla="*/ 0 w 231"/>
                  <a:gd name="T13" fmla="*/ 0 h 232"/>
                  <a:gd name="T14" fmla="*/ 0 w 231"/>
                  <a:gd name="T15" fmla="*/ 0 h 232"/>
                  <a:gd name="T16" fmla="*/ 0 w 231"/>
                  <a:gd name="T17" fmla="*/ 0 h 232"/>
                  <a:gd name="T18" fmla="*/ 0 w 231"/>
                  <a:gd name="T19" fmla="*/ 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32"/>
                  <a:gd name="T32" fmla="*/ 231 w 231"/>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32">
                    <a:moveTo>
                      <a:pt x="0" y="0"/>
                    </a:moveTo>
                    <a:cubicBezTo>
                      <a:pt x="64" y="0"/>
                      <a:pt x="122" y="26"/>
                      <a:pt x="164" y="68"/>
                    </a:cubicBezTo>
                    <a:cubicBezTo>
                      <a:pt x="205" y="110"/>
                      <a:pt x="231" y="168"/>
                      <a:pt x="231" y="232"/>
                    </a:cubicBezTo>
                    <a:lnTo>
                      <a:pt x="169" y="232"/>
                    </a:lnTo>
                    <a:cubicBezTo>
                      <a:pt x="169" y="185"/>
                      <a:pt x="150" y="143"/>
                      <a:pt x="119" y="112"/>
                    </a:cubicBezTo>
                    <a:lnTo>
                      <a:pt x="119" y="113"/>
                    </a:lnTo>
                    <a:cubicBezTo>
                      <a:pt x="89" y="82"/>
                      <a:pt x="46" y="63"/>
                      <a:pt x="0" y="63"/>
                    </a:cubicBezTo>
                    <a:lnTo>
                      <a:pt x="0" y="0"/>
                    </a:lnTo>
                    <a:close/>
                  </a:path>
                </a:pathLst>
              </a:custGeom>
              <a:solidFill>
                <a:srgbClr val="E7F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6" name="Freeform 168"/>
              <p:cNvSpPr>
                <a:spLocks/>
              </p:cNvSpPr>
              <p:nvPr/>
            </p:nvSpPr>
            <p:spPr bwMode="auto">
              <a:xfrm>
                <a:off x="3995" y="2375"/>
                <a:ext cx="47" cy="48"/>
              </a:xfrm>
              <a:custGeom>
                <a:avLst/>
                <a:gdLst>
                  <a:gd name="T0" fmla="*/ 0 w 205"/>
                  <a:gd name="T1" fmla="*/ 0 h 205"/>
                  <a:gd name="T2" fmla="*/ 0 w 205"/>
                  <a:gd name="T3" fmla="*/ 0 h 205"/>
                  <a:gd name="T4" fmla="*/ 0 w 205"/>
                  <a:gd name="T5" fmla="*/ 0 h 205"/>
                  <a:gd name="T6" fmla="*/ 0 w 205"/>
                  <a:gd name="T7" fmla="*/ 0 h 205"/>
                  <a:gd name="T8" fmla="*/ 0 w 205"/>
                  <a:gd name="T9" fmla="*/ 0 h 205"/>
                  <a:gd name="T10" fmla="*/ 0 w 205"/>
                  <a:gd name="T11" fmla="*/ 0 h 205"/>
                  <a:gd name="T12" fmla="*/ 0 w 205"/>
                  <a:gd name="T13" fmla="*/ 0 h 205"/>
                  <a:gd name="T14" fmla="*/ 0 w 205"/>
                  <a:gd name="T15" fmla="*/ 0 h 205"/>
                  <a:gd name="T16" fmla="*/ 0 w 205"/>
                  <a:gd name="T17" fmla="*/ 0 h 205"/>
                  <a:gd name="T18" fmla="*/ 0 w 205"/>
                  <a:gd name="T19" fmla="*/ 0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5"/>
                  <a:gd name="T32" fmla="*/ 205 w 205"/>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5">
                    <a:moveTo>
                      <a:pt x="0" y="0"/>
                    </a:moveTo>
                    <a:cubicBezTo>
                      <a:pt x="56" y="0"/>
                      <a:pt x="107" y="23"/>
                      <a:pt x="145" y="60"/>
                    </a:cubicBezTo>
                    <a:cubicBezTo>
                      <a:pt x="182" y="97"/>
                      <a:pt x="205" y="149"/>
                      <a:pt x="205" y="205"/>
                    </a:cubicBezTo>
                    <a:lnTo>
                      <a:pt x="149" y="205"/>
                    </a:lnTo>
                    <a:cubicBezTo>
                      <a:pt x="149" y="164"/>
                      <a:pt x="133" y="126"/>
                      <a:pt x="106" y="99"/>
                    </a:cubicBezTo>
                    <a:lnTo>
                      <a:pt x="105" y="99"/>
                    </a:lnTo>
                    <a:cubicBezTo>
                      <a:pt x="78" y="72"/>
                      <a:pt x="41" y="56"/>
                      <a:pt x="0" y="56"/>
                    </a:cubicBezTo>
                    <a:lnTo>
                      <a:pt x="0" y="0"/>
                    </a:lnTo>
                    <a:close/>
                  </a:path>
                </a:pathLst>
              </a:custGeom>
              <a:solidFill>
                <a:srgbClr val="AEC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7" name="Freeform 169"/>
              <p:cNvSpPr>
                <a:spLocks/>
              </p:cNvSpPr>
              <p:nvPr/>
            </p:nvSpPr>
            <p:spPr bwMode="auto">
              <a:xfrm>
                <a:off x="3995" y="2381"/>
                <a:ext cx="41" cy="42"/>
              </a:xfrm>
              <a:custGeom>
                <a:avLst/>
                <a:gdLst>
                  <a:gd name="T0" fmla="*/ 0 w 178"/>
                  <a:gd name="T1" fmla="*/ 0 h 178"/>
                  <a:gd name="T2" fmla="*/ 0 w 178"/>
                  <a:gd name="T3" fmla="*/ 0 h 178"/>
                  <a:gd name="T4" fmla="*/ 0 w 178"/>
                  <a:gd name="T5" fmla="*/ 0 h 178"/>
                  <a:gd name="T6" fmla="*/ 0 w 178"/>
                  <a:gd name="T7" fmla="*/ 0 h 178"/>
                  <a:gd name="T8" fmla="*/ 0 w 178"/>
                  <a:gd name="T9" fmla="*/ 0 h 178"/>
                  <a:gd name="T10" fmla="*/ 0 w 178"/>
                  <a:gd name="T11" fmla="*/ 0 h 178"/>
                  <a:gd name="T12" fmla="*/ 0 w 178"/>
                  <a:gd name="T13" fmla="*/ 0 h 178"/>
                  <a:gd name="T14" fmla="*/ 0 w 178"/>
                  <a:gd name="T15" fmla="*/ 0 h 178"/>
                  <a:gd name="T16" fmla="*/ 0 w 178"/>
                  <a:gd name="T17" fmla="*/ 0 h 178"/>
                  <a:gd name="T18" fmla="*/ 0 w 178"/>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78"/>
                  <a:gd name="T32" fmla="*/ 178 w 178"/>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78">
                    <a:moveTo>
                      <a:pt x="0" y="0"/>
                    </a:moveTo>
                    <a:cubicBezTo>
                      <a:pt x="49" y="0"/>
                      <a:pt x="93" y="20"/>
                      <a:pt x="126" y="52"/>
                    </a:cubicBezTo>
                    <a:cubicBezTo>
                      <a:pt x="158" y="85"/>
                      <a:pt x="178" y="129"/>
                      <a:pt x="178" y="178"/>
                    </a:cubicBezTo>
                    <a:lnTo>
                      <a:pt x="130" y="178"/>
                    </a:lnTo>
                    <a:cubicBezTo>
                      <a:pt x="130" y="142"/>
                      <a:pt x="115" y="110"/>
                      <a:pt x="92" y="86"/>
                    </a:cubicBezTo>
                    <a:cubicBezTo>
                      <a:pt x="68" y="63"/>
                      <a:pt x="36" y="48"/>
                      <a:pt x="0" y="48"/>
                    </a:cubicBezTo>
                    <a:lnTo>
                      <a:pt x="0" y="0"/>
                    </a:lnTo>
                    <a:close/>
                  </a:path>
                </a:pathLst>
              </a:custGeom>
              <a:solidFill>
                <a:srgbClr val="E7F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8" name="Freeform 170"/>
              <p:cNvSpPr>
                <a:spLocks/>
              </p:cNvSpPr>
              <p:nvPr/>
            </p:nvSpPr>
            <p:spPr bwMode="auto">
              <a:xfrm>
                <a:off x="3995" y="2388"/>
                <a:ext cx="34" cy="35"/>
              </a:xfrm>
              <a:custGeom>
                <a:avLst/>
                <a:gdLst>
                  <a:gd name="T0" fmla="*/ 0 w 151"/>
                  <a:gd name="T1" fmla="*/ 0 h 151"/>
                  <a:gd name="T2" fmla="*/ 0 w 151"/>
                  <a:gd name="T3" fmla="*/ 0 h 151"/>
                  <a:gd name="T4" fmla="*/ 0 w 151"/>
                  <a:gd name="T5" fmla="*/ 0 h 151"/>
                  <a:gd name="T6" fmla="*/ 0 w 151"/>
                  <a:gd name="T7" fmla="*/ 0 h 151"/>
                  <a:gd name="T8" fmla="*/ 0 w 151"/>
                  <a:gd name="T9" fmla="*/ 0 h 151"/>
                  <a:gd name="T10" fmla="*/ 0 w 151"/>
                  <a:gd name="T11" fmla="*/ 0 h 151"/>
                  <a:gd name="T12" fmla="*/ 0 w 151"/>
                  <a:gd name="T13" fmla="*/ 0 h 151"/>
                  <a:gd name="T14" fmla="*/ 0 w 151"/>
                  <a:gd name="T15" fmla="*/ 0 h 151"/>
                  <a:gd name="T16" fmla="*/ 0 w 151"/>
                  <a:gd name="T17" fmla="*/ 0 h 151"/>
                  <a:gd name="T18" fmla="*/ 0 w 151"/>
                  <a:gd name="T19" fmla="*/ 0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51"/>
                  <a:gd name="T32" fmla="*/ 151 w 151"/>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51">
                    <a:moveTo>
                      <a:pt x="0" y="0"/>
                    </a:moveTo>
                    <a:cubicBezTo>
                      <a:pt x="41" y="0"/>
                      <a:pt x="79" y="17"/>
                      <a:pt x="107" y="44"/>
                    </a:cubicBezTo>
                    <a:cubicBezTo>
                      <a:pt x="134" y="72"/>
                      <a:pt x="151" y="109"/>
                      <a:pt x="151" y="151"/>
                    </a:cubicBezTo>
                    <a:lnTo>
                      <a:pt x="110" y="151"/>
                    </a:lnTo>
                    <a:cubicBezTo>
                      <a:pt x="110" y="121"/>
                      <a:pt x="98" y="93"/>
                      <a:pt x="78" y="73"/>
                    </a:cubicBezTo>
                    <a:cubicBezTo>
                      <a:pt x="58" y="53"/>
                      <a:pt x="30" y="41"/>
                      <a:pt x="0" y="41"/>
                    </a:cubicBezTo>
                    <a:lnTo>
                      <a:pt x="0" y="0"/>
                    </a:lnTo>
                    <a:close/>
                  </a:path>
                </a:pathLst>
              </a:custGeom>
              <a:solidFill>
                <a:srgbClr val="AEC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49" name="Freeform 171"/>
              <p:cNvSpPr>
                <a:spLocks/>
              </p:cNvSpPr>
              <p:nvPr/>
            </p:nvSpPr>
            <p:spPr bwMode="auto">
              <a:xfrm>
                <a:off x="3995" y="2394"/>
                <a:ext cx="28" cy="29"/>
              </a:xfrm>
              <a:custGeom>
                <a:avLst/>
                <a:gdLst>
                  <a:gd name="T0" fmla="*/ 0 w 124"/>
                  <a:gd name="T1" fmla="*/ 0 h 124"/>
                  <a:gd name="T2" fmla="*/ 0 w 124"/>
                  <a:gd name="T3" fmla="*/ 0 h 124"/>
                  <a:gd name="T4" fmla="*/ 0 w 124"/>
                  <a:gd name="T5" fmla="*/ 0 h 124"/>
                  <a:gd name="T6" fmla="*/ 0 w 124"/>
                  <a:gd name="T7" fmla="*/ 0 h 124"/>
                  <a:gd name="T8" fmla="*/ 0 w 124"/>
                  <a:gd name="T9" fmla="*/ 0 h 124"/>
                  <a:gd name="T10" fmla="*/ 0 w 124"/>
                  <a:gd name="T11" fmla="*/ 0 h 124"/>
                  <a:gd name="T12" fmla="*/ 0 w 124"/>
                  <a:gd name="T13" fmla="*/ 0 h 124"/>
                  <a:gd name="T14" fmla="*/ 0 w 124"/>
                  <a:gd name="T15" fmla="*/ 0 h 124"/>
                  <a:gd name="T16" fmla="*/ 0 w 124"/>
                  <a:gd name="T17" fmla="*/ 0 h 124"/>
                  <a:gd name="T18" fmla="*/ 0 w 124"/>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24"/>
                  <a:gd name="T32" fmla="*/ 124 w 124"/>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24">
                    <a:moveTo>
                      <a:pt x="0" y="0"/>
                    </a:moveTo>
                    <a:cubicBezTo>
                      <a:pt x="34" y="0"/>
                      <a:pt x="65" y="13"/>
                      <a:pt x="88" y="36"/>
                    </a:cubicBezTo>
                    <a:cubicBezTo>
                      <a:pt x="110" y="59"/>
                      <a:pt x="124" y="90"/>
                      <a:pt x="124" y="124"/>
                    </a:cubicBezTo>
                    <a:lnTo>
                      <a:pt x="91" y="124"/>
                    </a:lnTo>
                    <a:cubicBezTo>
                      <a:pt x="91" y="99"/>
                      <a:pt x="80" y="76"/>
                      <a:pt x="64" y="60"/>
                    </a:cubicBezTo>
                    <a:cubicBezTo>
                      <a:pt x="47" y="43"/>
                      <a:pt x="25" y="33"/>
                      <a:pt x="0" y="33"/>
                    </a:cubicBezTo>
                    <a:lnTo>
                      <a:pt x="0" y="0"/>
                    </a:lnTo>
                    <a:close/>
                  </a:path>
                </a:pathLst>
              </a:custGeom>
              <a:solidFill>
                <a:srgbClr val="E7F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50" name="Freeform 172"/>
              <p:cNvSpPr>
                <a:spLocks/>
              </p:cNvSpPr>
              <p:nvPr/>
            </p:nvSpPr>
            <p:spPr bwMode="auto">
              <a:xfrm>
                <a:off x="3995" y="2400"/>
                <a:ext cx="22" cy="23"/>
              </a:xfrm>
              <a:custGeom>
                <a:avLst/>
                <a:gdLst>
                  <a:gd name="T0" fmla="*/ 0 w 98"/>
                  <a:gd name="T1" fmla="*/ 0 h 98"/>
                  <a:gd name="T2" fmla="*/ 0 w 98"/>
                  <a:gd name="T3" fmla="*/ 0 h 98"/>
                  <a:gd name="T4" fmla="*/ 0 w 98"/>
                  <a:gd name="T5" fmla="*/ 0 h 98"/>
                  <a:gd name="T6" fmla="*/ 0 w 98"/>
                  <a:gd name="T7" fmla="*/ 0 h 98"/>
                  <a:gd name="T8" fmla="*/ 0 w 98"/>
                  <a:gd name="T9" fmla="*/ 0 h 98"/>
                  <a:gd name="T10" fmla="*/ 0 w 98"/>
                  <a:gd name="T11" fmla="*/ 0 h 98"/>
                  <a:gd name="T12" fmla="*/ 0 w 98"/>
                  <a:gd name="T13" fmla="*/ 0 h 98"/>
                  <a:gd name="T14" fmla="*/ 0 w 98"/>
                  <a:gd name="T15" fmla="*/ 0 h 98"/>
                  <a:gd name="T16" fmla="*/ 0 w 98"/>
                  <a:gd name="T17" fmla="*/ 0 h 98"/>
                  <a:gd name="T18" fmla="*/ 0 w 98"/>
                  <a:gd name="T19" fmla="*/ 0 h 98"/>
                  <a:gd name="T20" fmla="*/ 0 w 98"/>
                  <a:gd name="T21" fmla="*/ 0 h 98"/>
                  <a:gd name="T22" fmla="*/ 0 w 98"/>
                  <a:gd name="T23" fmla="*/ 0 h 98"/>
                  <a:gd name="T24" fmla="*/ 0 w 98"/>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98"/>
                  <a:gd name="T41" fmla="*/ 98 w 98"/>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98">
                    <a:moveTo>
                      <a:pt x="0" y="0"/>
                    </a:moveTo>
                    <a:cubicBezTo>
                      <a:pt x="27" y="0"/>
                      <a:pt x="51" y="11"/>
                      <a:pt x="69" y="29"/>
                    </a:cubicBezTo>
                    <a:cubicBezTo>
                      <a:pt x="87" y="47"/>
                      <a:pt x="98" y="71"/>
                      <a:pt x="98" y="98"/>
                    </a:cubicBezTo>
                    <a:lnTo>
                      <a:pt x="85" y="98"/>
                    </a:lnTo>
                    <a:lnTo>
                      <a:pt x="71" y="98"/>
                    </a:lnTo>
                    <a:lnTo>
                      <a:pt x="0" y="98"/>
                    </a:lnTo>
                    <a:lnTo>
                      <a:pt x="0" y="70"/>
                    </a:lnTo>
                    <a:lnTo>
                      <a:pt x="0" y="63"/>
                    </a:lnTo>
                    <a:lnTo>
                      <a:pt x="0" y="26"/>
                    </a:lnTo>
                    <a:lnTo>
                      <a:pt x="0" y="23"/>
                    </a:lnTo>
                    <a:lnTo>
                      <a:pt x="0" y="0"/>
                    </a:lnTo>
                    <a:close/>
                  </a:path>
                </a:pathLst>
              </a:custGeom>
              <a:solidFill>
                <a:srgbClr val="AEC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51" name="Freeform 173"/>
              <p:cNvSpPr>
                <a:spLocks/>
              </p:cNvSpPr>
              <p:nvPr/>
            </p:nvSpPr>
            <p:spPr bwMode="auto">
              <a:xfrm>
                <a:off x="3995" y="2406"/>
                <a:ext cx="16" cy="17"/>
              </a:xfrm>
              <a:custGeom>
                <a:avLst/>
                <a:gdLst>
                  <a:gd name="T0" fmla="*/ 0 w 71"/>
                  <a:gd name="T1" fmla="*/ 0 h 71"/>
                  <a:gd name="T2" fmla="*/ 0 w 71"/>
                  <a:gd name="T3" fmla="*/ 0 h 71"/>
                  <a:gd name="T4" fmla="*/ 0 w 71"/>
                  <a:gd name="T5" fmla="*/ 0 h 71"/>
                  <a:gd name="T6" fmla="*/ 0 w 71"/>
                  <a:gd name="T7" fmla="*/ 0 h 71"/>
                  <a:gd name="T8" fmla="*/ 0 w 71"/>
                  <a:gd name="T9" fmla="*/ 0 h 71"/>
                  <a:gd name="T10" fmla="*/ 0 w 71"/>
                  <a:gd name="T11" fmla="*/ 0 h 71"/>
                  <a:gd name="T12" fmla="*/ 0 w 71"/>
                  <a:gd name="T13" fmla="*/ 0 h 71"/>
                  <a:gd name="T14" fmla="*/ 0 w 71"/>
                  <a:gd name="T15" fmla="*/ 0 h 71"/>
                  <a:gd name="T16" fmla="*/ 0 w 71"/>
                  <a:gd name="T17" fmla="*/ 0 h 71"/>
                  <a:gd name="T18" fmla="*/ 0 w 71"/>
                  <a:gd name="T19" fmla="*/ 0 h 71"/>
                  <a:gd name="T20" fmla="*/ 0 w 71"/>
                  <a:gd name="T21" fmla="*/ 0 h 71"/>
                  <a:gd name="T22" fmla="*/ 0 w 71"/>
                  <a:gd name="T23" fmla="*/ 0 h 71"/>
                  <a:gd name="T24" fmla="*/ 0 w 71"/>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71"/>
                  <a:gd name="T41" fmla="*/ 71 w 71"/>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71">
                    <a:moveTo>
                      <a:pt x="0" y="0"/>
                    </a:moveTo>
                    <a:cubicBezTo>
                      <a:pt x="19" y="0"/>
                      <a:pt x="37" y="8"/>
                      <a:pt x="50" y="21"/>
                    </a:cubicBezTo>
                    <a:cubicBezTo>
                      <a:pt x="63" y="34"/>
                      <a:pt x="71" y="51"/>
                      <a:pt x="71" y="71"/>
                    </a:cubicBezTo>
                    <a:lnTo>
                      <a:pt x="61" y="71"/>
                    </a:lnTo>
                    <a:lnTo>
                      <a:pt x="52" y="71"/>
                    </a:lnTo>
                    <a:lnTo>
                      <a:pt x="0" y="71"/>
                    </a:lnTo>
                    <a:lnTo>
                      <a:pt x="0" y="51"/>
                    </a:lnTo>
                    <a:lnTo>
                      <a:pt x="0" y="45"/>
                    </a:lnTo>
                    <a:lnTo>
                      <a:pt x="0" y="19"/>
                    </a:lnTo>
                    <a:lnTo>
                      <a:pt x="0" y="16"/>
                    </a:lnTo>
                    <a:lnTo>
                      <a:pt x="0" y="0"/>
                    </a:lnTo>
                    <a:close/>
                  </a:path>
                </a:pathLst>
              </a:custGeom>
              <a:solidFill>
                <a:srgbClr val="E7F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52" name="Freeform 174"/>
              <p:cNvSpPr>
                <a:spLocks/>
              </p:cNvSpPr>
              <p:nvPr/>
            </p:nvSpPr>
            <p:spPr bwMode="auto">
              <a:xfrm>
                <a:off x="3995" y="2412"/>
                <a:ext cx="10" cy="11"/>
              </a:xfrm>
              <a:custGeom>
                <a:avLst/>
                <a:gdLst>
                  <a:gd name="T0" fmla="*/ 0 w 44"/>
                  <a:gd name="T1" fmla="*/ 0 h 45"/>
                  <a:gd name="T2" fmla="*/ 0 w 44"/>
                  <a:gd name="T3" fmla="*/ 0 h 45"/>
                  <a:gd name="T4" fmla="*/ 0 w 44"/>
                  <a:gd name="T5" fmla="*/ 0 h 45"/>
                  <a:gd name="T6" fmla="*/ 0 w 44"/>
                  <a:gd name="T7" fmla="*/ 0 h 45"/>
                  <a:gd name="T8" fmla="*/ 0 w 44"/>
                  <a:gd name="T9" fmla="*/ 0 h 45"/>
                  <a:gd name="T10" fmla="*/ 0 w 44"/>
                  <a:gd name="T11" fmla="*/ 0 h 45"/>
                  <a:gd name="T12" fmla="*/ 0 w 44"/>
                  <a:gd name="T13" fmla="*/ 0 h 45"/>
                  <a:gd name="T14" fmla="*/ 0 w 44"/>
                  <a:gd name="T15" fmla="*/ 0 h 45"/>
                  <a:gd name="T16" fmla="*/ 0 w 44"/>
                  <a:gd name="T17" fmla="*/ 0 h 45"/>
                  <a:gd name="T18" fmla="*/ 0 w 44"/>
                  <a:gd name="T19" fmla="*/ 0 h 45"/>
                  <a:gd name="T20" fmla="*/ 0 w 44"/>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5"/>
                  <a:gd name="T35" fmla="*/ 44 w 4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5">
                    <a:moveTo>
                      <a:pt x="0" y="0"/>
                    </a:moveTo>
                    <a:cubicBezTo>
                      <a:pt x="12" y="0"/>
                      <a:pt x="23" y="5"/>
                      <a:pt x="31" y="14"/>
                    </a:cubicBezTo>
                    <a:cubicBezTo>
                      <a:pt x="39" y="22"/>
                      <a:pt x="44" y="33"/>
                      <a:pt x="44" y="45"/>
                    </a:cubicBezTo>
                    <a:lnTo>
                      <a:pt x="0" y="45"/>
                    </a:lnTo>
                    <a:lnTo>
                      <a:pt x="0" y="32"/>
                    </a:lnTo>
                    <a:lnTo>
                      <a:pt x="0" y="29"/>
                    </a:lnTo>
                    <a:lnTo>
                      <a:pt x="0" y="13"/>
                    </a:lnTo>
                    <a:lnTo>
                      <a:pt x="0" y="11"/>
                    </a:lnTo>
                    <a:lnTo>
                      <a:pt x="0" y="0"/>
                    </a:lnTo>
                    <a:close/>
                  </a:path>
                </a:pathLst>
              </a:custGeom>
              <a:solidFill>
                <a:srgbClr val="AECB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53" name="Freeform 175"/>
              <p:cNvSpPr>
                <a:spLocks/>
              </p:cNvSpPr>
              <p:nvPr/>
            </p:nvSpPr>
            <p:spPr bwMode="auto">
              <a:xfrm>
                <a:off x="3995" y="2418"/>
                <a:ext cx="4" cy="5"/>
              </a:xfrm>
              <a:custGeom>
                <a:avLst/>
                <a:gdLst>
                  <a:gd name="T0" fmla="*/ 0 w 18"/>
                  <a:gd name="T1" fmla="*/ 0 h 18"/>
                  <a:gd name="T2" fmla="*/ 0 w 18"/>
                  <a:gd name="T3" fmla="*/ 0 h 18"/>
                  <a:gd name="T4" fmla="*/ 0 w 18"/>
                  <a:gd name="T5" fmla="*/ 0 h 18"/>
                  <a:gd name="T6" fmla="*/ 0 w 18"/>
                  <a:gd name="T7" fmla="*/ 0 h 18"/>
                  <a:gd name="T8" fmla="*/ 0 w 18"/>
                  <a:gd name="T9" fmla="*/ 0 h 18"/>
                  <a:gd name="T10" fmla="*/ 0 w 18"/>
                  <a:gd name="T11" fmla="*/ 0 h 18"/>
                  <a:gd name="T12" fmla="*/ 0 w 18"/>
                  <a:gd name="T13" fmla="*/ 0 h 18"/>
                  <a:gd name="T14" fmla="*/ 0 w 18"/>
                  <a:gd name="T15" fmla="*/ 0 h 18"/>
                  <a:gd name="T16" fmla="*/ 0 w 18"/>
                  <a:gd name="T17" fmla="*/ 0 h 18"/>
                  <a:gd name="T18" fmla="*/ 0 w 18"/>
                  <a:gd name="T19" fmla="*/ 0 h 18"/>
                  <a:gd name="T20" fmla="*/ 0 w 18"/>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8"/>
                  <a:gd name="T35" fmla="*/ 18 w 1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8">
                    <a:moveTo>
                      <a:pt x="0" y="0"/>
                    </a:moveTo>
                    <a:cubicBezTo>
                      <a:pt x="5" y="0"/>
                      <a:pt x="9" y="2"/>
                      <a:pt x="12" y="5"/>
                    </a:cubicBezTo>
                    <a:cubicBezTo>
                      <a:pt x="16" y="9"/>
                      <a:pt x="18" y="13"/>
                      <a:pt x="18" y="18"/>
                    </a:cubicBezTo>
                    <a:lnTo>
                      <a:pt x="0" y="18"/>
                    </a:lnTo>
                    <a:lnTo>
                      <a:pt x="0" y="13"/>
                    </a:lnTo>
                    <a:lnTo>
                      <a:pt x="0" y="12"/>
                    </a:lnTo>
                    <a:lnTo>
                      <a:pt x="0" y="5"/>
                    </a:lnTo>
                    <a:lnTo>
                      <a:pt x="0" y="4"/>
                    </a:lnTo>
                    <a:lnTo>
                      <a:pt x="0" y="0"/>
                    </a:lnTo>
                    <a:close/>
                  </a:path>
                </a:pathLst>
              </a:custGeom>
              <a:solidFill>
                <a:srgbClr val="79A7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54" name="Rectangle 176"/>
              <p:cNvSpPr>
                <a:spLocks noChangeArrowheads="1"/>
              </p:cNvSpPr>
              <p:nvPr/>
            </p:nvSpPr>
            <p:spPr bwMode="auto">
              <a:xfrm>
                <a:off x="4150" y="2344"/>
                <a:ext cx="356" cy="7"/>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55" name="Rectangle 177"/>
              <p:cNvSpPr>
                <a:spLocks noChangeArrowheads="1"/>
              </p:cNvSpPr>
              <p:nvPr/>
            </p:nvSpPr>
            <p:spPr bwMode="auto">
              <a:xfrm>
                <a:off x="4150" y="2357"/>
                <a:ext cx="356" cy="6"/>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56" name="Rectangle 178"/>
              <p:cNvSpPr>
                <a:spLocks noChangeArrowheads="1"/>
              </p:cNvSpPr>
              <p:nvPr/>
            </p:nvSpPr>
            <p:spPr bwMode="auto">
              <a:xfrm>
                <a:off x="4150" y="2369"/>
                <a:ext cx="356" cy="6"/>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57" name="Rectangle 179"/>
              <p:cNvSpPr>
                <a:spLocks noChangeArrowheads="1"/>
              </p:cNvSpPr>
              <p:nvPr/>
            </p:nvSpPr>
            <p:spPr bwMode="auto">
              <a:xfrm>
                <a:off x="4150" y="2381"/>
                <a:ext cx="356" cy="7"/>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58" name="Rectangle 180"/>
              <p:cNvSpPr>
                <a:spLocks noChangeArrowheads="1"/>
              </p:cNvSpPr>
              <p:nvPr/>
            </p:nvSpPr>
            <p:spPr bwMode="auto">
              <a:xfrm>
                <a:off x="4150" y="2394"/>
                <a:ext cx="356" cy="6"/>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59" name="Rectangle 181"/>
              <p:cNvSpPr>
                <a:spLocks noChangeArrowheads="1"/>
              </p:cNvSpPr>
              <p:nvPr/>
            </p:nvSpPr>
            <p:spPr bwMode="auto">
              <a:xfrm>
                <a:off x="4150" y="2406"/>
                <a:ext cx="356" cy="6"/>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0" name="Rectangle 182"/>
              <p:cNvSpPr>
                <a:spLocks noChangeArrowheads="1"/>
              </p:cNvSpPr>
              <p:nvPr/>
            </p:nvSpPr>
            <p:spPr bwMode="auto">
              <a:xfrm>
                <a:off x="4150" y="2351"/>
                <a:ext cx="356" cy="6"/>
              </a:xfrm>
              <a:prstGeom prst="rect">
                <a:avLst/>
              </a:prstGeom>
              <a:solidFill>
                <a:srgbClr val="9BB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1" name="Rectangle 183"/>
              <p:cNvSpPr>
                <a:spLocks noChangeArrowheads="1"/>
              </p:cNvSpPr>
              <p:nvPr/>
            </p:nvSpPr>
            <p:spPr bwMode="auto">
              <a:xfrm>
                <a:off x="4150" y="2363"/>
                <a:ext cx="356" cy="6"/>
              </a:xfrm>
              <a:prstGeom prst="rect">
                <a:avLst/>
              </a:prstGeom>
              <a:solidFill>
                <a:srgbClr val="9BB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2" name="Rectangle 184"/>
              <p:cNvSpPr>
                <a:spLocks noChangeArrowheads="1"/>
              </p:cNvSpPr>
              <p:nvPr/>
            </p:nvSpPr>
            <p:spPr bwMode="auto">
              <a:xfrm>
                <a:off x="4150" y="2375"/>
                <a:ext cx="356" cy="6"/>
              </a:xfrm>
              <a:prstGeom prst="rect">
                <a:avLst/>
              </a:prstGeom>
              <a:solidFill>
                <a:srgbClr val="9BB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3" name="Rectangle 185"/>
              <p:cNvSpPr>
                <a:spLocks noChangeArrowheads="1"/>
              </p:cNvSpPr>
              <p:nvPr/>
            </p:nvSpPr>
            <p:spPr bwMode="auto">
              <a:xfrm>
                <a:off x="4150" y="2388"/>
                <a:ext cx="356" cy="6"/>
              </a:xfrm>
              <a:prstGeom prst="rect">
                <a:avLst/>
              </a:prstGeom>
              <a:solidFill>
                <a:srgbClr val="9BB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4" name="Rectangle 186"/>
              <p:cNvSpPr>
                <a:spLocks noChangeArrowheads="1"/>
              </p:cNvSpPr>
              <p:nvPr/>
            </p:nvSpPr>
            <p:spPr bwMode="auto">
              <a:xfrm>
                <a:off x="4150" y="2400"/>
                <a:ext cx="356" cy="6"/>
              </a:xfrm>
              <a:prstGeom prst="rect">
                <a:avLst/>
              </a:prstGeom>
              <a:solidFill>
                <a:srgbClr val="9BB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5" name="Rectangle 187"/>
              <p:cNvSpPr>
                <a:spLocks noChangeArrowheads="1"/>
              </p:cNvSpPr>
              <p:nvPr/>
            </p:nvSpPr>
            <p:spPr bwMode="auto">
              <a:xfrm>
                <a:off x="4150" y="2412"/>
                <a:ext cx="356" cy="6"/>
              </a:xfrm>
              <a:prstGeom prst="rect">
                <a:avLst/>
              </a:prstGeom>
              <a:solidFill>
                <a:srgbClr val="9BB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6" name="Rectangle 188"/>
              <p:cNvSpPr>
                <a:spLocks noChangeArrowheads="1"/>
              </p:cNvSpPr>
              <p:nvPr/>
            </p:nvSpPr>
            <p:spPr bwMode="auto">
              <a:xfrm>
                <a:off x="4150" y="2418"/>
                <a:ext cx="356" cy="5"/>
              </a:xfrm>
              <a:prstGeom prst="rect">
                <a:avLst/>
              </a:prstGeom>
              <a:solidFill>
                <a:srgbClr val="6F9A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67" name="Freeform 189"/>
              <p:cNvSpPr>
                <a:spLocks/>
              </p:cNvSpPr>
              <p:nvPr/>
            </p:nvSpPr>
            <p:spPr bwMode="auto">
              <a:xfrm>
                <a:off x="4072" y="2344"/>
                <a:ext cx="78" cy="79"/>
              </a:xfrm>
              <a:custGeom>
                <a:avLst/>
                <a:gdLst>
                  <a:gd name="T0" fmla="*/ 0 w 339"/>
                  <a:gd name="T1" fmla="*/ 0 h 339"/>
                  <a:gd name="T2" fmla="*/ 0 w 339"/>
                  <a:gd name="T3" fmla="*/ 0 h 339"/>
                  <a:gd name="T4" fmla="*/ 0 w 339"/>
                  <a:gd name="T5" fmla="*/ 0 h 339"/>
                  <a:gd name="T6" fmla="*/ 0 w 339"/>
                  <a:gd name="T7" fmla="*/ 0 h 339"/>
                  <a:gd name="T8" fmla="*/ 0 w 339"/>
                  <a:gd name="T9" fmla="*/ 0 h 339"/>
                  <a:gd name="T10" fmla="*/ 0 w 339"/>
                  <a:gd name="T11" fmla="*/ 0 h 339"/>
                  <a:gd name="T12" fmla="*/ 0 w 339"/>
                  <a:gd name="T13" fmla="*/ 0 h 339"/>
                  <a:gd name="T14" fmla="*/ 0 w 339"/>
                  <a:gd name="T15" fmla="*/ 0 h 339"/>
                  <a:gd name="T16" fmla="*/ 0 w 339"/>
                  <a:gd name="T17" fmla="*/ 0 h 339"/>
                  <a:gd name="T18" fmla="*/ 0 w 339"/>
                  <a:gd name="T19" fmla="*/ 0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9"/>
                  <a:gd name="T31" fmla="*/ 0 h 339"/>
                  <a:gd name="T32" fmla="*/ 339 w 339"/>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9" h="339">
                    <a:moveTo>
                      <a:pt x="339" y="0"/>
                    </a:moveTo>
                    <a:cubicBezTo>
                      <a:pt x="246" y="0"/>
                      <a:pt x="161" y="38"/>
                      <a:pt x="100" y="100"/>
                    </a:cubicBezTo>
                    <a:cubicBezTo>
                      <a:pt x="38" y="161"/>
                      <a:pt x="0" y="246"/>
                      <a:pt x="0" y="339"/>
                    </a:cubicBezTo>
                    <a:lnTo>
                      <a:pt x="92" y="339"/>
                    </a:lnTo>
                    <a:cubicBezTo>
                      <a:pt x="92" y="271"/>
                      <a:pt x="120" y="209"/>
                      <a:pt x="164" y="164"/>
                    </a:cubicBezTo>
                    <a:cubicBezTo>
                      <a:pt x="209" y="120"/>
                      <a:pt x="271" y="92"/>
                      <a:pt x="339" y="92"/>
                    </a:cubicBezTo>
                    <a:lnTo>
                      <a:pt x="339"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68" name="Freeform 190"/>
              <p:cNvSpPr>
                <a:spLocks/>
              </p:cNvSpPr>
              <p:nvPr/>
            </p:nvSpPr>
            <p:spPr bwMode="auto">
              <a:xfrm>
                <a:off x="4079" y="2351"/>
                <a:ext cx="71" cy="72"/>
              </a:xfrm>
              <a:custGeom>
                <a:avLst/>
                <a:gdLst>
                  <a:gd name="T0" fmla="*/ 0 w 312"/>
                  <a:gd name="T1" fmla="*/ 0 h 312"/>
                  <a:gd name="T2" fmla="*/ 0 w 312"/>
                  <a:gd name="T3" fmla="*/ 0 h 312"/>
                  <a:gd name="T4" fmla="*/ 0 w 312"/>
                  <a:gd name="T5" fmla="*/ 0 h 312"/>
                  <a:gd name="T6" fmla="*/ 0 w 312"/>
                  <a:gd name="T7" fmla="*/ 0 h 312"/>
                  <a:gd name="T8" fmla="*/ 0 w 312"/>
                  <a:gd name="T9" fmla="*/ 0 h 312"/>
                  <a:gd name="T10" fmla="*/ 0 w 312"/>
                  <a:gd name="T11" fmla="*/ 0 h 312"/>
                  <a:gd name="T12" fmla="*/ 0 w 312"/>
                  <a:gd name="T13" fmla="*/ 0 h 312"/>
                  <a:gd name="T14" fmla="*/ 0 w 312"/>
                  <a:gd name="T15" fmla="*/ 0 h 312"/>
                  <a:gd name="T16" fmla="*/ 0 w 312"/>
                  <a:gd name="T17" fmla="*/ 0 h 312"/>
                  <a:gd name="T18" fmla="*/ 0 w 312"/>
                  <a:gd name="T19" fmla="*/ 0 h 3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
                  <a:gd name="T31" fmla="*/ 0 h 312"/>
                  <a:gd name="T32" fmla="*/ 312 w 312"/>
                  <a:gd name="T33" fmla="*/ 312 h 3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 h="312">
                    <a:moveTo>
                      <a:pt x="312" y="0"/>
                    </a:moveTo>
                    <a:cubicBezTo>
                      <a:pt x="226" y="0"/>
                      <a:pt x="148" y="35"/>
                      <a:pt x="92" y="92"/>
                    </a:cubicBezTo>
                    <a:cubicBezTo>
                      <a:pt x="35" y="148"/>
                      <a:pt x="0" y="226"/>
                      <a:pt x="0" y="312"/>
                    </a:cubicBezTo>
                    <a:lnTo>
                      <a:pt x="84" y="312"/>
                    </a:lnTo>
                    <a:cubicBezTo>
                      <a:pt x="84" y="249"/>
                      <a:pt x="110" y="192"/>
                      <a:pt x="151" y="151"/>
                    </a:cubicBezTo>
                    <a:cubicBezTo>
                      <a:pt x="192" y="110"/>
                      <a:pt x="249" y="84"/>
                      <a:pt x="312" y="84"/>
                    </a:cubicBezTo>
                    <a:lnTo>
                      <a:pt x="312"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69" name="Freeform 191"/>
              <p:cNvSpPr>
                <a:spLocks/>
              </p:cNvSpPr>
              <p:nvPr/>
            </p:nvSpPr>
            <p:spPr bwMode="auto">
              <a:xfrm>
                <a:off x="4085" y="2357"/>
                <a:ext cx="65" cy="66"/>
              </a:xfrm>
              <a:custGeom>
                <a:avLst/>
                <a:gdLst>
                  <a:gd name="T0" fmla="*/ 0 w 285"/>
                  <a:gd name="T1" fmla="*/ 0 h 285"/>
                  <a:gd name="T2" fmla="*/ 0 w 285"/>
                  <a:gd name="T3" fmla="*/ 0 h 285"/>
                  <a:gd name="T4" fmla="*/ 0 w 285"/>
                  <a:gd name="T5" fmla="*/ 0 h 285"/>
                  <a:gd name="T6" fmla="*/ 0 w 285"/>
                  <a:gd name="T7" fmla="*/ 0 h 285"/>
                  <a:gd name="T8" fmla="*/ 0 w 285"/>
                  <a:gd name="T9" fmla="*/ 0 h 285"/>
                  <a:gd name="T10" fmla="*/ 0 w 285"/>
                  <a:gd name="T11" fmla="*/ 0 h 285"/>
                  <a:gd name="T12" fmla="*/ 0 w 285"/>
                  <a:gd name="T13" fmla="*/ 0 h 285"/>
                  <a:gd name="T14" fmla="*/ 0 w 285"/>
                  <a:gd name="T15" fmla="*/ 0 h 285"/>
                  <a:gd name="T16" fmla="*/ 0 w 285"/>
                  <a:gd name="T17" fmla="*/ 0 h 285"/>
                  <a:gd name="T18" fmla="*/ 0 w 285"/>
                  <a:gd name="T19" fmla="*/ 0 h 2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285"/>
                  <a:gd name="T32" fmla="*/ 285 w 285"/>
                  <a:gd name="T33" fmla="*/ 285 h 2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285">
                    <a:moveTo>
                      <a:pt x="285" y="0"/>
                    </a:moveTo>
                    <a:cubicBezTo>
                      <a:pt x="207" y="0"/>
                      <a:pt x="135" y="32"/>
                      <a:pt x="84" y="84"/>
                    </a:cubicBezTo>
                    <a:cubicBezTo>
                      <a:pt x="32" y="135"/>
                      <a:pt x="0" y="207"/>
                      <a:pt x="0" y="285"/>
                    </a:cubicBezTo>
                    <a:lnTo>
                      <a:pt x="77" y="285"/>
                    </a:lnTo>
                    <a:cubicBezTo>
                      <a:pt x="77" y="228"/>
                      <a:pt x="100" y="176"/>
                      <a:pt x="138" y="138"/>
                    </a:cubicBezTo>
                    <a:cubicBezTo>
                      <a:pt x="176" y="100"/>
                      <a:pt x="228" y="77"/>
                      <a:pt x="285" y="77"/>
                    </a:cubicBezTo>
                    <a:lnTo>
                      <a:pt x="285"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0" name="Freeform 192"/>
              <p:cNvSpPr>
                <a:spLocks/>
              </p:cNvSpPr>
              <p:nvPr/>
            </p:nvSpPr>
            <p:spPr bwMode="auto">
              <a:xfrm>
                <a:off x="4091" y="2363"/>
                <a:ext cx="59" cy="60"/>
              </a:xfrm>
              <a:custGeom>
                <a:avLst/>
                <a:gdLst>
                  <a:gd name="T0" fmla="*/ 0 w 258"/>
                  <a:gd name="T1" fmla="*/ 0 h 258"/>
                  <a:gd name="T2" fmla="*/ 0 w 258"/>
                  <a:gd name="T3" fmla="*/ 0 h 258"/>
                  <a:gd name="T4" fmla="*/ 0 w 258"/>
                  <a:gd name="T5" fmla="*/ 0 h 258"/>
                  <a:gd name="T6" fmla="*/ 0 w 258"/>
                  <a:gd name="T7" fmla="*/ 0 h 258"/>
                  <a:gd name="T8" fmla="*/ 0 w 258"/>
                  <a:gd name="T9" fmla="*/ 0 h 258"/>
                  <a:gd name="T10" fmla="*/ 0 w 258"/>
                  <a:gd name="T11" fmla="*/ 0 h 258"/>
                  <a:gd name="T12" fmla="*/ 0 w 258"/>
                  <a:gd name="T13" fmla="*/ 0 h 258"/>
                  <a:gd name="T14" fmla="*/ 0 w 258"/>
                  <a:gd name="T15" fmla="*/ 0 h 258"/>
                  <a:gd name="T16" fmla="*/ 0 w 258"/>
                  <a:gd name="T17" fmla="*/ 0 h 258"/>
                  <a:gd name="T18" fmla="*/ 0 w 258"/>
                  <a:gd name="T19" fmla="*/ 0 h 2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258"/>
                  <a:gd name="T32" fmla="*/ 258 w 258"/>
                  <a:gd name="T33" fmla="*/ 258 h 2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258">
                    <a:moveTo>
                      <a:pt x="258" y="0"/>
                    </a:moveTo>
                    <a:cubicBezTo>
                      <a:pt x="187" y="0"/>
                      <a:pt x="122" y="29"/>
                      <a:pt x="76" y="75"/>
                    </a:cubicBezTo>
                    <a:lnTo>
                      <a:pt x="76" y="76"/>
                    </a:lnTo>
                    <a:cubicBezTo>
                      <a:pt x="29" y="122"/>
                      <a:pt x="0" y="187"/>
                      <a:pt x="0" y="258"/>
                    </a:cubicBezTo>
                    <a:lnTo>
                      <a:pt x="70" y="258"/>
                    </a:lnTo>
                    <a:cubicBezTo>
                      <a:pt x="70" y="206"/>
                      <a:pt x="91" y="159"/>
                      <a:pt x="125" y="125"/>
                    </a:cubicBezTo>
                    <a:cubicBezTo>
                      <a:pt x="159" y="91"/>
                      <a:pt x="206" y="69"/>
                      <a:pt x="258" y="69"/>
                    </a:cubicBezTo>
                    <a:lnTo>
                      <a:pt x="258"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1" name="Freeform 193"/>
              <p:cNvSpPr>
                <a:spLocks/>
              </p:cNvSpPr>
              <p:nvPr/>
            </p:nvSpPr>
            <p:spPr bwMode="auto">
              <a:xfrm>
                <a:off x="4097" y="2369"/>
                <a:ext cx="53" cy="54"/>
              </a:xfrm>
              <a:custGeom>
                <a:avLst/>
                <a:gdLst>
                  <a:gd name="T0" fmla="*/ 0 w 231"/>
                  <a:gd name="T1" fmla="*/ 0 h 232"/>
                  <a:gd name="T2" fmla="*/ 0 w 231"/>
                  <a:gd name="T3" fmla="*/ 0 h 232"/>
                  <a:gd name="T4" fmla="*/ 0 w 231"/>
                  <a:gd name="T5" fmla="*/ 0 h 232"/>
                  <a:gd name="T6" fmla="*/ 0 w 231"/>
                  <a:gd name="T7" fmla="*/ 0 h 232"/>
                  <a:gd name="T8" fmla="*/ 0 w 231"/>
                  <a:gd name="T9" fmla="*/ 0 h 232"/>
                  <a:gd name="T10" fmla="*/ 0 w 231"/>
                  <a:gd name="T11" fmla="*/ 0 h 232"/>
                  <a:gd name="T12" fmla="*/ 0 w 231"/>
                  <a:gd name="T13" fmla="*/ 0 h 232"/>
                  <a:gd name="T14" fmla="*/ 0 w 231"/>
                  <a:gd name="T15" fmla="*/ 0 h 232"/>
                  <a:gd name="T16" fmla="*/ 0 w 231"/>
                  <a:gd name="T17" fmla="*/ 0 h 232"/>
                  <a:gd name="T18" fmla="*/ 0 w 231"/>
                  <a:gd name="T19" fmla="*/ 0 h 2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32"/>
                  <a:gd name="T32" fmla="*/ 231 w 231"/>
                  <a:gd name="T33" fmla="*/ 232 h 2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32">
                    <a:moveTo>
                      <a:pt x="231" y="0"/>
                    </a:moveTo>
                    <a:cubicBezTo>
                      <a:pt x="167" y="0"/>
                      <a:pt x="109" y="26"/>
                      <a:pt x="67" y="68"/>
                    </a:cubicBezTo>
                    <a:cubicBezTo>
                      <a:pt x="26" y="110"/>
                      <a:pt x="0" y="168"/>
                      <a:pt x="0" y="232"/>
                    </a:cubicBezTo>
                    <a:lnTo>
                      <a:pt x="62" y="232"/>
                    </a:lnTo>
                    <a:cubicBezTo>
                      <a:pt x="62" y="185"/>
                      <a:pt x="81" y="143"/>
                      <a:pt x="112" y="112"/>
                    </a:cubicBezTo>
                    <a:lnTo>
                      <a:pt x="112" y="113"/>
                    </a:lnTo>
                    <a:cubicBezTo>
                      <a:pt x="142" y="82"/>
                      <a:pt x="185" y="63"/>
                      <a:pt x="231" y="63"/>
                    </a:cubicBezTo>
                    <a:lnTo>
                      <a:pt x="231"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2" name="Freeform 194"/>
              <p:cNvSpPr>
                <a:spLocks/>
              </p:cNvSpPr>
              <p:nvPr/>
            </p:nvSpPr>
            <p:spPr bwMode="auto">
              <a:xfrm>
                <a:off x="4103" y="2375"/>
                <a:ext cx="47" cy="48"/>
              </a:xfrm>
              <a:custGeom>
                <a:avLst/>
                <a:gdLst>
                  <a:gd name="T0" fmla="*/ 0 w 205"/>
                  <a:gd name="T1" fmla="*/ 0 h 205"/>
                  <a:gd name="T2" fmla="*/ 0 w 205"/>
                  <a:gd name="T3" fmla="*/ 0 h 205"/>
                  <a:gd name="T4" fmla="*/ 0 w 205"/>
                  <a:gd name="T5" fmla="*/ 0 h 205"/>
                  <a:gd name="T6" fmla="*/ 0 w 205"/>
                  <a:gd name="T7" fmla="*/ 0 h 205"/>
                  <a:gd name="T8" fmla="*/ 0 w 205"/>
                  <a:gd name="T9" fmla="*/ 0 h 205"/>
                  <a:gd name="T10" fmla="*/ 0 w 205"/>
                  <a:gd name="T11" fmla="*/ 0 h 205"/>
                  <a:gd name="T12" fmla="*/ 0 w 205"/>
                  <a:gd name="T13" fmla="*/ 0 h 205"/>
                  <a:gd name="T14" fmla="*/ 0 w 205"/>
                  <a:gd name="T15" fmla="*/ 0 h 205"/>
                  <a:gd name="T16" fmla="*/ 0 w 205"/>
                  <a:gd name="T17" fmla="*/ 0 h 205"/>
                  <a:gd name="T18" fmla="*/ 0 w 205"/>
                  <a:gd name="T19" fmla="*/ 0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5"/>
                  <a:gd name="T32" fmla="*/ 205 w 205"/>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5">
                    <a:moveTo>
                      <a:pt x="205" y="0"/>
                    </a:moveTo>
                    <a:cubicBezTo>
                      <a:pt x="149" y="0"/>
                      <a:pt x="98" y="23"/>
                      <a:pt x="60" y="60"/>
                    </a:cubicBezTo>
                    <a:cubicBezTo>
                      <a:pt x="23" y="97"/>
                      <a:pt x="0" y="149"/>
                      <a:pt x="0" y="205"/>
                    </a:cubicBezTo>
                    <a:lnTo>
                      <a:pt x="56" y="205"/>
                    </a:lnTo>
                    <a:cubicBezTo>
                      <a:pt x="56" y="164"/>
                      <a:pt x="72" y="126"/>
                      <a:pt x="99" y="99"/>
                    </a:cubicBezTo>
                    <a:lnTo>
                      <a:pt x="100" y="99"/>
                    </a:lnTo>
                    <a:cubicBezTo>
                      <a:pt x="127" y="72"/>
                      <a:pt x="164" y="56"/>
                      <a:pt x="205" y="56"/>
                    </a:cubicBezTo>
                    <a:lnTo>
                      <a:pt x="205"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3" name="Freeform 195"/>
              <p:cNvSpPr>
                <a:spLocks/>
              </p:cNvSpPr>
              <p:nvPr/>
            </p:nvSpPr>
            <p:spPr bwMode="auto">
              <a:xfrm>
                <a:off x="4109" y="2381"/>
                <a:ext cx="41" cy="42"/>
              </a:xfrm>
              <a:custGeom>
                <a:avLst/>
                <a:gdLst>
                  <a:gd name="T0" fmla="*/ 0 w 178"/>
                  <a:gd name="T1" fmla="*/ 0 h 178"/>
                  <a:gd name="T2" fmla="*/ 0 w 178"/>
                  <a:gd name="T3" fmla="*/ 0 h 178"/>
                  <a:gd name="T4" fmla="*/ 0 w 178"/>
                  <a:gd name="T5" fmla="*/ 0 h 178"/>
                  <a:gd name="T6" fmla="*/ 0 w 178"/>
                  <a:gd name="T7" fmla="*/ 0 h 178"/>
                  <a:gd name="T8" fmla="*/ 0 w 178"/>
                  <a:gd name="T9" fmla="*/ 0 h 178"/>
                  <a:gd name="T10" fmla="*/ 0 w 178"/>
                  <a:gd name="T11" fmla="*/ 0 h 178"/>
                  <a:gd name="T12" fmla="*/ 0 w 178"/>
                  <a:gd name="T13" fmla="*/ 0 h 178"/>
                  <a:gd name="T14" fmla="*/ 0 w 178"/>
                  <a:gd name="T15" fmla="*/ 0 h 178"/>
                  <a:gd name="T16" fmla="*/ 0 w 178"/>
                  <a:gd name="T17" fmla="*/ 0 h 178"/>
                  <a:gd name="T18" fmla="*/ 0 w 178"/>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78"/>
                  <a:gd name="T32" fmla="*/ 178 w 178"/>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78">
                    <a:moveTo>
                      <a:pt x="178" y="0"/>
                    </a:moveTo>
                    <a:cubicBezTo>
                      <a:pt x="129" y="0"/>
                      <a:pt x="85" y="20"/>
                      <a:pt x="52" y="52"/>
                    </a:cubicBezTo>
                    <a:cubicBezTo>
                      <a:pt x="20" y="85"/>
                      <a:pt x="0" y="129"/>
                      <a:pt x="0" y="178"/>
                    </a:cubicBezTo>
                    <a:lnTo>
                      <a:pt x="48" y="178"/>
                    </a:lnTo>
                    <a:cubicBezTo>
                      <a:pt x="48" y="142"/>
                      <a:pt x="63" y="110"/>
                      <a:pt x="86" y="86"/>
                    </a:cubicBezTo>
                    <a:cubicBezTo>
                      <a:pt x="110" y="63"/>
                      <a:pt x="142" y="48"/>
                      <a:pt x="178" y="48"/>
                    </a:cubicBezTo>
                    <a:lnTo>
                      <a:pt x="178"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4" name="Freeform 196"/>
              <p:cNvSpPr>
                <a:spLocks/>
              </p:cNvSpPr>
              <p:nvPr/>
            </p:nvSpPr>
            <p:spPr bwMode="auto">
              <a:xfrm>
                <a:off x="4116" y="2388"/>
                <a:ext cx="34" cy="35"/>
              </a:xfrm>
              <a:custGeom>
                <a:avLst/>
                <a:gdLst>
                  <a:gd name="T0" fmla="*/ 0 w 151"/>
                  <a:gd name="T1" fmla="*/ 0 h 151"/>
                  <a:gd name="T2" fmla="*/ 0 w 151"/>
                  <a:gd name="T3" fmla="*/ 0 h 151"/>
                  <a:gd name="T4" fmla="*/ 0 w 151"/>
                  <a:gd name="T5" fmla="*/ 0 h 151"/>
                  <a:gd name="T6" fmla="*/ 0 w 151"/>
                  <a:gd name="T7" fmla="*/ 0 h 151"/>
                  <a:gd name="T8" fmla="*/ 0 w 151"/>
                  <a:gd name="T9" fmla="*/ 0 h 151"/>
                  <a:gd name="T10" fmla="*/ 0 w 151"/>
                  <a:gd name="T11" fmla="*/ 0 h 151"/>
                  <a:gd name="T12" fmla="*/ 0 w 151"/>
                  <a:gd name="T13" fmla="*/ 0 h 151"/>
                  <a:gd name="T14" fmla="*/ 0 w 151"/>
                  <a:gd name="T15" fmla="*/ 0 h 151"/>
                  <a:gd name="T16" fmla="*/ 0 w 151"/>
                  <a:gd name="T17" fmla="*/ 0 h 151"/>
                  <a:gd name="T18" fmla="*/ 0 w 151"/>
                  <a:gd name="T19" fmla="*/ 0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51"/>
                  <a:gd name="T32" fmla="*/ 151 w 151"/>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51">
                    <a:moveTo>
                      <a:pt x="151" y="0"/>
                    </a:moveTo>
                    <a:cubicBezTo>
                      <a:pt x="110" y="0"/>
                      <a:pt x="72" y="17"/>
                      <a:pt x="44" y="44"/>
                    </a:cubicBezTo>
                    <a:cubicBezTo>
                      <a:pt x="17" y="72"/>
                      <a:pt x="0" y="109"/>
                      <a:pt x="0" y="151"/>
                    </a:cubicBezTo>
                    <a:lnTo>
                      <a:pt x="41" y="151"/>
                    </a:lnTo>
                    <a:cubicBezTo>
                      <a:pt x="41" y="121"/>
                      <a:pt x="53" y="93"/>
                      <a:pt x="73" y="73"/>
                    </a:cubicBezTo>
                    <a:cubicBezTo>
                      <a:pt x="93" y="53"/>
                      <a:pt x="121" y="41"/>
                      <a:pt x="151" y="41"/>
                    </a:cubicBezTo>
                    <a:lnTo>
                      <a:pt x="151"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5" name="Freeform 197"/>
              <p:cNvSpPr>
                <a:spLocks/>
              </p:cNvSpPr>
              <p:nvPr/>
            </p:nvSpPr>
            <p:spPr bwMode="auto">
              <a:xfrm>
                <a:off x="4122" y="2394"/>
                <a:ext cx="28" cy="29"/>
              </a:xfrm>
              <a:custGeom>
                <a:avLst/>
                <a:gdLst>
                  <a:gd name="T0" fmla="*/ 0 w 124"/>
                  <a:gd name="T1" fmla="*/ 0 h 124"/>
                  <a:gd name="T2" fmla="*/ 0 w 124"/>
                  <a:gd name="T3" fmla="*/ 0 h 124"/>
                  <a:gd name="T4" fmla="*/ 0 w 124"/>
                  <a:gd name="T5" fmla="*/ 0 h 124"/>
                  <a:gd name="T6" fmla="*/ 0 w 124"/>
                  <a:gd name="T7" fmla="*/ 0 h 124"/>
                  <a:gd name="T8" fmla="*/ 0 w 124"/>
                  <a:gd name="T9" fmla="*/ 0 h 124"/>
                  <a:gd name="T10" fmla="*/ 0 w 124"/>
                  <a:gd name="T11" fmla="*/ 0 h 124"/>
                  <a:gd name="T12" fmla="*/ 0 w 124"/>
                  <a:gd name="T13" fmla="*/ 0 h 124"/>
                  <a:gd name="T14" fmla="*/ 0 w 124"/>
                  <a:gd name="T15" fmla="*/ 0 h 124"/>
                  <a:gd name="T16" fmla="*/ 0 w 124"/>
                  <a:gd name="T17" fmla="*/ 0 h 124"/>
                  <a:gd name="T18" fmla="*/ 0 w 124"/>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24"/>
                  <a:gd name="T32" fmla="*/ 124 w 124"/>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24">
                    <a:moveTo>
                      <a:pt x="124" y="0"/>
                    </a:moveTo>
                    <a:cubicBezTo>
                      <a:pt x="90" y="0"/>
                      <a:pt x="59" y="13"/>
                      <a:pt x="36" y="36"/>
                    </a:cubicBezTo>
                    <a:cubicBezTo>
                      <a:pt x="14" y="59"/>
                      <a:pt x="0" y="90"/>
                      <a:pt x="0" y="124"/>
                    </a:cubicBezTo>
                    <a:lnTo>
                      <a:pt x="33" y="124"/>
                    </a:lnTo>
                    <a:cubicBezTo>
                      <a:pt x="33" y="99"/>
                      <a:pt x="44" y="76"/>
                      <a:pt x="60" y="60"/>
                    </a:cubicBezTo>
                    <a:cubicBezTo>
                      <a:pt x="77" y="43"/>
                      <a:pt x="99" y="33"/>
                      <a:pt x="124" y="33"/>
                    </a:cubicBezTo>
                    <a:lnTo>
                      <a:pt x="124"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6" name="Freeform 198"/>
              <p:cNvSpPr>
                <a:spLocks/>
              </p:cNvSpPr>
              <p:nvPr/>
            </p:nvSpPr>
            <p:spPr bwMode="auto">
              <a:xfrm>
                <a:off x="4128" y="2400"/>
                <a:ext cx="22" cy="23"/>
              </a:xfrm>
              <a:custGeom>
                <a:avLst/>
                <a:gdLst>
                  <a:gd name="T0" fmla="*/ 0 w 98"/>
                  <a:gd name="T1" fmla="*/ 0 h 98"/>
                  <a:gd name="T2" fmla="*/ 0 w 98"/>
                  <a:gd name="T3" fmla="*/ 0 h 98"/>
                  <a:gd name="T4" fmla="*/ 0 w 98"/>
                  <a:gd name="T5" fmla="*/ 0 h 98"/>
                  <a:gd name="T6" fmla="*/ 0 w 98"/>
                  <a:gd name="T7" fmla="*/ 0 h 98"/>
                  <a:gd name="T8" fmla="*/ 0 w 98"/>
                  <a:gd name="T9" fmla="*/ 0 h 98"/>
                  <a:gd name="T10" fmla="*/ 0 w 98"/>
                  <a:gd name="T11" fmla="*/ 0 h 98"/>
                  <a:gd name="T12" fmla="*/ 0 w 98"/>
                  <a:gd name="T13" fmla="*/ 0 h 98"/>
                  <a:gd name="T14" fmla="*/ 0 w 98"/>
                  <a:gd name="T15" fmla="*/ 0 h 98"/>
                  <a:gd name="T16" fmla="*/ 0 w 98"/>
                  <a:gd name="T17" fmla="*/ 0 h 98"/>
                  <a:gd name="T18" fmla="*/ 0 w 98"/>
                  <a:gd name="T19" fmla="*/ 0 h 98"/>
                  <a:gd name="T20" fmla="*/ 0 w 98"/>
                  <a:gd name="T21" fmla="*/ 0 h 98"/>
                  <a:gd name="T22" fmla="*/ 0 w 98"/>
                  <a:gd name="T23" fmla="*/ 0 h 98"/>
                  <a:gd name="T24" fmla="*/ 0 w 98"/>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98"/>
                  <a:gd name="T41" fmla="*/ 98 w 98"/>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98">
                    <a:moveTo>
                      <a:pt x="98" y="0"/>
                    </a:moveTo>
                    <a:cubicBezTo>
                      <a:pt x="71" y="0"/>
                      <a:pt x="47" y="11"/>
                      <a:pt x="29" y="29"/>
                    </a:cubicBezTo>
                    <a:cubicBezTo>
                      <a:pt x="11" y="47"/>
                      <a:pt x="0" y="71"/>
                      <a:pt x="0" y="98"/>
                    </a:cubicBezTo>
                    <a:lnTo>
                      <a:pt x="13" y="98"/>
                    </a:lnTo>
                    <a:lnTo>
                      <a:pt x="27" y="98"/>
                    </a:lnTo>
                    <a:lnTo>
                      <a:pt x="98" y="98"/>
                    </a:lnTo>
                    <a:lnTo>
                      <a:pt x="98" y="70"/>
                    </a:lnTo>
                    <a:lnTo>
                      <a:pt x="98" y="63"/>
                    </a:lnTo>
                    <a:lnTo>
                      <a:pt x="98" y="26"/>
                    </a:lnTo>
                    <a:lnTo>
                      <a:pt x="98" y="23"/>
                    </a:lnTo>
                    <a:lnTo>
                      <a:pt x="98"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7" name="Freeform 199"/>
              <p:cNvSpPr>
                <a:spLocks/>
              </p:cNvSpPr>
              <p:nvPr/>
            </p:nvSpPr>
            <p:spPr bwMode="auto">
              <a:xfrm>
                <a:off x="4134" y="2406"/>
                <a:ext cx="16" cy="17"/>
              </a:xfrm>
              <a:custGeom>
                <a:avLst/>
                <a:gdLst>
                  <a:gd name="T0" fmla="*/ 0 w 71"/>
                  <a:gd name="T1" fmla="*/ 0 h 71"/>
                  <a:gd name="T2" fmla="*/ 0 w 71"/>
                  <a:gd name="T3" fmla="*/ 0 h 71"/>
                  <a:gd name="T4" fmla="*/ 0 w 71"/>
                  <a:gd name="T5" fmla="*/ 0 h 71"/>
                  <a:gd name="T6" fmla="*/ 0 w 71"/>
                  <a:gd name="T7" fmla="*/ 0 h 71"/>
                  <a:gd name="T8" fmla="*/ 0 w 71"/>
                  <a:gd name="T9" fmla="*/ 0 h 71"/>
                  <a:gd name="T10" fmla="*/ 0 w 71"/>
                  <a:gd name="T11" fmla="*/ 0 h 71"/>
                  <a:gd name="T12" fmla="*/ 0 w 71"/>
                  <a:gd name="T13" fmla="*/ 0 h 71"/>
                  <a:gd name="T14" fmla="*/ 0 w 71"/>
                  <a:gd name="T15" fmla="*/ 0 h 71"/>
                  <a:gd name="T16" fmla="*/ 0 w 71"/>
                  <a:gd name="T17" fmla="*/ 0 h 71"/>
                  <a:gd name="T18" fmla="*/ 0 w 71"/>
                  <a:gd name="T19" fmla="*/ 0 h 71"/>
                  <a:gd name="T20" fmla="*/ 0 w 71"/>
                  <a:gd name="T21" fmla="*/ 0 h 71"/>
                  <a:gd name="T22" fmla="*/ 0 w 71"/>
                  <a:gd name="T23" fmla="*/ 0 h 71"/>
                  <a:gd name="T24" fmla="*/ 0 w 71"/>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71"/>
                  <a:gd name="T41" fmla="*/ 71 w 71"/>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71">
                    <a:moveTo>
                      <a:pt x="71" y="0"/>
                    </a:moveTo>
                    <a:cubicBezTo>
                      <a:pt x="52" y="0"/>
                      <a:pt x="34" y="8"/>
                      <a:pt x="21" y="21"/>
                    </a:cubicBezTo>
                    <a:cubicBezTo>
                      <a:pt x="8" y="34"/>
                      <a:pt x="0" y="51"/>
                      <a:pt x="0" y="71"/>
                    </a:cubicBezTo>
                    <a:lnTo>
                      <a:pt x="10" y="71"/>
                    </a:lnTo>
                    <a:lnTo>
                      <a:pt x="19" y="71"/>
                    </a:lnTo>
                    <a:lnTo>
                      <a:pt x="71" y="71"/>
                    </a:lnTo>
                    <a:lnTo>
                      <a:pt x="71" y="51"/>
                    </a:lnTo>
                    <a:lnTo>
                      <a:pt x="71" y="45"/>
                    </a:lnTo>
                    <a:lnTo>
                      <a:pt x="71" y="19"/>
                    </a:lnTo>
                    <a:lnTo>
                      <a:pt x="71" y="16"/>
                    </a:lnTo>
                    <a:lnTo>
                      <a:pt x="71"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8" name="Freeform 200"/>
              <p:cNvSpPr>
                <a:spLocks/>
              </p:cNvSpPr>
              <p:nvPr/>
            </p:nvSpPr>
            <p:spPr bwMode="auto">
              <a:xfrm>
                <a:off x="4140" y="2412"/>
                <a:ext cx="10" cy="11"/>
              </a:xfrm>
              <a:custGeom>
                <a:avLst/>
                <a:gdLst>
                  <a:gd name="T0" fmla="*/ 0 w 44"/>
                  <a:gd name="T1" fmla="*/ 0 h 45"/>
                  <a:gd name="T2" fmla="*/ 0 w 44"/>
                  <a:gd name="T3" fmla="*/ 0 h 45"/>
                  <a:gd name="T4" fmla="*/ 0 w 44"/>
                  <a:gd name="T5" fmla="*/ 0 h 45"/>
                  <a:gd name="T6" fmla="*/ 0 w 44"/>
                  <a:gd name="T7" fmla="*/ 0 h 45"/>
                  <a:gd name="T8" fmla="*/ 0 w 44"/>
                  <a:gd name="T9" fmla="*/ 0 h 45"/>
                  <a:gd name="T10" fmla="*/ 0 w 44"/>
                  <a:gd name="T11" fmla="*/ 0 h 45"/>
                  <a:gd name="T12" fmla="*/ 0 w 44"/>
                  <a:gd name="T13" fmla="*/ 0 h 45"/>
                  <a:gd name="T14" fmla="*/ 0 w 44"/>
                  <a:gd name="T15" fmla="*/ 0 h 45"/>
                  <a:gd name="T16" fmla="*/ 0 w 44"/>
                  <a:gd name="T17" fmla="*/ 0 h 45"/>
                  <a:gd name="T18" fmla="*/ 0 w 44"/>
                  <a:gd name="T19" fmla="*/ 0 h 45"/>
                  <a:gd name="T20" fmla="*/ 0 w 44"/>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45"/>
                  <a:gd name="T35" fmla="*/ 44 w 4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45">
                    <a:moveTo>
                      <a:pt x="44" y="0"/>
                    </a:moveTo>
                    <a:cubicBezTo>
                      <a:pt x="32" y="0"/>
                      <a:pt x="21" y="5"/>
                      <a:pt x="13" y="14"/>
                    </a:cubicBezTo>
                    <a:cubicBezTo>
                      <a:pt x="5" y="22"/>
                      <a:pt x="0" y="33"/>
                      <a:pt x="0" y="45"/>
                    </a:cubicBezTo>
                    <a:lnTo>
                      <a:pt x="44" y="45"/>
                    </a:lnTo>
                    <a:lnTo>
                      <a:pt x="44" y="32"/>
                    </a:lnTo>
                    <a:lnTo>
                      <a:pt x="44" y="29"/>
                    </a:lnTo>
                    <a:lnTo>
                      <a:pt x="44" y="13"/>
                    </a:lnTo>
                    <a:lnTo>
                      <a:pt x="44" y="11"/>
                    </a:lnTo>
                    <a:lnTo>
                      <a:pt x="44" y="0"/>
                    </a:lnTo>
                    <a:close/>
                  </a:path>
                </a:pathLst>
              </a:custGeom>
              <a:solidFill>
                <a:srgbClr val="9BBC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79" name="Freeform 201"/>
              <p:cNvSpPr>
                <a:spLocks/>
              </p:cNvSpPr>
              <p:nvPr/>
            </p:nvSpPr>
            <p:spPr bwMode="auto">
              <a:xfrm>
                <a:off x="4146" y="2418"/>
                <a:ext cx="4" cy="5"/>
              </a:xfrm>
              <a:custGeom>
                <a:avLst/>
                <a:gdLst>
                  <a:gd name="T0" fmla="*/ 0 w 18"/>
                  <a:gd name="T1" fmla="*/ 0 h 18"/>
                  <a:gd name="T2" fmla="*/ 0 w 18"/>
                  <a:gd name="T3" fmla="*/ 0 h 18"/>
                  <a:gd name="T4" fmla="*/ 0 w 18"/>
                  <a:gd name="T5" fmla="*/ 0 h 18"/>
                  <a:gd name="T6" fmla="*/ 0 w 18"/>
                  <a:gd name="T7" fmla="*/ 0 h 18"/>
                  <a:gd name="T8" fmla="*/ 0 w 18"/>
                  <a:gd name="T9" fmla="*/ 0 h 18"/>
                  <a:gd name="T10" fmla="*/ 0 w 18"/>
                  <a:gd name="T11" fmla="*/ 0 h 18"/>
                  <a:gd name="T12" fmla="*/ 0 w 18"/>
                  <a:gd name="T13" fmla="*/ 0 h 18"/>
                  <a:gd name="T14" fmla="*/ 0 w 18"/>
                  <a:gd name="T15" fmla="*/ 0 h 18"/>
                  <a:gd name="T16" fmla="*/ 0 w 18"/>
                  <a:gd name="T17" fmla="*/ 0 h 18"/>
                  <a:gd name="T18" fmla="*/ 0 w 18"/>
                  <a:gd name="T19" fmla="*/ 0 h 18"/>
                  <a:gd name="T20" fmla="*/ 0 w 18"/>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8"/>
                  <a:gd name="T35" fmla="*/ 18 w 18"/>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8">
                    <a:moveTo>
                      <a:pt x="18" y="0"/>
                    </a:moveTo>
                    <a:cubicBezTo>
                      <a:pt x="13" y="0"/>
                      <a:pt x="9" y="2"/>
                      <a:pt x="6" y="5"/>
                    </a:cubicBezTo>
                    <a:cubicBezTo>
                      <a:pt x="2" y="9"/>
                      <a:pt x="0" y="13"/>
                      <a:pt x="0" y="18"/>
                    </a:cubicBezTo>
                    <a:lnTo>
                      <a:pt x="18" y="18"/>
                    </a:lnTo>
                    <a:lnTo>
                      <a:pt x="18" y="13"/>
                    </a:lnTo>
                    <a:lnTo>
                      <a:pt x="18" y="12"/>
                    </a:lnTo>
                    <a:lnTo>
                      <a:pt x="18" y="5"/>
                    </a:lnTo>
                    <a:lnTo>
                      <a:pt x="18" y="4"/>
                    </a:lnTo>
                    <a:lnTo>
                      <a:pt x="18" y="0"/>
                    </a:lnTo>
                    <a:close/>
                  </a:path>
                </a:pathLst>
              </a:custGeom>
              <a:solidFill>
                <a:srgbClr val="6F9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80" name="Freeform 202"/>
              <p:cNvSpPr>
                <a:spLocks/>
              </p:cNvSpPr>
              <p:nvPr/>
            </p:nvSpPr>
            <p:spPr bwMode="auto">
              <a:xfrm>
                <a:off x="3995" y="2422"/>
                <a:ext cx="155" cy="34"/>
              </a:xfrm>
              <a:custGeom>
                <a:avLst/>
                <a:gdLst>
                  <a:gd name="T0" fmla="*/ 0 w 677"/>
                  <a:gd name="T1" fmla="*/ 0 h 148"/>
                  <a:gd name="T2" fmla="*/ 0 w 677"/>
                  <a:gd name="T3" fmla="*/ 0 h 148"/>
                  <a:gd name="T4" fmla="*/ 0 w 677"/>
                  <a:gd name="T5" fmla="*/ 0 h 148"/>
                  <a:gd name="T6" fmla="*/ 0 w 677"/>
                  <a:gd name="T7" fmla="*/ 0 h 148"/>
                  <a:gd name="T8" fmla="*/ 0 w 677"/>
                  <a:gd name="T9" fmla="*/ 0 h 148"/>
                  <a:gd name="T10" fmla="*/ 0 w 677"/>
                  <a:gd name="T11" fmla="*/ 0 h 148"/>
                  <a:gd name="T12" fmla="*/ 0 w 677"/>
                  <a:gd name="T13" fmla="*/ 0 h 148"/>
                  <a:gd name="T14" fmla="*/ 0 60000 65536"/>
                  <a:gd name="T15" fmla="*/ 0 60000 65536"/>
                  <a:gd name="T16" fmla="*/ 0 60000 65536"/>
                  <a:gd name="T17" fmla="*/ 0 60000 65536"/>
                  <a:gd name="T18" fmla="*/ 0 60000 65536"/>
                  <a:gd name="T19" fmla="*/ 0 60000 65536"/>
                  <a:gd name="T20" fmla="*/ 0 60000 65536"/>
                  <a:gd name="T21" fmla="*/ 0 w 677"/>
                  <a:gd name="T22" fmla="*/ 0 h 148"/>
                  <a:gd name="T23" fmla="*/ 677 w 677"/>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7" h="148">
                    <a:moveTo>
                      <a:pt x="0" y="0"/>
                    </a:moveTo>
                    <a:lnTo>
                      <a:pt x="677" y="0"/>
                    </a:lnTo>
                    <a:lnTo>
                      <a:pt x="677" y="74"/>
                    </a:lnTo>
                    <a:cubicBezTo>
                      <a:pt x="677" y="115"/>
                      <a:pt x="642" y="148"/>
                      <a:pt x="598" y="148"/>
                    </a:cubicBezTo>
                    <a:lnTo>
                      <a:pt x="79" y="148"/>
                    </a:lnTo>
                    <a:cubicBezTo>
                      <a:pt x="36" y="148"/>
                      <a:pt x="0" y="115"/>
                      <a:pt x="0" y="74"/>
                    </a:cubicBezTo>
                    <a:lnTo>
                      <a:pt x="0" y="0"/>
                    </a:lnTo>
                    <a:close/>
                  </a:path>
                </a:pathLst>
              </a:custGeom>
              <a:solidFill>
                <a:srgbClr val="FF97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881" name="Rectangle 203"/>
              <p:cNvSpPr>
                <a:spLocks noChangeArrowheads="1"/>
              </p:cNvSpPr>
              <p:nvPr/>
            </p:nvSpPr>
            <p:spPr bwMode="auto">
              <a:xfrm>
                <a:off x="3627" y="2422"/>
                <a:ext cx="368" cy="17"/>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882" name="Rectangle 204"/>
              <p:cNvSpPr>
                <a:spLocks noChangeArrowheads="1"/>
              </p:cNvSpPr>
              <p:nvPr/>
            </p:nvSpPr>
            <p:spPr bwMode="auto">
              <a:xfrm>
                <a:off x="4011" y="2422"/>
                <a:ext cx="123" cy="14"/>
              </a:xfrm>
              <a:prstGeom prst="rect">
                <a:avLst/>
              </a:prstGeom>
              <a:solidFill>
                <a:srgbClr val="79A7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grpSp>
        <p:sp>
          <p:nvSpPr>
            <p:cNvPr id="24682" name="Rectangle 206"/>
            <p:cNvSpPr>
              <a:spLocks noChangeArrowheads="1"/>
            </p:cNvSpPr>
            <p:nvPr/>
          </p:nvSpPr>
          <p:spPr bwMode="auto">
            <a:xfrm>
              <a:off x="4011" y="2422"/>
              <a:ext cx="123" cy="7"/>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grpSp>
      <p:grpSp>
        <p:nvGrpSpPr>
          <p:cNvPr id="24588" name="Group 209"/>
          <p:cNvGrpSpPr>
            <a:grpSpLocks noChangeAspect="1"/>
          </p:cNvGrpSpPr>
          <p:nvPr/>
        </p:nvGrpSpPr>
        <p:grpSpPr bwMode="auto">
          <a:xfrm>
            <a:off x="457063" y="3460000"/>
            <a:ext cx="707152" cy="800337"/>
            <a:chOff x="97" y="2164"/>
            <a:chExt cx="792" cy="504"/>
          </a:xfrm>
        </p:grpSpPr>
        <p:sp>
          <p:nvSpPr>
            <p:cNvPr id="24590" name="AutoShape 208"/>
            <p:cNvSpPr>
              <a:spLocks noChangeAspect="1" noChangeArrowheads="1" noTextEdit="1"/>
            </p:cNvSpPr>
            <p:nvPr/>
          </p:nvSpPr>
          <p:spPr bwMode="auto">
            <a:xfrm>
              <a:off x="97" y="2164"/>
              <a:ext cx="7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24591" name="Freeform 210"/>
            <p:cNvSpPr>
              <a:spLocks/>
            </p:cNvSpPr>
            <p:nvPr/>
          </p:nvSpPr>
          <p:spPr bwMode="auto">
            <a:xfrm>
              <a:off x="226" y="2268"/>
              <a:ext cx="540" cy="382"/>
            </a:xfrm>
            <a:custGeom>
              <a:avLst/>
              <a:gdLst>
                <a:gd name="T0" fmla="*/ 0 w 2338"/>
                <a:gd name="T1" fmla="*/ 0 h 1638"/>
                <a:gd name="T2" fmla="*/ 0 w 2338"/>
                <a:gd name="T3" fmla="*/ 0 h 1638"/>
                <a:gd name="T4" fmla="*/ 0 w 2338"/>
                <a:gd name="T5" fmla="*/ 0 h 1638"/>
                <a:gd name="T6" fmla="*/ 0 w 2338"/>
                <a:gd name="T7" fmla="*/ 0 h 1638"/>
                <a:gd name="T8" fmla="*/ 0 w 2338"/>
                <a:gd name="T9" fmla="*/ 0 h 1638"/>
                <a:gd name="T10" fmla="*/ 0 w 2338"/>
                <a:gd name="T11" fmla="*/ 0 h 1638"/>
                <a:gd name="T12" fmla="*/ 0 w 2338"/>
                <a:gd name="T13" fmla="*/ 0 h 1638"/>
                <a:gd name="T14" fmla="*/ 0 w 2338"/>
                <a:gd name="T15" fmla="*/ 0 h 1638"/>
                <a:gd name="T16" fmla="*/ 0 w 2338"/>
                <a:gd name="T17" fmla="*/ 0 h 16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8"/>
                <a:gd name="T28" fmla="*/ 0 h 1638"/>
                <a:gd name="T29" fmla="*/ 2338 w 2338"/>
                <a:gd name="T30" fmla="*/ 1638 h 16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8" h="1638">
                  <a:moveTo>
                    <a:pt x="75" y="0"/>
                  </a:moveTo>
                  <a:lnTo>
                    <a:pt x="2263" y="0"/>
                  </a:lnTo>
                  <a:cubicBezTo>
                    <a:pt x="2305" y="0"/>
                    <a:pt x="2338" y="34"/>
                    <a:pt x="2338" y="75"/>
                  </a:cubicBezTo>
                  <a:lnTo>
                    <a:pt x="2338" y="1563"/>
                  </a:lnTo>
                  <a:cubicBezTo>
                    <a:pt x="2338" y="1604"/>
                    <a:pt x="2305" y="1638"/>
                    <a:pt x="2263" y="1638"/>
                  </a:cubicBezTo>
                  <a:lnTo>
                    <a:pt x="75" y="1638"/>
                  </a:lnTo>
                  <a:cubicBezTo>
                    <a:pt x="34" y="1638"/>
                    <a:pt x="0" y="1604"/>
                    <a:pt x="0" y="1563"/>
                  </a:cubicBezTo>
                  <a:lnTo>
                    <a:pt x="0" y="75"/>
                  </a:lnTo>
                  <a:cubicBezTo>
                    <a:pt x="0" y="34"/>
                    <a:pt x="34" y="0"/>
                    <a:pt x="7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92" name="Freeform 211"/>
            <p:cNvSpPr>
              <a:spLocks/>
            </p:cNvSpPr>
            <p:nvPr/>
          </p:nvSpPr>
          <p:spPr bwMode="auto">
            <a:xfrm>
              <a:off x="226" y="2268"/>
              <a:ext cx="462" cy="382"/>
            </a:xfrm>
            <a:custGeom>
              <a:avLst/>
              <a:gdLst>
                <a:gd name="T0" fmla="*/ 0 w 1999"/>
                <a:gd name="T1" fmla="*/ 0 h 1638"/>
                <a:gd name="T2" fmla="*/ 0 w 1999"/>
                <a:gd name="T3" fmla="*/ 0 h 1638"/>
                <a:gd name="T4" fmla="*/ 0 w 1999"/>
                <a:gd name="T5" fmla="*/ 0 h 1638"/>
                <a:gd name="T6" fmla="*/ 0 w 1999"/>
                <a:gd name="T7" fmla="*/ 0 h 1638"/>
                <a:gd name="T8" fmla="*/ 0 w 1999"/>
                <a:gd name="T9" fmla="*/ 0 h 1638"/>
                <a:gd name="T10" fmla="*/ 0 w 1999"/>
                <a:gd name="T11" fmla="*/ 0 h 1638"/>
                <a:gd name="T12" fmla="*/ 0 w 1999"/>
                <a:gd name="T13" fmla="*/ 0 h 1638"/>
                <a:gd name="T14" fmla="*/ 0 60000 65536"/>
                <a:gd name="T15" fmla="*/ 0 60000 65536"/>
                <a:gd name="T16" fmla="*/ 0 60000 65536"/>
                <a:gd name="T17" fmla="*/ 0 60000 65536"/>
                <a:gd name="T18" fmla="*/ 0 60000 65536"/>
                <a:gd name="T19" fmla="*/ 0 60000 65536"/>
                <a:gd name="T20" fmla="*/ 0 60000 65536"/>
                <a:gd name="T21" fmla="*/ 0 w 1999"/>
                <a:gd name="T22" fmla="*/ 0 h 1638"/>
                <a:gd name="T23" fmla="*/ 1999 w 1999"/>
                <a:gd name="T24" fmla="*/ 1638 h 16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9" h="1638">
                  <a:moveTo>
                    <a:pt x="75" y="0"/>
                  </a:moveTo>
                  <a:lnTo>
                    <a:pt x="1999" y="0"/>
                  </a:lnTo>
                  <a:lnTo>
                    <a:pt x="361" y="1638"/>
                  </a:lnTo>
                  <a:lnTo>
                    <a:pt x="75" y="1638"/>
                  </a:lnTo>
                  <a:cubicBezTo>
                    <a:pt x="34" y="1638"/>
                    <a:pt x="0" y="1604"/>
                    <a:pt x="0" y="1563"/>
                  </a:cubicBezTo>
                  <a:lnTo>
                    <a:pt x="0" y="75"/>
                  </a:lnTo>
                  <a:cubicBezTo>
                    <a:pt x="0" y="34"/>
                    <a:pt x="34" y="0"/>
                    <a:pt x="75" y="0"/>
                  </a:cubicBezTo>
                  <a:close/>
                </a:path>
              </a:pathLst>
            </a:custGeom>
            <a:solidFill>
              <a:srgbClr val="051F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93" name="Rectangle 212"/>
            <p:cNvSpPr>
              <a:spLocks noChangeArrowheads="1"/>
            </p:cNvSpPr>
            <p:nvPr/>
          </p:nvSpPr>
          <p:spPr bwMode="auto">
            <a:xfrm>
              <a:off x="252" y="2296"/>
              <a:ext cx="489" cy="329"/>
            </a:xfrm>
            <a:prstGeom prst="rect">
              <a:avLst/>
            </a:prstGeom>
            <a:solidFill>
              <a:srgbClr val="00A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594" name="Freeform 213"/>
            <p:cNvSpPr>
              <a:spLocks/>
            </p:cNvSpPr>
            <p:nvPr/>
          </p:nvSpPr>
          <p:spPr bwMode="auto">
            <a:xfrm>
              <a:off x="130" y="2657"/>
              <a:ext cx="735" cy="15"/>
            </a:xfrm>
            <a:custGeom>
              <a:avLst/>
              <a:gdLst>
                <a:gd name="T0" fmla="*/ 0 w 3183"/>
                <a:gd name="T1" fmla="*/ 0 h 65"/>
                <a:gd name="T2" fmla="*/ 0 w 3183"/>
                <a:gd name="T3" fmla="*/ 0 h 65"/>
                <a:gd name="T4" fmla="*/ 0 w 3183"/>
                <a:gd name="T5" fmla="*/ 0 h 65"/>
                <a:gd name="T6" fmla="*/ 0 w 3183"/>
                <a:gd name="T7" fmla="*/ 0 h 65"/>
                <a:gd name="T8" fmla="*/ 0 w 3183"/>
                <a:gd name="T9" fmla="*/ 0 h 65"/>
                <a:gd name="T10" fmla="*/ 0 w 3183"/>
                <a:gd name="T11" fmla="*/ 0 h 65"/>
                <a:gd name="T12" fmla="*/ 0 w 3183"/>
                <a:gd name="T13" fmla="*/ 0 h 65"/>
                <a:gd name="T14" fmla="*/ 0 60000 65536"/>
                <a:gd name="T15" fmla="*/ 0 60000 65536"/>
                <a:gd name="T16" fmla="*/ 0 60000 65536"/>
                <a:gd name="T17" fmla="*/ 0 60000 65536"/>
                <a:gd name="T18" fmla="*/ 0 60000 65536"/>
                <a:gd name="T19" fmla="*/ 0 60000 65536"/>
                <a:gd name="T20" fmla="*/ 0 60000 65536"/>
                <a:gd name="T21" fmla="*/ 0 w 3183"/>
                <a:gd name="T22" fmla="*/ 0 h 65"/>
                <a:gd name="T23" fmla="*/ 3183 w 3183"/>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3" h="65">
                  <a:moveTo>
                    <a:pt x="1592" y="65"/>
                  </a:moveTo>
                  <a:lnTo>
                    <a:pt x="121" y="65"/>
                  </a:lnTo>
                  <a:cubicBezTo>
                    <a:pt x="62" y="65"/>
                    <a:pt x="22" y="23"/>
                    <a:pt x="0" y="2"/>
                  </a:cubicBezTo>
                  <a:lnTo>
                    <a:pt x="1592" y="0"/>
                  </a:lnTo>
                  <a:lnTo>
                    <a:pt x="3183" y="2"/>
                  </a:lnTo>
                  <a:cubicBezTo>
                    <a:pt x="3161" y="23"/>
                    <a:pt x="3121" y="65"/>
                    <a:pt x="3063" y="65"/>
                  </a:cubicBezTo>
                  <a:lnTo>
                    <a:pt x="1592" y="65"/>
                  </a:lnTo>
                  <a:close/>
                </a:path>
              </a:pathLst>
            </a:custGeom>
            <a:solidFill>
              <a:srgbClr val="354A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95" name="Freeform 214"/>
            <p:cNvSpPr>
              <a:spLocks/>
            </p:cNvSpPr>
            <p:nvPr/>
          </p:nvSpPr>
          <p:spPr bwMode="auto">
            <a:xfrm>
              <a:off x="125" y="2642"/>
              <a:ext cx="744" cy="16"/>
            </a:xfrm>
            <a:custGeom>
              <a:avLst/>
              <a:gdLst>
                <a:gd name="T0" fmla="*/ 0 w 3219"/>
                <a:gd name="T1" fmla="*/ 0 h 69"/>
                <a:gd name="T2" fmla="*/ 0 w 3219"/>
                <a:gd name="T3" fmla="*/ 0 h 69"/>
                <a:gd name="T4" fmla="*/ 0 w 3219"/>
                <a:gd name="T5" fmla="*/ 0 h 69"/>
                <a:gd name="T6" fmla="*/ 0 w 3219"/>
                <a:gd name="T7" fmla="*/ 0 h 69"/>
                <a:gd name="T8" fmla="*/ 0 w 3219"/>
                <a:gd name="T9" fmla="*/ 0 h 69"/>
                <a:gd name="T10" fmla="*/ 0 w 3219"/>
                <a:gd name="T11" fmla="*/ 0 h 69"/>
                <a:gd name="T12" fmla="*/ 0 w 3219"/>
                <a:gd name="T13" fmla="*/ 0 h 69"/>
                <a:gd name="T14" fmla="*/ 0 60000 65536"/>
                <a:gd name="T15" fmla="*/ 0 60000 65536"/>
                <a:gd name="T16" fmla="*/ 0 60000 65536"/>
                <a:gd name="T17" fmla="*/ 0 60000 65536"/>
                <a:gd name="T18" fmla="*/ 0 60000 65536"/>
                <a:gd name="T19" fmla="*/ 0 60000 65536"/>
                <a:gd name="T20" fmla="*/ 0 60000 65536"/>
                <a:gd name="T21" fmla="*/ 0 w 3219"/>
                <a:gd name="T22" fmla="*/ 0 h 69"/>
                <a:gd name="T23" fmla="*/ 3219 w 3219"/>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9" h="69">
                  <a:moveTo>
                    <a:pt x="0" y="0"/>
                  </a:moveTo>
                  <a:lnTo>
                    <a:pt x="3219" y="0"/>
                  </a:lnTo>
                  <a:lnTo>
                    <a:pt x="3219" y="35"/>
                  </a:lnTo>
                  <a:cubicBezTo>
                    <a:pt x="3219" y="54"/>
                    <a:pt x="3204" y="69"/>
                    <a:pt x="3185" y="69"/>
                  </a:cubicBezTo>
                  <a:lnTo>
                    <a:pt x="35" y="69"/>
                  </a:lnTo>
                  <a:cubicBezTo>
                    <a:pt x="16" y="69"/>
                    <a:pt x="0" y="54"/>
                    <a:pt x="0" y="35"/>
                  </a:cubicBezTo>
                  <a:lnTo>
                    <a:pt x="0" y="0"/>
                  </a:lnTo>
                  <a:close/>
                </a:path>
              </a:pathLst>
            </a:custGeom>
            <a:solidFill>
              <a:srgbClr val="D6E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96" name="Freeform 215"/>
            <p:cNvSpPr>
              <a:spLocks/>
            </p:cNvSpPr>
            <p:nvPr/>
          </p:nvSpPr>
          <p:spPr bwMode="auto">
            <a:xfrm>
              <a:off x="446" y="2642"/>
              <a:ext cx="103" cy="8"/>
            </a:xfrm>
            <a:custGeom>
              <a:avLst/>
              <a:gdLst>
                <a:gd name="T0" fmla="*/ 0 w 446"/>
                <a:gd name="T1" fmla="*/ 0 h 32"/>
                <a:gd name="T2" fmla="*/ 0 w 446"/>
                <a:gd name="T3" fmla="*/ 0 h 32"/>
                <a:gd name="T4" fmla="*/ 0 w 446"/>
                <a:gd name="T5" fmla="*/ 0 h 32"/>
                <a:gd name="T6" fmla="*/ 0 w 446"/>
                <a:gd name="T7" fmla="*/ 0 h 32"/>
                <a:gd name="T8" fmla="*/ 0 w 446"/>
                <a:gd name="T9" fmla="*/ 0 h 32"/>
                <a:gd name="T10" fmla="*/ 0 w 446"/>
                <a:gd name="T11" fmla="*/ 0 h 32"/>
                <a:gd name="T12" fmla="*/ 0 w 446"/>
                <a:gd name="T13" fmla="*/ 0 h 32"/>
                <a:gd name="T14" fmla="*/ 0 w 446"/>
                <a:gd name="T15" fmla="*/ 0 h 32"/>
                <a:gd name="T16" fmla="*/ 0 w 446"/>
                <a:gd name="T17" fmla="*/ 0 h 32"/>
                <a:gd name="T18" fmla="*/ 0 w 446"/>
                <a:gd name="T19" fmla="*/ 0 h 32"/>
                <a:gd name="T20" fmla="*/ 0 w 446"/>
                <a:gd name="T21" fmla="*/ 0 h 32"/>
                <a:gd name="T22" fmla="*/ 0 w 446"/>
                <a:gd name="T23" fmla="*/ 0 h 32"/>
                <a:gd name="T24" fmla="*/ 0 w 446"/>
                <a:gd name="T25" fmla="*/ 0 h 32"/>
                <a:gd name="T26" fmla="*/ 0 w 446"/>
                <a:gd name="T27" fmla="*/ 0 h 32"/>
                <a:gd name="T28" fmla="*/ 0 w 446"/>
                <a:gd name="T29" fmla="*/ 0 h 32"/>
                <a:gd name="T30" fmla="*/ 0 w 446"/>
                <a:gd name="T31" fmla="*/ 0 h 32"/>
                <a:gd name="T32" fmla="*/ 0 w 446"/>
                <a:gd name="T33" fmla="*/ 0 h 32"/>
                <a:gd name="T34" fmla="*/ 0 w 446"/>
                <a:gd name="T35" fmla="*/ 0 h 32"/>
                <a:gd name="T36" fmla="*/ 0 w 446"/>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6"/>
                <a:gd name="T58" fmla="*/ 0 h 32"/>
                <a:gd name="T59" fmla="*/ 446 w 44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6" h="32">
                  <a:moveTo>
                    <a:pt x="446" y="0"/>
                  </a:moveTo>
                  <a:cubicBezTo>
                    <a:pt x="445" y="9"/>
                    <a:pt x="441" y="16"/>
                    <a:pt x="435" y="22"/>
                  </a:cubicBezTo>
                  <a:cubicBezTo>
                    <a:pt x="428" y="28"/>
                    <a:pt x="419" y="32"/>
                    <a:pt x="410" y="32"/>
                  </a:cubicBezTo>
                  <a:lnTo>
                    <a:pt x="36" y="32"/>
                  </a:lnTo>
                  <a:cubicBezTo>
                    <a:pt x="26" y="32"/>
                    <a:pt x="17" y="28"/>
                    <a:pt x="11" y="22"/>
                  </a:cubicBezTo>
                  <a:cubicBezTo>
                    <a:pt x="5" y="16"/>
                    <a:pt x="1" y="9"/>
                    <a:pt x="0" y="0"/>
                  </a:cubicBezTo>
                  <a:lnTo>
                    <a:pt x="9" y="0"/>
                  </a:lnTo>
                  <a:cubicBezTo>
                    <a:pt x="10" y="6"/>
                    <a:pt x="13" y="11"/>
                    <a:pt x="17" y="15"/>
                  </a:cubicBezTo>
                  <a:cubicBezTo>
                    <a:pt x="22" y="20"/>
                    <a:pt x="29" y="23"/>
                    <a:pt x="36" y="23"/>
                  </a:cubicBezTo>
                  <a:lnTo>
                    <a:pt x="410" y="23"/>
                  </a:lnTo>
                  <a:cubicBezTo>
                    <a:pt x="417" y="23"/>
                    <a:pt x="424" y="20"/>
                    <a:pt x="429" y="16"/>
                  </a:cubicBezTo>
                  <a:lnTo>
                    <a:pt x="429" y="15"/>
                  </a:lnTo>
                  <a:cubicBezTo>
                    <a:pt x="433" y="11"/>
                    <a:pt x="436" y="6"/>
                    <a:pt x="437" y="0"/>
                  </a:cubicBezTo>
                  <a:lnTo>
                    <a:pt x="446" y="0"/>
                  </a:lnTo>
                  <a:close/>
                </a:path>
              </a:pathLst>
            </a:custGeom>
            <a:solidFill>
              <a:srgbClr val="89A0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97" name="Freeform 216"/>
            <p:cNvSpPr>
              <a:spLocks/>
            </p:cNvSpPr>
            <p:nvPr/>
          </p:nvSpPr>
          <p:spPr bwMode="auto">
            <a:xfrm>
              <a:off x="252" y="2296"/>
              <a:ext cx="409" cy="329"/>
            </a:xfrm>
            <a:custGeom>
              <a:avLst/>
              <a:gdLst>
                <a:gd name="T0" fmla="*/ 0 w 1772"/>
                <a:gd name="T1" fmla="*/ 0 h 1415"/>
                <a:gd name="T2" fmla="*/ 0 w 1772"/>
                <a:gd name="T3" fmla="*/ 0 h 1415"/>
                <a:gd name="T4" fmla="*/ 0 w 1772"/>
                <a:gd name="T5" fmla="*/ 0 h 1415"/>
                <a:gd name="T6" fmla="*/ 0 w 1772"/>
                <a:gd name="T7" fmla="*/ 0 h 1415"/>
                <a:gd name="T8" fmla="*/ 0 w 1772"/>
                <a:gd name="T9" fmla="*/ 0 h 1415"/>
                <a:gd name="T10" fmla="*/ 0 60000 65536"/>
                <a:gd name="T11" fmla="*/ 0 60000 65536"/>
                <a:gd name="T12" fmla="*/ 0 60000 65536"/>
                <a:gd name="T13" fmla="*/ 0 60000 65536"/>
                <a:gd name="T14" fmla="*/ 0 60000 65536"/>
                <a:gd name="T15" fmla="*/ 0 w 1772"/>
                <a:gd name="T16" fmla="*/ 0 h 1415"/>
                <a:gd name="T17" fmla="*/ 1772 w 1772"/>
                <a:gd name="T18" fmla="*/ 1415 h 1415"/>
              </a:gdLst>
              <a:ahLst/>
              <a:cxnLst>
                <a:cxn ang="T10">
                  <a:pos x="T0" y="T1"/>
                </a:cxn>
                <a:cxn ang="T11">
                  <a:pos x="T2" y="T3"/>
                </a:cxn>
                <a:cxn ang="T12">
                  <a:pos x="T4" y="T5"/>
                </a:cxn>
                <a:cxn ang="T13">
                  <a:pos x="T6" y="T7"/>
                </a:cxn>
                <a:cxn ang="T14">
                  <a:pos x="T8" y="T9"/>
                </a:cxn>
              </a:cxnLst>
              <a:rect l="T15" t="T16" r="T17" b="T18"/>
              <a:pathLst>
                <a:path w="1772" h="1415">
                  <a:moveTo>
                    <a:pt x="0" y="1415"/>
                  </a:moveTo>
                  <a:lnTo>
                    <a:pt x="357" y="1415"/>
                  </a:lnTo>
                  <a:lnTo>
                    <a:pt x="1772" y="0"/>
                  </a:lnTo>
                  <a:lnTo>
                    <a:pt x="0" y="0"/>
                  </a:lnTo>
                  <a:lnTo>
                    <a:pt x="0" y="1415"/>
                  </a:lnTo>
                  <a:close/>
                </a:path>
              </a:pathLst>
            </a:custGeom>
            <a:solidFill>
              <a:srgbClr val="27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98" name="Freeform 217"/>
            <p:cNvSpPr>
              <a:spLocks/>
            </p:cNvSpPr>
            <p:nvPr/>
          </p:nvSpPr>
          <p:spPr bwMode="auto">
            <a:xfrm>
              <a:off x="303" y="2164"/>
              <a:ext cx="387" cy="461"/>
            </a:xfrm>
            <a:custGeom>
              <a:avLst/>
              <a:gdLst>
                <a:gd name="T0" fmla="*/ 0 w 1678"/>
                <a:gd name="T1" fmla="*/ 0 h 1980"/>
                <a:gd name="T2" fmla="*/ 0 w 1678"/>
                <a:gd name="T3" fmla="*/ 0 h 1980"/>
                <a:gd name="T4" fmla="*/ 0 w 1678"/>
                <a:gd name="T5" fmla="*/ 0 h 1980"/>
                <a:gd name="T6" fmla="*/ 0 w 1678"/>
                <a:gd name="T7" fmla="*/ 0 h 1980"/>
                <a:gd name="T8" fmla="*/ 0 w 1678"/>
                <a:gd name="T9" fmla="*/ 0 h 1980"/>
                <a:gd name="T10" fmla="*/ 0 w 1678"/>
                <a:gd name="T11" fmla="*/ 0 h 1980"/>
                <a:gd name="T12" fmla="*/ 0 w 1678"/>
                <a:gd name="T13" fmla="*/ 0 h 1980"/>
                <a:gd name="T14" fmla="*/ 0 60000 65536"/>
                <a:gd name="T15" fmla="*/ 0 60000 65536"/>
                <a:gd name="T16" fmla="*/ 0 60000 65536"/>
                <a:gd name="T17" fmla="*/ 0 60000 65536"/>
                <a:gd name="T18" fmla="*/ 0 60000 65536"/>
                <a:gd name="T19" fmla="*/ 0 60000 65536"/>
                <a:gd name="T20" fmla="*/ 0 60000 65536"/>
                <a:gd name="T21" fmla="*/ 0 w 1678"/>
                <a:gd name="T22" fmla="*/ 0 h 1980"/>
                <a:gd name="T23" fmla="*/ 1678 w 1678"/>
                <a:gd name="T24" fmla="*/ 1980 h 19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980">
                  <a:moveTo>
                    <a:pt x="0" y="1980"/>
                  </a:moveTo>
                  <a:lnTo>
                    <a:pt x="1678" y="1980"/>
                  </a:lnTo>
                  <a:lnTo>
                    <a:pt x="1678" y="37"/>
                  </a:lnTo>
                  <a:cubicBezTo>
                    <a:pt x="1678" y="17"/>
                    <a:pt x="1662" y="0"/>
                    <a:pt x="1641" y="0"/>
                  </a:cubicBezTo>
                  <a:lnTo>
                    <a:pt x="37" y="0"/>
                  </a:lnTo>
                  <a:cubicBezTo>
                    <a:pt x="17" y="0"/>
                    <a:pt x="0" y="17"/>
                    <a:pt x="0" y="37"/>
                  </a:cubicBezTo>
                  <a:lnTo>
                    <a:pt x="0" y="198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599" name="Freeform 218"/>
            <p:cNvSpPr>
              <a:spLocks/>
            </p:cNvSpPr>
            <p:nvPr/>
          </p:nvSpPr>
          <p:spPr bwMode="auto">
            <a:xfrm>
              <a:off x="303" y="2164"/>
              <a:ext cx="387" cy="30"/>
            </a:xfrm>
            <a:custGeom>
              <a:avLst/>
              <a:gdLst>
                <a:gd name="T0" fmla="*/ 0 w 1678"/>
                <a:gd name="T1" fmla="*/ 0 h 128"/>
                <a:gd name="T2" fmla="*/ 0 w 1678"/>
                <a:gd name="T3" fmla="*/ 0 h 128"/>
                <a:gd name="T4" fmla="*/ 0 w 1678"/>
                <a:gd name="T5" fmla="*/ 0 h 128"/>
                <a:gd name="T6" fmla="*/ 0 w 1678"/>
                <a:gd name="T7" fmla="*/ 0 h 128"/>
                <a:gd name="T8" fmla="*/ 0 w 1678"/>
                <a:gd name="T9" fmla="*/ 0 h 128"/>
                <a:gd name="T10" fmla="*/ 0 w 1678"/>
                <a:gd name="T11" fmla="*/ 0 h 128"/>
                <a:gd name="T12" fmla="*/ 0 w 1678"/>
                <a:gd name="T13" fmla="*/ 0 h 128"/>
                <a:gd name="T14" fmla="*/ 0 60000 65536"/>
                <a:gd name="T15" fmla="*/ 0 60000 65536"/>
                <a:gd name="T16" fmla="*/ 0 60000 65536"/>
                <a:gd name="T17" fmla="*/ 0 60000 65536"/>
                <a:gd name="T18" fmla="*/ 0 60000 65536"/>
                <a:gd name="T19" fmla="*/ 0 60000 65536"/>
                <a:gd name="T20" fmla="*/ 0 60000 65536"/>
                <a:gd name="T21" fmla="*/ 0 w 1678"/>
                <a:gd name="T22" fmla="*/ 0 h 128"/>
                <a:gd name="T23" fmla="*/ 1678 w 1678"/>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8" h="128">
                  <a:moveTo>
                    <a:pt x="1678" y="128"/>
                  </a:moveTo>
                  <a:lnTo>
                    <a:pt x="1678" y="37"/>
                  </a:lnTo>
                  <a:cubicBezTo>
                    <a:pt x="1678" y="17"/>
                    <a:pt x="1662" y="0"/>
                    <a:pt x="1641" y="0"/>
                  </a:cubicBezTo>
                  <a:lnTo>
                    <a:pt x="37" y="0"/>
                  </a:lnTo>
                  <a:cubicBezTo>
                    <a:pt x="17" y="0"/>
                    <a:pt x="0" y="17"/>
                    <a:pt x="0" y="37"/>
                  </a:cubicBezTo>
                  <a:lnTo>
                    <a:pt x="0" y="128"/>
                  </a:lnTo>
                  <a:lnTo>
                    <a:pt x="1678" y="128"/>
                  </a:lnTo>
                  <a:close/>
                </a:path>
              </a:pathLst>
            </a:custGeom>
            <a:solidFill>
              <a:srgbClr val="4350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00" name="Freeform 219"/>
            <p:cNvSpPr>
              <a:spLocks/>
            </p:cNvSpPr>
            <p:nvPr/>
          </p:nvSpPr>
          <p:spPr bwMode="auto">
            <a:xfrm>
              <a:off x="268" y="2295"/>
              <a:ext cx="35" cy="330"/>
            </a:xfrm>
            <a:custGeom>
              <a:avLst/>
              <a:gdLst>
                <a:gd name="T0" fmla="*/ 0 w 148"/>
                <a:gd name="T1" fmla="*/ 0 h 1416"/>
                <a:gd name="T2" fmla="*/ 0 w 148"/>
                <a:gd name="T3" fmla="*/ 0 h 1416"/>
                <a:gd name="T4" fmla="*/ 0 w 148"/>
                <a:gd name="T5" fmla="*/ 0 h 1416"/>
                <a:gd name="T6" fmla="*/ 0 w 148"/>
                <a:gd name="T7" fmla="*/ 0 h 1416"/>
                <a:gd name="T8" fmla="*/ 0 60000 65536"/>
                <a:gd name="T9" fmla="*/ 0 60000 65536"/>
                <a:gd name="T10" fmla="*/ 0 60000 65536"/>
                <a:gd name="T11" fmla="*/ 0 60000 65536"/>
                <a:gd name="T12" fmla="*/ 0 w 148"/>
                <a:gd name="T13" fmla="*/ 0 h 1416"/>
                <a:gd name="T14" fmla="*/ 148 w 148"/>
                <a:gd name="T15" fmla="*/ 1416 h 1416"/>
              </a:gdLst>
              <a:ahLst/>
              <a:cxnLst>
                <a:cxn ang="T8">
                  <a:pos x="T0" y="T1"/>
                </a:cxn>
                <a:cxn ang="T9">
                  <a:pos x="T2" y="T3"/>
                </a:cxn>
                <a:cxn ang="T10">
                  <a:pos x="T4" y="T5"/>
                </a:cxn>
                <a:cxn ang="T11">
                  <a:pos x="T6" y="T7"/>
                </a:cxn>
              </a:cxnLst>
              <a:rect l="T12" t="T13" r="T14" b="T15"/>
              <a:pathLst>
                <a:path w="148" h="1416">
                  <a:moveTo>
                    <a:pt x="148" y="0"/>
                  </a:moveTo>
                  <a:lnTo>
                    <a:pt x="0" y="0"/>
                  </a:lnTo>
                  <a:lnTo>
                    <a:pt x="148" y="1416"/>
                  </a:lnTo>
                  <a:lnTo>
                    <a:pt x="148" y="0"/>
                  </a:lnTo>
                  <a:close/>
                </a:path>
              </a:pathLst>
            </a:custGeom>
            <a:solidFill>
              <a:srgbClr val="00AD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01" name="Freeform 220"/>
            <p:cNvSpPr>
              <a:spLocks/>
            </p:cNvSpPr>
            <p:nvPr/>
          </p:nvSpPr>
          <p:spPr bwMode="auto">
            <a:xfrm>
              <a:off x="690" y="2295"/>
              <a:ext cx="34" cy="330"/>
            </a:xfrm>
            <a:custGeom>
              <a:avLst/>
              <a:gdLst>
                <a:gd name="T0" fmla="*/ 0 w 149"/>
                <a:gd name="T1" fmla="*/ 0 h 1416"/>
                <a:gd name="T2" fmla="*/ 0 w 149"/>
                <a:gd name="T3" fmla="*/ 0 h 1416"/>
                <a:gd name="T4" fmla="*/ 0 w 149"/>
                <a:gd name="T5" fmla="*/ 0 h 1416"/>
                <a:gd name="T6" fmla="*/ 0 w 149"/>
                <a:gd name="T7" fmla="*/ 0 h 1416"/>
                <a:gd name="T8" fmla="*/ 0 60000 65536"/>
                <a:gd name="T9" fmla="*/ 0 60000 65536"/>
                <a:gd name="T10" fmla="*/ 0 60000 65536"/>
                <a:gd name="T11" fmla="*/ 0 60000 65536"/>
                <a:gd name="T12" fmla="*/ 0 w 149"/>
                <a:gd name="T13" fmla="*/ 0 h 1416"/>
                <a:gd name="T14" fmla="*/ 149 w 149"/>
                <a:gd name="T15" fmla="*/ 1416 h 1416"/>
              </a:gdLst>
              <a:ahLst/>
              <a:cxnLst>
                <a:cxn ang="T8">
                  <a:pos x="T0" y="T1"/>
                </a:cxn>
                <a:cxn ang="T9">
                  <a:pos x="T2" y="T3"/>
                </a:cxn>
                <a:cxn ang="T10">
                  <a:pos x="T4" y="T5"/>
                </a:cxn>
                <a:cxn ang="T11">
                  <a:pos x="T6" y="T7"/>
                </a:cxn>
              </a:cxnLst>
              <a:rect l="T12" t="T13" r="T14" b="T15"/>
              <a:pathLst>
                <a:path w="149" h="1416">
                  <a:moveTo>
                    <a:pt x="0" y="0"/>
                  </a:moveTo>
                  <a:lnTo>
                    <a:pt x="149" y="0"/>
                  </a:lnTo>
                  <a:lnTo>
                    <a:pt x="0" y="1416"/>
                  </a:lnTo>
                  <a:lnTo>
                    <a:pt x="0" y="0"/>
                  </a:lnTo>
                  <a:close/>
                </a:path>
              </a:pathLst>
            </a:custGeom>
            <a:solidFill>
              <a:srgbClr val="009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02" name="Oval 221"/>
            <p:cNvSpPr>
              <a:spLocks noChangeArrowheads="1"/>
            </p:cNvSpPr>
            <p:nvPr/>
          </p:nvSpPr>
          <p:spPr bwMode="auto">
            <a:xfrm>
              <a:off x="317" y="2175"/>
              <a:ext cx="8" cy="8"/>
            </a:xfrm>
            <a:prstGeom prst="ellipse">
              <a:avLst/>
            </a:prstGeom>
            <a:solidFill>
              <a:srgbClr val="EF753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03" name="Oval 222"/>
            <p:cNvSpPr>
              <a:spLocks noChangeArrowheads="1"/>
            </p:cNvSpPr>
            <p:nvPr/>
          </p:nvSpPr>
          <p:spPr bwMode="auto">
            <a:xfrm>
              <a:off x="333" y="2175"/>
              <a:ext cx="8" cy="8"/>
            </a:xfrm>
            <a:prstGeom prst="ellipse">
              <a:avLst/>
            </a:prstGeom>
            <a:solidFill>
              <a:srgbClr val="00ADB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04" name="Oval 223"/>
            <p:cNvSpPr>
              <a:spLocks noChangeArrowheads="1"/>
            </p:cNvSpPr>
            <p:nvPr/>
          </p:nvSpPr>
          <p:spPr bwMode="auto">
            <a:xfrm>
              <a:off x="350" y="2175"/>
              <a:ext cx="8" cy="8"/>
            </a:xfrm>
            <a:prstGeom prst="ellipse">
              <a:avLst/>
            </a:prstGeom>
            <a:solidFill>
              <a:srgbClr val="92ACD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05" name="Rectangle 224"/>
            <p:cNvSpPr>
              <a:spLocks noChangeArrowheads="1"/>
            </p:cNvSpPr>
            <p:nvPr/>
          </p:nvSpPr>
          <p:spPr bwMode="auto">
            <a:xfrm>
              <a:off x="375" y="2173"/>
              <a:ext cx="297" cy="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06" name="Rectangle 225"/>
            <p:cNvSpPr>
              <a:spLocks noChangeArrowheads="1"/>
            </p:cNvSpPr>
            <p:nvPr/>
          </p:nvSpPr>
          <p:spPr bwMode="auto">
            <a:xfrm>
              <a:off x="352" y="2566"/>
              <a:ext cx="289" cy="4"/>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07" name="Rectangle 226"/>
            <p:cNvSpPr>
              <a:spLocks noChangeArrowheads="1"/>
            </p:cNvSpPr>
            <p:nvPr/>
          </p:nvSpPr>
          <p:spPr bwMode="auto">
            <a:xfrm>
              <a:off x="352" y="2540"/>
              <a:ext cx="289" cy="4"/>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08" name="Rectangle 227"/>
            <p:cNvSpPr>
              <a:spLocks noChangeArrowheads="1"/>
            </p:cNvSpPr>
            <p:nvPr/>
          </p:nvSpPr>
          <p:spPr bwMode="auto">
            <a:xfrm>
              <a:off x="352" y="2515"/>
              <a:ext cx="289" cy="3"/>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09" name="Rectangle 228"/>
            <p:cNvSpPr>
              <a:spLocks noChangeArrowheads="1"/>
            </p:cNvSpPr>
            <p:nvPr/>
          </p:nvSpPr>
          <p:spPr bwMode="auto">
            <a:xfrm>
              <a:off x="352" y="2489"/>
              <a:ext cx="289" cy="4"/>
            </a:xfrm>
            <a:prstGeom prst="rect">
              <a:avLst/>
            </a:prstGeom>
            <a:solidFill>
              <a:srgbClr val="AECB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10" name="Rectangle 229"/>
            <p:cNvSpPr>
              <a:spLocks noChangeArrowheads="1"/>
            </p:cNvSpPr>
            <p:nvPr/>
          </p:nvSpPr>
          <p:spPr bwMode="auto">
            <a:xfrm>
              <a:off x="352" y="2250"/>
              <a:ext cx="28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11" name="Rectangle 230"/>
            <p:cNvSpPr>
              <a:spLocks noChangeArrowheads="1"/>
            </p:cNvSpPr>
            <p:nvPr/>
          </p:nvSpPr>
          <p:spPr bwMode="auto">
            <a:xfrm>
              <a:off x="352" y="2218"/>
              <a:ext cx="289" cy="17"/>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12" name="Freeform 231"/>
            <p:cNvSpPr>
              <a:spLocks/>
            </p:cNvSpPr>
            <p:nvPr/>
          </p:nvSpPr>
          <p:spPr bwMode="auto">
            <a:xfrm>
              <a:off x="564" y="2280"/>
              <a:ext cx="36" cy="66"/>
            </a:xfrm>
            <a:custGeom>
              <a:avLst/>
              <a:gdLst>
                <a:gd name="T0" fmla="*/ 0 w 154"/>
                <a:gd name="T1" fmla="*/ 0 h 285"/>
                <a:gd name="T2" fmla="*/ 0 w 154"/>
                <a:gd name="T3" fmla="*/ 0 h 285"/>
                <a:gd name="T4" fmla="*/ 0 w 154"/>
                <a:gd name="T5" fmla="*/ 0 h 285"/>
                <a:gd name="T6" fmla="*/ 0 w 154"/>
                <a:gd name="T7" fmla="*/ 0 h 285"/>
                <a:gd name="T8" fmla="*/ 0 w 154"/>
                <a:gd name="T9" fmla="*/ 0 h 285"/>
                <a:gd name="T10" fmla="*/ 0 w 154"/>
                <a:gd name="T11" fmla="*/ 0 h 285"/>
                <a:gd name="T12" fmla="*/ 0 w 154"/>
                <a:gd name="T13" fmla="*/ 0 h 285"/>
                <a:gd name="T14" fmla="*/ 0 60000 65536"/>
                <a:gd name="T15" fmla="*/ 0 60000 65536"/>
                <a:gd name="T16" fmla="*/ 0 60000 65536"/>
                <a:gd name="T17" fmla="*/ 0 60000 65536"/>
                <a:gd name="T18" fmla="*/ 0 60000 65536"/>
                <a:gd name="T19" fmla="*/ 0 60000 65536"/>
                <a:gd name="T20" fmla="*/ 0 60000 65536"/>
                <a:gd name="T21" fmla="*/ 0 w 154"/>
                <a:gd name="T22" fmla="*/ 0 h 285"/>
                <a:gd name="T23" fmla="*/ 154 w 154"/>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285">
                  <a:moveTo>
                    <a:pt x="52" y="285"/>
                  </a:moveTo>
                  <a:cubicBezTo>
                    <a:pt x="20" y="255"/>
                    <a:pt x="0" y="212"/>
                    <a:pt x="0" y="165"/>
                  </a:cubicBezTo>
                  <a:cubicBezTo>
                    <a:pt x="0" y="77"/>
                    <a:pt x="68" y="6"/>
                    <a:pt x="154" y="0"/>
                  </a:cubicBezTo>
                  <a:lnTo>
                    <a:pt x="154" y="74"/>
                  </a:lnTo>
                  <a:cubicBezTo>
                    <a:pt x="109" y="79"/>
                    <a:pt x="73" y="118"/>
                    <a:pt x="73" y="165"/>
                  </a:cubicBezTo>
                  <a:cubicBezTo>
                    <a:pt x="73" y="189"/>
                    <a:pt x="83" y="212"/>
                    <a:pt x="99" y="228"/>
                  </a:cubicBezTo>
                  <a:lnTo>
                    <a:pt x="52" y="285"/>
                  </a:lnTo>
                  <a:close/>
                </a:path>
              </a:pathLst>
            </a:custGeom>
            <a:solidFill>
              <a:srgbClr val="6C87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13" name="Freeform 232"/>
            <p:cNvSpPr>
              <a:spLocks/>
            </p:cNvSpPr>
            <p:nvPr/>
          </p:nvSpPr>
          <p:spPr bwMode="auto">
            <a:xfrm>
              <a:off x="609" y="2313"/>
              <a:ext cx="32" cy="43"/>
            </a:xfrm>
            <a:custGeom>
              <a:avLst/>
              <a:gdLst>
                <a:gd name="T0" fmla="*/ 0 w 138"/>
                <a:gd name="T1" fmla="*/ 0 h 184"/>
                <a:gd name="T2" fmla="*/ 0 w 138"/>
                <a:gd name="T3" fmla="*/ 0 h 184"/>
                <a:gd name="T4" fmla="*/ 0 w 138"/>
                <a:gd name="T5" fmla="*/ 0 h 184"/>
                <a:gd name="T6" fmla="*/ 0 w 138"/>
                <a:gd name="T7" fmla="*/ 0 h 184"/>
                <a:gd name="T8" fmla="*/ 0 w 138"/>
                <a:gd name="T9" fmla="*/ 0 h 184"/>
                <a:gd name="T10" fmla="*/ 0 w 138"/>
                <a:gd name="T11" fmla="*/ 0 h 184"/>
                <a:gd name="T12" fmla="*/ 0 w 138"/>
                <a:gd name="T13" fmla="*/ 0 h 184"/>
                <a:gd name="T14" fmla="*/ 0 60000 65536"/>
                <a:gd name="T15" fmla="*/ 0 60000 65536"/>
                <a:gd name="T16" fmla="*/ 0 60000 65536"/>
                <a:gd name="T17" fmla="*/ 0 60000 65536"/>
                <a:gd name="T18" fmla="*/ 0 60000 65536"/>
                <a:gd name="T19" fmla="*/ 0 60000 65536"/>
                <a:gd name="T20" fmla="*/ 0 60000 65536"/>
                <a:gd name="T21" fmla="*/ 0 w 138"/>
                <a:gd name="T22" fmla="*/ 0 h 184"/>
                <a:gd name="T23" fmla="*/ 138 w 138"/>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84">
                  <a:moveTo>
                    <a:pt x="136" y="0"/>
                  </a:moveTo>
                  <a:cubicBezTo>
                    <a:pt x="137" y="8"/>
                    <a:pt x="138" y="16"/>
                    <a:pt x="138" y="24"/>
                  </a:cubicBezTo>
                  <a:cubicBezTo>
                    <a:pt x="138" y="101"/>
                    <a:pt x="84" y="166"/>
                    <a:pt x="13" y="184"/>
                  </a:cubicBezTo>
                  <a:lnTo>
                    <a:pt x="0" y="111"/>
                  </a:lnTo>
                  <a:cubicBezTo>
                    <a:pt x="37" y="100"/>
                    <a:pt x="65" y="65"/>
                    <a:pt x="65" y="24"/>
                  </a:cubicBezTo>
                  <a:cubicBezTo>
                    <a:pt x="65" y="21"/>
                    <a:pt x="65" y="18"/>
                    <a:pt x="64" y="15"/>
                  </a:cubicBezTo>
                  <a:lnTo>
                    <a:pt x="136" y="0"/>
                  </a:lnTo>
                  <a:close/>
                </a:path>
              </a:pathLst>
            </a:custGeom>
            <a:solidFill>
              <a:srgbClr val="3039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14" name="Freeform 233"/>
            <p:cNvSpPr>
              <a:spLocks/>
            </p:cNvSpPr>
            <p:nvPr/>
          </p:nvSpPr>
          <p:spPr bwMode="auto">
            <a:xfrm>
              <a:off x="580" y="2336"/>
              <a:ext cx="27" cy="21"/>
            </a:xfrm>
            <a:custGeom>
              <a:avLst/>
              <a:gdLst>
                <a:gd name="T0" fmla="*/ 0 w 114"/>
                <a:gd name="T1" fmla="*/ 0 h 87"/>
                <a:gd name="T2" fmla="*/ 0 w 114"/>
                <a:gd name="T3" fmla="*/ 0 h 87"/>
                <a:gd name="T4" fmla="*/ 0 w 114"/>
                <a:gd name="T5" fmla="*/ 0 h 87"/>
                <a:gd name="T6" fmla="*/ 0 w 114"/>
                <a:gd name="T7" fmla="*/ 0 h 87"/>
                <a:gd name="T8" fmla="*/ 0 w 114"/>
                <a:gd name="T9" fmla="*/ 0 h 87"/>
                <a:gd name="T10" fmla="*/ 0 w 114"/>
                <a:gd name="T11" fmla="*/ 0 h 87"/>
                <a:gd name="T12" fmla="*/ 0 w 114"/>
                <a:gd name="T13" fmla="*/ 0 h 87"/>
                <a:gd name="T14" fmla="*/ 0 60000 65536"/>
                <a:gd name="T15" fmla="*/ 0 60000 65536"/>
                <a:gd name="T16" fmla="*/ 0 60000 65536"/>
                <a:gd name="T17" fmla="*/ 0 60000 65536"/>
                <a:gd name="T18" fmla="*/ 0 60000 65536"/>
                <a:gd name="T19" fmla="*/ 0 60000 65536"/>
                <a:gd name="T20" fmla="*/ 0 60000 65536"/>
                <a:gd name="T21" fmla="*/ 0 w 114"/>
                <a:gd name="T22" fmla="*/ 0 h 87"/>
                <a:gd name="T23" fmla="*/ 114 w 114"/>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87">
                  <a:moveTo>
                    <a:pt x="114" y="86"/>
                  </a:moveTo>
                  <a:cubicBezTo>
                    <a:pt x="108" y="87"/>
                    <a:pt x="102" y="87"/>
                    <a:pt x="96" y="87"/>
                  </a:cubicBezTo>
                  <a:cubicBezTo>
                    <a:pt x="60" y="87"/>
                    <a:pt x="27" y="76"/>
                    <a:pt x="0" y="57"/>
                  </a:cubicBezTo>
                  <a:lnTo>
                    <a:pt x="47" y="0"/>
                  </a:lnTo>
                  <a:cubicBezTo>
                    <a:pt x="61" y="9"/>
                    <a:pt x="78" y="14"/>
                    <a:pt x="96" y="14"/>
                  </a:cubicBezTo>
                  <a:cubicBezTo>
                    <a:pt x="98" y="14"/>
                    <a:pt x="99" y="14"/>
                    <a:pt x="101" y="14"/>
                  </a:cubicBezTo>
                  <a:lnTo>
                    <a:pt x="114" y="86"/>
                  </a:lnTo>
                  <a:close/>
                </a:path>
              </a:pathLst>
            </a:custGeom>
            <a:solidFill>
              <a:srgbClr val="2184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15" name="Freeform 234"/>
            <p:cNvSpPr>
              <a:spLocks/>
            </p:cNvSpPr>
            <p:nvPr/>
          </p:nvSpPr>
          <p:spPr bwMode="auto">
            <a:xfrm>
              <a:off x="605" y="2280"/>
              <a:ext cx="34" cy="31"/>
            </a:xfrm>
            <a:custGeom>
              <a:avLst/>
              <a:gdLst>
                <a:gd name="T0" fmla="*/ 0 w 147"/>
                <a:gd name="T1" fmla="*/ 0 h 135"/>
                <a:gd name="T2" fmla="*/ 0 w 147"/>
                <a:gd name="T3" fmla="*/ 0 h 135"/>
                <a:gd name="T4" fmla="*/ 0 w 147"/>
                <a:gd name="T5" fmla="*/ 0 h 135"/>
                <a:gd name="T6" fmla="*/ 0 w 147"/>
                <a:gd name="T7" fmla="*/ 0 h 135"/>
                <a:gd name="T8" fmla="*/ 0 w 147"/>
                <a:gd name="T9" fmla="*/ 0 h 135"/>
                <a:gd name="T10" fmla="*/ 0 60000 65536"/>
                <a:gd name="T11" fmla="*/ 0 60000 65536"/>
                <a:gd name="T12" fmla="*/ 0 60000 65536"/>
                <a:gd name="T13" fmla="*/ 0 60000 65536"/>
                <a:gd name="T14" fmla="*/ 0 60000 65536"/>
                <a:gd name="T15" fmla="*/ 0 w 147"/>
                <a:gd name="T16" fmla="*/ 0 h 135"/>
                <a:gd name="T17" fmla="*/ 147 w 147"/>
                <a:gd name="T18" fmla="*/ 135 h 135"/>
              </a:gdLst>
              <a:ahLst/>
              <a:cxnLst>
                <a:cxn ang="T10">
                  <a:pos x="T0" y="T1"/>
                </a:cxn>
                <a:cxn ang="T11">
                  <a:pos x="T2" y="T3"/>
                </a:cxn>
                <a:cxn ang="T12">
                  <a:pos x="T4" y="T5"/>
                </a:cxn>
                <a:cxn ang="T13">
                  <a:pos x="T6" y="T7"/>
                </a:cxn>
                <a:cxn ang="T14">
                  <a:pos x="T8" y="T9"/>
                </a:cxn>
              </a:cxnLst>
              <a:rect l="T15" t="T16" r="T17" b="T18"/>
              <a:pathLst>
                <a:path w="147" h="135">
                  <a:moveTo>
                    <a:pt x="0" y="74"/>
                  </a:moveTo>
                  <a:cubicBezTo>
                    <a:pt x="35" y="78"/>
                    <a:pt x="64" y="102"/>
                    <a:pt x="76" y="135"/>
                  </a:cubicBezTo>
                  <a:lnTo>
                    <a:pt x="147" y="119"/>
                  </a:lnTo>
                  <a:cubicBezTo>
                    <a:pt x="129" y="54"/>
                    <a:pt x="70" y="5"/>
                    <a:pt x="0" y="0"/>
                  </a:cubicBezTo>
                  <a:lnTo>
                    <a:pt x="0" y="74"/>
                  </a:lnTo>
                  <a:close/>
                </a:path>
              </a:pathLst>
            </a:custGeom>
            <a:solidFill>
              <a:srgbClr val="27D3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16" name="Freeform 235"/>
            <p:cNvSpPr>
              <a:spLocks/>
            </p:cNvSpPr>
            <p:nvPr/>
          </p:nvSpPr>
          <p:spPr bwMode="auto">
            <a:xfrm>
              <a:off x="566" y="2382"/>
              <a:ext cx="35" cy="67"/>
            </a:xfrm>
            <a:custGeom>
              <a:avLst/>
              <a:gdLst>
                <a:gd name="T0" fmla="*/ 0 w 154"/>
                <a:gd name="T1" fmla="*/ 0 h 284"/>
                <a:gd name="T2" fmla="*/ 0 w 154"/>
                <a:gd name="T3" fmla="*/ 0 h 284"/>
                <a:gd name="T4" fmla="*/ 0 w 154"/>
                <a:gd name="T5" fmla="*/ 0 h 284"/>
                <a:gd name="T6" fmla="*/ 0 w 154"/>
                <a:gd name="T7" fmla="*/ 0 h 284"/>
                <a:gd name="T8" fmla="*/ 0 w 154"/>
                <a:gd name="T9" fmla="*/ 0 h 284"/>
                <a:gd name="T10" fmla="*/ 0 w 154"/>
                <a:gd name="T11" fmla="*/ 0 h 284"/>
                <a:gd name="T12" fmla="*/ 0 w 154"/>
                <a:gd name="T13" fmla="*/ 0 h 284"/>
                <a:gd name="T14" fmla="*/ 0 60000 65536"/>
                <a:gd name="T15" fmla="*/ 0 60000 65536"/>
                <a:gd name="T16" fmla="*/ 0 60000 65536"/>
                <a:gd name="T17" fmla="*/ 0 60000 65536"/>
                <a:gd name="T18" fmla="*/ 0 60000 65536"/>
                <a:gd name="T19" fmla="*/ 0 60000 65536"/>
                <a:gd name="T20" fmla="*/ 0 60000 65536"/>
                <a:gd name="T21" fmla="*/ 0 w 154"/>
                <a:gd name="T22" fmla="*/ 0 h 284"/>
                <a:gd name="T23" fmla="*/ 154 w 154"/>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284">
                  <a:moveTo>
                    <a:pt x="52" y="284"/>
                  </a:moveTo>
                  <a:cubicBezTo>
                    <a:pt x="20" y="254"/>
                    <a:pt x="0" y="211"/>
                    <a:pt x="0" y="164"/>
                  </a:cubicBezTo>
                  <a:cubicBezTo>
                    <a:pt x="0" y="77"/>
                    <a:pt x="68" y="5"/>
                    <a:pt x="154" y="0"/>
                  </a:cubicBezTo>
                  <a:lnTo>
                    <a:pt x="154" y="73"/>
                  </a:lnTo>
                  <a:cubicBezTo>
                    <a:pt x="108" y="78"/>
                    <a:pt x="73" y="117"/>
                    <a:pt x="73" y="164"/>
                  </a:cubicBezTo>
                  <a:cubicBezTo>
                    <a:pt x="73" y="189"/>
                    <a:pt x="82" y="211"/>
                    <a:pt x="98" y="227"/>
                  </a:cubicBezTo>
                  <a:lnTo>
                    <a:pt x="52" y="284"/>
                  </a:lnTo>
                  <a:close/>
                </a:path>
              </a:pathLst>
            </a:custGeom>
            <a:solidFill>
              <a:srgbClr val="6984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17" name="Freeform 236"/>
            <p:cNvSpPr>
              <a:spLocks/>
            </p:cNvSpPr>
            <p:nvPr/>
          </p:nvSpPr>
          <p:spPr bwMode="auto">
            <a:xfrm>
              <a:off x="610" y="2415"/>
              <a:ext cx="32" cy="43"/>
            </a:xfrm>
            <a:custGeom>
              <a:avLst/>
              <a:gdLst>
                <a:gd name="T0" fmla="*/ 0 w 138"/>
                <a:gd name="T1" fmla="*/ 0 h 184"/>
                <a:gd name="T2" fmla="*/ 0 w 138"/>
                <a:gd name="T3" fmla="*/ 0 h 184"/>
                <a:gd name="T4" fmla="*/ 0 w 138"/>
                <a:gd name="T5" fmla="*/ 0 h 184"/>
                <a:gd name="T6" fmla="*/ 0 w 138"/>
                <a:gd name="T7" fmla="*/ 0 h 184"/>
                <a:gd name="T8" fmla="*/ 0 w 138"/>
                <a:gd name="T9" fmla="*/ 0 h 184"/>
                <a:gd name="T10" fmla="*/ 0 w 138"/>
                <a:gd name="T11" fmla="*/ 0 h 184"/>
                <a:gd name="T12" fmla="*/ 0 w 138"/>
                <a:gd name="T13" fmla="*/ 0 h 184"/>
                <a:gd name="T14" fmla="*/ 0 60000 65536"/>
                <a:gd name="T15" fmla="*/ 0 60000 65536"/>
                <a:gd name="T16" fmla="*/ 0 60000 65536"/>
                <a:gd name="T17" fmla="*/ 0 60000 65536"/>
                <a:gd name="T18" fmla="*/ 0 60000 65536"/>
                <a:gd name="T19" fmla="*/ 0 60000 65536"/>
                <a:gd name="T20" fmla="*/ 0 60000 65536"/>
                <a:gd name="T21" fmla="*/ 0 w 138"/>
                <a:gd name="T22" fmla="*/ 0 h 184"/>
                <a:gd name="T23" fmla="*/ 138 w 138"/>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184">
                  <a:moveTo>
                    <a:pt x="137" y="0"/>
                  </a:moveTo>
                  <a:cubicBezTo>
                    <a:pt x="138" y="8"/>
                    <a:pt x="138" y="16"/>
                    <a:pt x="138" y="24"/>
                  </a:cubicBezTo>
                  <a:cubicBezTo>
                    <a:pt x="138" y="101"/>
                    <a:pt x="85" y="166"/>
                    <a:pt x="13" y="184"/>
                  </a:cubicBezTo>
                  <a:lnTo>
                    <a:pt x="0" y="112"/>
                  </a:lnTo>
                  <a:cubicBezTo>
                    <a:pt x="38" y="100"/>
                    <a:pt x="65" y="65"/>
                    <a:pt x="65" y="24"/>
                  </a:cubicBezTo>
                  <a:cubicBezTo>
                    <a:pt x="65" y="21"/>
                    <a:pt x="65" y="18"/>
                    <a:pt x="65" y="16"/>
                  </a:cubicBezTo>
                  <a:lnTo>
                    <a:pt x="137" y="0"/>
                  </a:lnTo>
                  <a:close/>
                </a:path>
              </a:pathLst>
            </a:custGeom>
            <a:solidFill>
              <a:srgbClr val="5367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18" name="Freeform 237"/>
            <p:cNvSpPr>
              <a:spLocks/>
            </p:cNvSpPr>
            <p:nvPr/>
          </p:nvSpPr>
          <p:spPr bwMode="auto">
            <a:xfrm>
              <a:off x="582" y="2439"/>
              <a:ext cx="26" cy="20"/>
            </a:xfrm>
            <a:custGeom>
              <a:avLst/>
              <a:gdLst>
                <a:gd name="T0" fmla="*/ 0 w 113"/>
                <a:gd name="T1" fmla="*/ 0 h 88"/>
                <a:gd name="T2" fmla="*/ 0 w 113"/>
                <a:gd name="T3" fmla="*/ 0 h 88"/>
                <a:gd name="T4" fmla="*/ 0 w 113"/>
                <a:gd name="T5" fmla="*/ 0 h 88"/>
                <a:gd name="T6" fmla="*/ 0 w 113"/>
                <a:gd name="T7" fmla="*/ 0 h 88"/>
                <a:gd name="T8" fmla="*/ 0 w 113"/>
                <a:gd name="T9" fmla="*/ 0 h 88"/>
                <a:gd name="T10" fmla="*/ 0 w 113"/>
                <a:gd name="T11" fmla="*/ 0 h 88"/>
                <a:gd name="T12" fmla="*/ 0 w 113"/>
                <a:gd name="T13" fmla="*/ 0 h 88"/>
                <a:gd name="T14" fmla="*/ 0 60000 65536"/>
                <a:gd name="T15" fmla="*/ 0 60000 65536"/>
                <a:gd name="T16" fmla="*/ 0 60000 65536"/>
                <a:gd name="T17" fmla="*/ 0 60000 65536"/>
                <a:gd name="T18" fmla="*/ 0 60000 65536"/>
                <a:gd name="T19" fmla="*/ 0 60000 65536"/>
                <a:gd name="T20" fmla="*/ 0 60000 65536"/>
                <a:gd name="T21" fmla="*/ 0 w 113"/>
                <a:gd name="T22" fmla="*/ 0 h 88"/>
                <a:gd name="T23" fmla="*/ 113 w 11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88">
                  <a:moveTo>
                    <a:pt x="113" y="87"/>
                  </a:moveTo>
                  <a:cubicBezTo>
                    <a:pt x="108" y="88"/>
                    <a:pt x="102" y="88"/>
                    <a:pt x="96" y="88"/>
                  </a:cubicBezTo>
                  <a:cubicBezTo>
                    <a:pt x="60" y="88"/>
                    <a:pt x="27" y="76"/>
                    <a:pt x="0" y="57"/>
                  </a:cubicBezTo>
                  <a:lnTo>
                    <a:pt x="46" y="0"/>
                  </a:lnTo>
                  <a:cubicBezTo>
                    <a:pt x="60" y="9"/>
                    <a:pt x="77" y="15"/>
                    <a:pt x="96" y="15"/>
                  </a:cubicBezTo>
                  <a:cubicBezTo>
                    <a:pt x="97" y="15"/>
                    <a:pt x="99" y="15"/>
                    <a:pt x="101" y="15"/>
                  </a:cubicBezTo>
                  <a:lnTo>
                    <a:pt x="113" y="87"/>
                  </a:lnTo>
                  <a:close/>
                </a:path>
              </a:pathLst>
            </a:custGeom>
            <a:solidFill>
              <a:srgbClr val="4D83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19" name="Freeform 238"/>
            <p:cNvSpPr>
              <a:spLocks/>
            </p:cNvSpPr>
            <p:nvPr/>
          </p:nvSpPr>
          <p:spPr bwMode="auto">
            <a:xfrm>
              <a:off x="606" y="2382"/>
              <a:ext cx="34" cy="32"/>
            </a:xfrm>
            <a:custGeom>
              <a:avLst/>
              <a:gdLst>
                <a:gd name="T0" fmla="*/ 0 w 148"/>
                <a:gd name="T1" fmla="*/ 0 h 134"/>
                <a:gd name="T2" fmla="*/ 0 w 148"/>
                <a:gd name="T3" fmla="*/ 0 h 134"/>
                <a:gd name="T4" fmla="*/ 0 w 148"/>
                <a:gd name="T5" fmla="*/ 0 h 134"/>
                <a:gd name="T6" fmla="*/ 0 w 148"/>
                <a:gd name="T7" fmla="*/ 0 h 134"/>
                <a:gd name="T8" fmla="*/ 0 w 148"/>
                <a:gd name="T9" fmla="*/ 0 h 134"/>
                <a:gd name="T10" fmla="*/ 0 60000 65536"/>
                <a:gd name="T11" fmla="*/ 0 60000 65536"/>
                <a:gd name="T12" fmla="*/ 0 60000 65536"/>
                <a:gd name="T13" fmla="*/ 0 60000 65536"/>
                <a:gd name="T14" fmla="*/ 0 60000 65536"/>
                <a:gd name="T15" fmla="*/ 0 w 148"/>
                <a:gd name="T16" fmla="*/ 0 h 134"/>
                <a:gd name="T17" fmla="*/ 148 w 148"/>
                <a:gd name="T18" fmla="*/ 134 h 134"/>
              </a:gdLst>
              <a:ahLst/>
              <a:cxnLst>
                <a:cxn ang="T10">
                  <a:pos x="T0" y="T1"/>
                </a:cxn>
                <a:cxn ang="T11">
                  <a:pos x="T2" y="T3"/>
                </a:cxn>
                <a:cxn ang="T12">
                  <a:pos x="T4" y="T5"/>
                </a:cxn>
                <a:cxn ang="T13">
                  <a:pos x="T6" y="T7"/>
                </a:cxn>
                <a:cxn ang="T14">
                  <a:pos x="T8" y="T9"/>
                </a:cxn>
              </a:cxnLst>
              <a:rect l="T15" t="T16" r="T17" b="T18"/>
              <a:pathLst>
                <a:path w="148" h="134">
                  <a:moveTo>
                    <a:pt x="0" y="73"/>
                  </a:moveTo>
                  <a:cubicBezTo>
                    <a:pt x="36" y="77"/>
                    <a:pt x="65" y="102"/>
                    <a:pt x="76" y="134"/>
                  </a:cubicBezTo>
                  <a:lnTo>
                    <a:pt x="148" y="119"/>
                  </a:lnTo>
                  <a:cubicBezTo>
                    <a:pt x="129" y="53"/>
                    <a:pt x="71" y="4"/>
                    <a:pt x="0" y="0"/>
                  </a:cubicBezTo>
                  <a:lnTo>
                    <a:pt x="0" y="73"/>
                  </a:lnTo>
                  <a:close/>
                </a:path>
              </a:pathLst>
            </a:custGeom>
            <a:solidFill>
              <a:srgbClr val="4FA0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20" name="Rectangle 239"/>
            <p:cNvSpPr>
              <a:spLocks noChangeArrowheads="1"/>
            </p:cNvSpPr>
            <p:nvPr/>
          </p:nvSpPr>
          <p:spPr bwMode="auto">
            <a:xfrm>
              <a:off x="357" y="2355"/>
              <a:ext cx="13" cy="104"/>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1" name="Rectangle 240"/>
            <p:cNvSpPr>
              <a:spLocks noChangeArrowheads="1"/>
            </p:cNvSpPr>
            <p:nvPr/>
          </p:nvSpPr>
          <p:spPr bwMode="auto">
            <a:xfrm>
              <a:off x="382" y="2384"/>
              <a:ext cx="12" cy="75"/>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2" name="Rectangle 241"/>
            <p:cNvSpPr>
              <a:spLocks noChangeArrowheads="1"/>
            </p:cNvSpPr>
            <p:nvPr/>
          </p:nvSpPr>
          <p:spPr bwMode="auto">
            <a:xfrm>
              <a:off x="407" y="2333"/>
              <a:ext cx="12" cy="126"/>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3" name="Rectangle 242"/>
            <p:cNvSpPr>
              <a:spLocks noChangeArrowheads="1"/>
            </p:cNvSpPr>
            <p:nvPr/>
          </p:nvSpPr>
          <p:spPr bwMode="auto">
            <a:xfrm>
              <a:off x="431" y="2355"/>
              <a:ext cx="13" cy="104"/>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4" name="Rectangle 243"/>
            <p:cNvSpPr>
              <a:spLocks noChangeArrowheads="1"/>
            </p:cNvSpPr>
            <p:nvPr/>
          </p:nvSpPr>
          <p:spPr bwMode="auto">
            <a:xfrm>
              <a:off x="456" y="2346"/>
              <a:ext cx="12" cy="113"/>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5" name="Rectangle 244"/>
            <p:cNvSpPr>
              <a:spLocks noChangeArrowheads="1"/>
            </p:cNvSpPr>
            <p:nvPr/>
          </p:nvSpPr>
          <p:spPr bwMode="auto">
            <a:xfrm>
              <a:off x="481" y="2332"/>
              <a:ext cx="12" cy="127"/>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6" name="Rectangle 245"/>
            <p:cNvSpPr>
              <a:spLocks noChangeArrowheads="1"/>
            </p:cNvSpPr>
            <p:nvPr/>
          </p:nvSpPr>
          <p:spPr bwMode="auto">
            <a:xfrm>
              <a:off x="505" y="2280"/>
              <a:ext cx="13" cy="179"/>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7" name="Rectangle 246"/>
            <p:cNvSpPr>
              <a:spLocks noChangeArrowheads="1"/>
            </p:cNvSpPr>
            <p:nvPr/>
          </p:nvSpPr>
          <p:spPr bwMode="auto">
            <a:xfrm>
              <a:off x="530" y="2338"/>
              <a:ext cx="12" cy="121"/>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8" name="Rectangle 247"/>
            <p:cNvSpPr>
              <a:spLocks noChangeArrowheads="1"/>
            </p:cNvSpPr>
            <p:nvPr/>
          </p:nvSpPr>
          <p:spPr bwMode="auto">
            <a:xfrm>
              <a:off x="357" y="2384"/>
              <a:ext cx="13"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29" name="Rectangle 248"/>
            <p:cNvSpPr>
              <a:spLocks noChangeArrowheads="1"/>
            </p:cNvSpPr>
            <p:nvPr/>
          </p:nvSpPr>
          <p:spPr bwMode="auto">
            <a:xfrm>
              <a:off x="382" y="2384"/>
              <a:ext cx="12"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0" name="Rectangle 249"/>
            <p:cNvSpPr>
              <a:spLocks noChangeArrowheads="1"/>
            </p:cNvSpPr>
            <p:nvPr/>
          </p:nvSpPr>
          <p:spPr bwMode="auto">
            <a:xfrm>
              <a:off x="407" y="2384"/>
              <a:ext cx="12"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1" name="Rectangle 250"/>
            <p:cNvSpPr>
              <a:spLocks noChangeArrowheads="1"/>
            </p:cNvSpPr>
            <p:nvPr/>
          </p:nvSpPr>
          <p:spPr bwMode="auto">
            <a:xfrm>
              <a:off x="431" y="2384"/>
              <a:ext cx="13"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2" name="Rectangle 251"/>
            <p:cNvSpPr>
              <a:spLocks noChangeArrowheads="1"/>
            </p:cNvSpPr>
            <p:nvPr/>
          </p:nvSpPr>
          <p:spPr bwMode="auto">
            <a:xfrm>
              <a:off x="456" y="2384"/>
              <a:ext cx="12"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3" name="Rectangle 252"/>
            <p:cNvSpPr>
              <a:spLocks noChangeArrowheads="1"/>
            </p:cNvSpPr>
            <p:nvPr/>
          </p:nvSpPr>
          <p:spPr bwMode="auto">
            <a:xfrm>
              <a:off x="481" y="2384"/>
              <a:ext cx="12"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4" name="Rectangle 253"/>
            <p:cNvSpPr>
              <a:spLocks noChangeArrowheads="1"/>
            </p:cNvSpPr>
            <p:nvPr/>
          </p:nvSpPr>
          <p:spPr bwMode="auto">
            <a:xfrm>
              <a:off x="505" y="2384"/>
              <a:ext cx="13"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5" name="Rectangle 254"/>
            <p:cNvSpPr>
              <a:spLocks noChangeArrowheads="1"/>
            </p:cNvSpPr>
            <p:nvPr/>
          </p:nvSpPr>
          <p:spPr bwMode="auto">
            <a:xfrm>
              <a:off x="530" y="2384"/>
              <a:ext cx="12" cy="75"/>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6" name="Freeform 255"/>
            <p:cNvSpPr>
              <a:spLocks/>
            </p:cNvSpPr>
            <p:nvPr/>
          </p:nvSpPr>
          <p:spPr bwMode="auto">
            <a:xfrm>
              <a:off x="97" y="2341"/>
              <a:ext cx="274" cy="331"/>
            </a:xfrm>
            <a:custGeom>
              <a:avLst/>
              <a:gdLst>
                <a:gd name="T0" fmla="*/ 0 w 1187"/>
                <a:gd name="T1" fmla="*/ 0 h 1421"/>
                <a:gd name="T2" fmla="*/ 0 w 1187"/>
                <a:gd name="T3" fmla="*/ 0 h 1421"/>
                <a:gd name="T4" fmla="*/ 0 w 1187"/>
                <a:gd name="T5" fmla="*/ 0 h 1421"/>
                <a:gd name="T6" fmla="*/ 0 w 1187"/>
                <a:gd name="T7" fmla="*/ 0 h 1421"/>
                <a:gd name="T8" fmla="*/ 0 w 1187"/>
                <a:gd name="T9" fmla="*/ 0 h 1421"/>
                <a:gd name="T10" fmla="*/ 0 w 1187"/>
                <a:gd name="T11" fmla="*/ 0 h 1421"/>
                <a:gd name="T12" fmla="*/ 0 w 1187"/>
                <a:gd name="T13" fmla="*/ 0 h 1421"/>
                <a:gd name="T14" fmla="*/ 0 w 1187"/>
                <a:gd name="T15" fmla="*/ 0 h 1421"/>
                <a:gd name="T16" fmla="*/ 0 w 1187"/>
                <a:gd name="T17" fmla="*/ 0 h 14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7"/>
                <a:gd name="T28" fmla="*/ 0 h 1421"/>
                <a:gd name="T29" fmla="*/ 1187 w 1187"/>
                <a:gd name="T30" fmla="*/ 1421 h 14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7" h="1421">
                  <a:moveTo>
                    <a:pt x="80" y="0"/>
                  </a:moveTo>
                  <a:lnTo>
                    <a:pt x="1107" y="0"/>
                  </a:lnTo>
                  <a:cubicBezTo>
                    <a:pt x="1151" y="0"/>
                    <a:pt x="1187" y="36"/>
                    <a:pt x="1187" y="80"/>
                  </a:cubicBezTo>
                  <a:lnTo>
                    <a:pt x="1187" y="1341"/>
                  </a:lnTo>
                  <a:cubicBezTo>
                    <a:pt x="1187" y="1385"/>
                    <a:pt x="1151" y="1421"/>
                    <a:pt x="1107" y="1421"/>
                  </a:cubicBezTo>
                  <a:lnTo>
                    <a:pt x="80" y="1421"/>
                  </a:lnTo>
                  <a:cubicBezTo>
                    <a:pt x="36" y="1421"/>
                    <a:pt x="0" y="1385"/>
                    <a:pt x="0" y="1341"/>
                  </a:cubicBezTo>
                  <a:lnTo>
                    <a:pt x="0" y="80"/>
                  </a:lnTo>
                  <a:cubicBezTo>
                    <a:pt x="0" y="36"/>
                    <a:pt x="36" y="0"/>
                    <a:pt x="80" y="0"/>
                  </a:cubicBezTo>
                  <a:close/>
                </a:path>
              </a:pathLst>
            </a:custGeom>
            <a:solidFill>
              <a:srgbClr val="3039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37" name="Freeform 256"/>
            <p:cNvSpPr>
              <a:spLocks/>
            </p:cNvSpPr>
            <p:nvPr/>
          </p:nvSpPr>
          <p:spPr bwMode="auto">
            <a:xfrm>
              <a:off x="97" y="2353"/>
              <a:ext cx="274" cy="93"/>
            </a:xfrm>
            <a:custGeom>
              <a:avLst/>
              <a:gdLst>
                <a:gd name="T0" fmla="*/ 0 w 1187"/>
                <a:gd name="T1" fmla="*/ 0 h 399"/>
                <a:gd name="T2" fmla="*/ 0 w 1187"/>
                <a:gd name="T3" fmla="*/ 0 h 399"/>
                <a:gd name="T4" fmla="*/ 0 w 1187"/>
                <a:gd name="T5" fmla="*/ 0 h 399"/>
                <a:gd name="T6" fmla="*/ 0 w 1187"/>
                <a:gd name="T7" fmla="*/ 0 h 399"/>
                <a:gd name="T8" fmla="*/ 0 w 1187"/>
                <a:gd name="T9" fmla="*/ 0 h 399"/>
                <a:gd name="T10" fmla="*/ 0 w 1187"/>
                <a:gd name="T11" fmla="*/ 0 h 399"/>
                <a:gd name="T12" fmla="*/ 0 w 1187"/>
                <a:gd name="T13" fmla="*/ 0 h 399"/>
                <a:gd name="T14" fmla="*/ 0 60000 65536"/>
                <a:gd name="T15" fmla="*/ 0 60000 65536"/>
                <a:gd name="T16" fmla="*/ 0 60000 65536"/>
                <a:gd name="T17" fmla="*/ 0 60000 65536"/>
                <a:gd name="T18" fmla="*/ 0 60000 65536"/>
                <a:gd name="T19" fmla="*/ 0 60000 65536"/>
                <a:gd name="T20" fmla="*/ 0 60000 65536"/>
                <a:gd name="T21" fmla="*/ 0 w 1187"/>
                <a:gd name="T22" fmla="*/ 0 h 399"/>
                <a:gd name="T23" fmla="*/ 1187 w 1187"/>
                <a:gd name="T24" fmla="*/ 399 h 3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7" h="399">
                  <a:moveTo>
                    <a:pt x="80" y="0"/>
                  </a:moveTo>
                  <a:lnTo>
                    <a:pt x="1107" y="0"/>
                  </a:lnTo>
                  <a:cubicBezTo>
                    <a:pt x="1151" y="0"/>
                    <a:pt x="1187" y="36"/>
                    <a:pt x="1187" y="81"/>
                  </a:cubicBezTo>
                  <a:lnTo>
                    <a:pt x="1187" y="399"/>
                  </a:lnTo>
                  <a:lnTo>
                    <a:pt x="0" y="399"/>
                  </a:lnTo>
                  <a:lnTo>
                    <a:pt x="0" y="81"/>
                  </a:lnTo>
                  <a:cubicBezTo>
                    <a:pt x="0" y="36"/>
                    <a:pt x="36" y="0"/>
                    <a:pt x="80" y="0"/>
                  </a:cubicBezTo>
                  <a:close/>
                </a:path>
              </a:pathLst>
            </a:custGeom>
            <a:solidFill>
              <a:srgbClr val="7681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38" name="Rectangle 257"/>
            <p:cNvSpPr>
              <a:spLocks noChangeArrowheads="1"/>
            </p:cNvSpPr>
            <p:nvPr/>
          </p:nvSpPr>
          <p:spPr bwMode="auto">
            <a:xfrm>
              <a:off x="122" y="2373"/>
              <a:ext cx="221" cy="58"/>
            </a:xfrm>
            <a:prstGeom prst="rect">
              <a:avLst/>
            </a:prstGeom>
            <a:solidFill>
              <a:srgbClr val="00ADB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39" name="Rectangle 258"/>
            <p:cNvSpPr>
              <a:spLocks noChangeArrowheads="1"/>
            </p:cNvSpPr>
            <p:nvPr/>
          </p:nvSpPr>
          <p:spPr bwMode="auto">
            <a:xfrm>
              <a:off x="132" y="2381"/>
              <a:ext cx="211" cy="50"/>
            </a:xfrm>
            <a:prstGeom prst="rect">
              <a:avLst/>
            </a:prstGeom>
            <a:solidFill>
              <a:srgbClr val="35EC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40" name="Freeform 259"/>
            <p:cNvSpPr>
              <a:spLocks/>
            </p:cNvSpPr>
            <p:nvPr/>
          </p:nvSpPr>
          <p:spPr bwMode="auto">
            <a:xfrm>
              <a:off x="120" y="2467"/>
              <a:ext cx="49" cy="38"/>
            </a:xfrm>
            <a:custGeom>
              <a:avLst/>
              <a:gdLst>
                <a:gd name="T0" fmla="*/ 0 w 214"/>
                <a:gd name="T1" fmla="*/ 0 h 162"/>
                <a:gd name="T2" fmla="*/ 0 w 214"/>
                <a:gd name="T3" fmla="*/ 0 h 162"/>
                <a:gd name="T4" fmla="*/ 0 w 214"/>
                <a:gd name="T5" fmla="*/ 0 h 162"/>
                <a:gd name="T6" fmla="*/ 0 w 214"/>
                <a:gd name="T7" fmla="*/ 0 h 162"/>
                <a:gd name="T8" fmla="*/ 0 w 214"/>
                <a:gd name="T9" fmla="*/ 0 h 162"/>
                <a:gd name="T10" fmla="*/ 0 w 214"/>
                <a:gd name="T11" fmla="*/ 0 h 162"/>
                <a:gd name="T12" fmla="*/ 0 w 214"/>
                <a:gd name="T13" fmla="*/ 0 h 162"/>
                <a:gd name="T14" fmla="*/ 0 w 214"/>
                <a:gd name="T15" fmla="*/ 0 h 162"/>
                <a:gd name="T16" fmla="*/ 0 w 214"/>
                <a:gd name="T17" fmla="*/ 0 h 162"/>
                <a:gd name="T18" fmla="*/ 0 w 214"/>
                <a:gd name="T19" fmla="*/ 0 h 162"/>
                <a:gd name="T20" fmla="*/ 0 w 214"/>
                <a:gd name="T21" fmla="*/ 0 h 162"/>
                <a:gd name="T22" fmla="*/ 0 w 214"/>
                <a:gd name="T23" fmla="*/ 0 h 162"/>
                <a:gd name="T24" fmla="*/ 0 w 214"/>
                <a:gd name="T25" fmla="*/ 0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162"/>
                <a:gd name="T41" fmla="*/ 214 w 21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162">
                  <a:moveTo>
                    <a:pt x="9" y="0"/>
                  </a:moveTo>
                  <a:lnTo>
                    <a:pt x="9" y="0"/>
                  </a:lnTo>
                  <a:lnTo>
                    <a:pt x="205" y="0"/>
                  </a:lnTo>
                  <a:cubicBezTo>
                    <a:pt x="210" y="0"/>
                    <a:pt x="214" y="4"/>
                    <a:pt x="214" y="9"/>
                  </a:cubicBezTo>
                  <a:lnTo>
                    <a:pt x="214" y="153"/>
                  </a:lnTo>
                  <a:cubicBezTo>
                    <a:pt x="214" y="158"/>
                    <a:pt x="210" y="162"/>
                    <a:pt x="205" y="162"/>
                  </a:cubicBezTo>
                  <a:lnTo>
                    <a:pt x="9" y="162"/>
                  </a:lnTo>
                  <a:cubicBezTo>
                    <a:pt x="4" y="162"/>
                    <a:pt x="0" y="158"/>
                    <a:pt x="0" y="153"/>
                  </a:cubicBezTo>
                  <a:lnTo>
                    <a:pt x="0" y="9"/>
                  </a:lnTo>
                  <a:cubicBezTo>
                    <a:pt x="0" y="4"/>
                    <a:pt x="4" y="0"/>
                    <a:pt x="9" y="0"/>
                  </a:cubicBezTo>
                  <a:close/>
                </a:path>
              </a:pathLst>
            </a:custGeom>
            <a:solidFill>
              <a:srgbClr val="00AD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41" name="Rectangle 260"/>
            <p:cNvSpPr>
              <a:spLocks noChangeArrowheads="1"/>
            </p:cNvSpPr>
            <p:nvPr/>
          </p:nvSpPr>
          <p:spPr bwMode="auto">
            <a:xfrm>
              <a:off x="122" y="2516"/>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42" name="Freeform 261"/>
            <p:cNvSpPr>
              <a:spLocks noEditPoints="1"/>
            </p:cNvSpPr>
            <p:nvPr/>
          </p:nvSpPr>
          <p:spPr bwMode="auto">
            <a:xfrm>
              <a:off x="120" y="2514"/>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5"/>
                    <a:pt x="214" y="10"/>
                  </a:cubicBezTo>
                  <a:lnTo>
                    <a:pt x="214" y="154"/>
                  </a:lnTo>
                  <a:cubicBezTo>
                    <a:pt x="214" y="159"/>
                    <a:pt x="210" y="163"/>
                    <a:pt x="205" y="163"/>
                  </a:cubicBez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43" name="Rectangle 262"/>
            <p:cNvSpPr>
              <a:spLocks noChangeArrowheads="1"/>
            </p:cNvSpPr>
            <p:nvPr/>
          </p:nvSpPr>
          <p:spPr bwMode="auto">
            <a:xfrm>
              <a:off x="122" y="2563"/>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44" name="Freeform 263"/>
            <p:cNvSpPr>
              <a:spLocks noEditPoints="1"/>
            </p:cNvSpPr>
            <p:nvPr/>
          </p:nvSpPr>
          <p:spPr bwMode="auto">
            <a:xfrm>
              <a:off x="120" y="2561"/>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45" name="Rectangle 264"/>
            <p:cNvSpPr>
              <a:spLocks noChangeArrowheads="1"/>
            </p:cNvSpPr>
            <p:nvPr/>
          </p:nvSpPr>
          <p:spPr bwMode="auto">
            <a:xfrm>
              <a:off x="122" y="2610"/>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46" name="Freeform 265"/>
            <p:cNvSpPr>
              <a:spLocks noEditPoints="1"/>
            </p:cNvSpPr>
            <p:nvPr/>
          </p:nvSpPr>
          <p:spPr bwMode="auto">
            <a:xfrm>
              <a:off x="120" y="2608"/>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47" name="Freeform 266"/>
            <p:cNvSpPr>
              <a:spLocks/>
            </p:cNvSpPr>
            <p:nvPr/>
          </p:nvSpPr>
          <p:spPr bwMode="auto">
            <a:xfrm>
              <a:off x="179" y="2467"/>
              <a:ext cx="49" cy="38"/>
            </a:xfrm>
            <a:custGeom>
              <a:avLst/>
              <a:gdLst>
                <a:gd name="T0" fmla="*/ 0 w 214"/>
                <a:gd name="T1" fmla="*/ 0 h 162"/>
                <a:gd name="T2" fmla="*/ 0 w 214"/>
                <a:gd name="T3" fmla="*/ 0 h 162"/>
                <a:gd name="T4" fmla="*/ 0 w 214"/>
                <a:gd name="T5" fmla="*/ 0 h 162"/>
                <a:gd name="T6" fmla="*/ 0 w 214"/>
                <a:gd name="T7" fmla="*/ 0 h 162"/>
                <a:gd name="T8" fmla="*/ 0 w 214"/>
                <a:gd name="T9" fmla="*/ 0 h 162"/>
                <a:gd name="T10" fmla="*/ 0 w 214"/>
                <a:gd name="T11" fmla="*/ 0 h 162"/>
                <a:gd name="T12" fmla="*/ 0 w 214"/>
                <a:gd name="T13" fmla="*/ 0 h 162"/>
                <a:gd name="T14" fmla="*/ 0 w 214"/>
                <a:gd name="T15" fmla="*/ 0 h 162"/>
                <a:gd name="T16" fmla="*/ 0 w 214"/>
                <a:gd name="T17" fmla="*/ 0 h 162"/>
                <a:gd name="T18" fmla="*/ 0 w 214"/>
                <a:gd name="T19" fmla="*/ 0 h 162"/>
                <a:gd name="T20" fmla="*/ 0 w 214"/>
                <a:gd name="T21" fmla="*/ 0 h 162"/>
                <a:gd name="T22" fmla="*/ 0 w 214"/>
                <a:gd name="T23" fmla="*/ 0 h 162"/>
                <a:gd name="T24" fmla="*/ 0 w 214"/>
                <a:gd name="T25" fmla="*/ 0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162"/>
                <a:gd name="T41" fmla="*/ 214 w 214"/>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162">
                  <a:moveTo>
                    <a:pt x="9" y="0"/>
                  </a:moveTo>
                  <a:lnTo>
                    <a:pt x="9" y="0"/>
                  </a:lnTo>
                  <a:lnTo>
                    <a:pt x="205" y="0"/>
                  </a:lnTo>
                  <a:cubicBezTo>
                    <a:pt x="210" y="0"/>
                    <a:pt x="214" y="4"/>
                    <a:pt x="214" y="9"/>
                  </a:cubicBezTo>
                  <a:lnTo>
                    <a:pt x="214" y="153"/>
                  </a:lnTo>
                  <a:cubicBezTo>
                    <a:pt x="214" y="158"/>
                    <a:pt x="210" y="162"/>
                    <a:pt x="205" y="162"/>
                  </a:cubicBezTo>
                  <a:lnTo>
                    <a:pt x="9" y="162"/>
                  </a:lnTo>
                  <a:cubicBezTo>
                    <a:pt x="4" y="162"/>
                    <a:pt x="0" y="158"/>
                    <a:pt x="0" y="153"/>
                  </a:cubicBezTo>
                  <a:lnTo>
                    <a:pt x="0" y="9"/>
                  </a:lnTo>
                  <a:cubicBezTo>
                    <a:pt x="0" y="4"/>
                    <a:pt x="4" y="0"/>
                    <a:pt x="9" y="0"/>
                  </a:cubicBezTo>
                  <a:close/>
                </a:path>
              </a:pathLst>
            </a:custGeom>
            <a:solidFill>
              <a:srgbClr val="00AD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48" name="Rectangle 267"/>
            <p:cNvSpPr>
              <a:spLocks noChangeArrowheads="1"/>
            </p:cNvSpPr>
            <p:nvPr/>
          </p:nvSpPr>
          <p:spPr bwMode="auto">
            <a:xfrm>
              <a:off x="181" y="2516"/>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49" name="Freeform 268"/>
            <p:cNvSpPr>
              <a:spLocks noEditPoints="1"/>
            </p:cNvSpPr>
            <p:nvPr/>
          </p:nvSpPr>
          <p:spPr bwMode="auto">
            <a:xfrm>
              <a:off x="179" y="2514"/>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5"/>
                    <a:pt x="214" y="10"/>
                  </a:cubicBezTo>
                  <a:lnTo>
                    <a:pt x="214" y="154"/>
                  </a:lnTo>
                  <a:cubicBezTo>
                    <a:pt x="214" y="159"/>
                    <a:pt x="210" y="163"/>
                    <a:pt x="205" y="163"/>
                  </a:cubicBez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50" name="Rectangle 269"/>
            <p:cNvSpPr>
              <a:spLocks noChangeArrowheads="1"/>
            </p:cNvSpPr>
            <p:nvPr/>
          </p:nvSpPr>
          <p:spPr bwMode="auto">
            <a:xfrm>
              <a:off x="181" y="2563"/>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51" name="Freeform 270"/>
            <p:cNvSpPr>
              <a:spLocks noEditPoints="1"/>
            </p:cNvSpPr>
            <p:nvPr/>
          </p:nvSpPr>
          <p:spPr bwMode="auto">
            <a:xfrm>
              <a:off x="179" y="2561"/>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52" name="Rectangle 271"/>
            <p:cNvSpPr>
              <a:spLocks noChangeArrowheads="1"/>
            </p:cNvSpPr>
            <p:nvPr/>
          </p:nvSpPr>
          <p:spPr bwMode="auto">
            <a:xfrm>
              <a:off x="181" y="2610"/>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53" name="Freeform 272"/>
            <p:cNvSpPr>
              <a:spLocks noEditPoints="1"/>
            </p:cNvSpPr>
            <p:nvPr/>
          </p:nvSpPr>
          <p:spPr bwMode="auto">
            <a:xfrm>
              <a:off x="179" y="2608"/>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9" y="163"/>
                  </a:lnTo>
                  <a:cubicBezTo>
                    <a:pt x="4" y="163"/>
                    <a:pt x="0" y="159"/>
                    <a:pt x="0" y="154"/>
                  </a:cubicBezTo>
                  <a:lnTo>
                    <a:pt x="0" y="153"/>
                  </a:ln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54" name="Rectangle 273"/>
            <p:cNvSpPr>
              <a:spLocks noChangeArrowheads="1"/>
            </p:cNvSpPr>
            <p:nvPr/>
          </p:nvSpPr>
          <p:spPr bwMode="auto">
            <a:xfrm>
              <a:off x="239" y="2469"/>
              <a:ext cx="46"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55" name="Freeform 274"/>
            <p:cNvSpPr>
              <a:spLocks noEditPoints="1"/>
            </p:cNvSpPr>
            <p:nvPr/>
          </p:nvSpPr>
          <p:spPr bwMode="auto">
            <a:xfrm>
              <a:off x="237" y="2467"/>
              <a:ext cx="50" cy="38"/>
            </a:xfrm>
            <a:custGeom>
              <a:avLst/>
              <a:gdLst>
                <a:gd name="T0" fmla="*/ 0 w 215"/>
                <a:gd name="T1" fmla="*/ 0 h 162"/>
                <a:gd name="T2" fmla="*/ 0 w 215"/>
                <a:gd name="T3" fmla="*/ 0 h 162"/>
                <a:gd name="T4" fmla="*/ 0 w 215"/>
                <a:gd name="T5" fmla="*/ 0 h 162"/>
                <a:gd name="T6" fmla="*/ 0 w 215"/>
                <a:gd name="T7" fmla="*/ 0 h 162"/>
                <a:gd name="T8" fmla="*/ 0 w 215"/>
                <a:gd name="T9" fmla="*/ 0 h 162"/>
                <a:gd name="T10" fmla="*/ 0 w 215"/>
                <a:gd name="T11" fmla="*/ 0 h 162"/>
                <a:gd name="T12" fmla="*/ 0 w 215"/>
                <a:gd name="T13" fmla="*/ 0 h 162"/>
                <a:gd name="T14" fmla="*/ 0 w 215"/>
                <a:gd name="T15" fmla="*/ 0 h 162"/>
                <a:gd name="T16" fmla="*/ 0 w 215"/>
                <a:gd name="T17" fmla="*/ 0 h 162"/>
                <a:gd name="T18" fmla="*/ 0 w 215"/>
                <a:gd name="T19" fmla="*/ 0 h 162"/>
                <a:gd name="T20" fmla="*/ 0 w 215"/>
                <a:gd name="T21" fmla="*/ 0 h 162"/>
                <a:gd name="T22" fmla="*/ 0 w 215"/>
                <a:gd name="T23" fmla="*/ 0 h 162"/>
                <a:gd name="T24" fmla="*/ 0 w 215"/>
                <a:gd name="T25" fmla="*/ 0 h 162"/>
                <a:gd name="T26" fmla="*/ 0 w 215"/>
                <a:gd name="T27" fmla="*/ 0 h 162"/>
                <a:gd name="T28" fmla="*/ 0 w 215"/>
                <a:gd name="T29" fmla="*/ 0 h 162"/>
                <a:gd name="T30" fmla="*/ 0 w 215"/>
                <a:gd name="T31" fmla="*/ 0 h 162"/>
                <a:gd name="T32" fmla="*/ 0 w 215"/>
                <a:gd name="T33" fmla="*/ 0 h 162"/>
                <a:gd name="T34" fmla="*/ 0 w 215"/>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162"/>
                <a:gd name="T56" fmla="*/ 215 w 215"/>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162">
                  <a:moveTo>
                    <a:pt x="9" y="0"/>
                  </a:moveTo>
                  <a:lnTo>
                    <a:pt x="10" y="0"/>
                  </a:lnTo>
                  <a:lnTo>
                    <a:pt x="206" y="0"/>
                  </a:lnTo>
                  <a:cubicBezTo>
                    <a:pt x="211" y="0"/>
                    <a:pt x="215" y="4"/>
                    <a:pt x="215" y="9"/>
                  </a:cubicBezTo>
                  <a:lnTo>
                    <a:pt x="215" y="153"/>
                  </a:lnTo>
                  <a:cubicBezTo>
                    <a:pt x="215" y="158"/>
                    <a:pt x="211" y="162"/>
                    <a:pt x="206" y="162"/>
                  </a:cubicBezTo>
                  <a:lnTo>
                    <a:pt x="205" y="162"/>
                  </a:lnTo>
                  <a:lnTo>
                    <a:pt x="9" y="162"/>
                  </a:lnTo>
                  <a:cubicBezTo>
                    <a:pt x="4" y="162"/>
                    <a:pt x="0" y="158"/>
                    <a:pt x="0" y="153"/>
                  </a:cubicBezTo>
                  <a:lnTo>
                    <a:pt x="0" y="9"/>
                  </a:lnTo>
                  <a:cubicBezTo>
                    <a:pt x="0" y="4"/>
                    <a:pt x="4" y="0"/>
                    <a:pt x="9" y="0"/>
                  </a:cubicBezTo>
                  <a:close/>
                  <a:moveTo>
                    <a:pt x="197" y="18"/>
                  </a:moveTo>
                  <a:lnTo>
                    <a:pt x="18" y="18"/>
                  </a:lnTo>
                  <a:lnTo>
                    <a:pt x="18" y="144"/>
                  </a:lnTo>
                  <a:lnTo>
                    <a:pt x="197" y="144"/>
                  </a:lnTo>
                  <a:lnTo>
                    <a:pt x="197" y="18"/>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56" name="Rectangle 275"/>
            <p:cNvSpPr>
              <a:spLocks noChangeArrowheads="1"/>
            </p:cNvSpPr>
            <p:nvPr/>
          </p:nvSpPr>
          <p:spPr bwMode="auto">
            <a:xfrm>
              <a:off x="239" y="2516"/>
              <a:ext cx="46"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57" name="Freeform 276"/>
            <p:cNvSpPr>
              <a:spLocks noEditPoints="1"/>
            </p:cNvSpPr>
            <p:nvPr/>
          </p:nvSpPr>
          <p:spPr bwMode="auto">
            <a:xfrm>
              <a:off x="237" y="2514"/>
              <a:ext cx="50" cy="38"/>
            </a:xfrm>
            <a:custGeom>
              <a:avLst/>
              <a:gdLst>
                <a:gd name="T0" fmla="*/ 0 w 215"/>
                <a:gd name="T1" fmla="*/ 0 h 163"/>
                <a:gd name="T2" fmla="*/ 0 w 215"/>
                <a:gd name="T3" fmla="*/ 0 h 163"/>
                <a:gd name="T4" fmla="*/ 0 w 215"/>
                <a:gd name="T5" fmla="*/ 0 h 163"/>
                <a:gd name="T6" fmla="*/ 0 w 215"/>
                <a:gd name="T7" fmla="*/ 0 h 163"/>
                <a:gd name="T8" fmla="*/ 0 w 215"/>
                <a:gd name="T9" fmla="*/ 0 h 163"/>
                <a:gd name="T10" fmla="*/ 0 w 215"/>
                <a:gd name="T11" fmla="*/ 0 h 163"/>
                <a:gd name="T12" fmla="*/ 0 w 215"/>
                <a:gd name="T13" fmla="*/ 0 h 163"/>
                <a:gd name="T14" fmla="*/ 0 w 215"/>
                <a:gd name="T15" fmla="*/ 0 h 163"/>
                <a:gd name="T16" fmla="*/ 0 w 215"/>
                <a:gd name="T17" fmla="*/ 0 h 163"/>
                <a:gd name="T18" fmla="*/ 0 w 215"/>
                <a:gd name="T19" fmla="*/ 0 h 163"/>
                <a:gd name="T20" fmla="*/ 0 w 215"/>
                <a:gd name="T21" fmla="*/ 0 h 163"/>
                <a:gd name="T22" fmla="*/ 0 w 215"/>
                <a:gd name="T23" fmla="*/ 0 h 163"/>
                <a:gd name="T24" fmla="*/ 0 w 215"/>
                <a:gd name="T25" fmla="*/ 0 h 163"/>
                <a:gd name="T26" fmla="*/ 0 w 215"/>
                <a:gd name="T27" fmla="*/ 0 h 163"/>
                <a:gd name="T28" fmla="*/ 0 w 215"/>
                <a:gd name="T29" fmla="*/ 0 h 163"/>
                <a:gd name="T30" fmla="*/ 0 w 215"/>
                <a:gd name="T31" fmla="*/ 0 h 163"/>
                <a:gd name="T32" fmla="*/ 0 w 215"/>
                <a:gd name="T33" fmla="*/ 0 h 163"/>
                <a:gd name="T34" fmla="*/ 0 w 215"/>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163"/>
                <a:gd name="T56" fmla="*/ 215 w 215"/>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163">
                  <a:moveTo>
                    <a:pt x="9" y="0"/>
                  </a:moveTo>
                  <a:lnTo>
                    <a:pt x="10" y="0"/>
                  </a:lnTo>
                  <a:lnTo>
                    <a:pt x="206" y="0"/>
                  </a:lnTo>
                  <a:cubicBezTo>
                    <a:pt x="211" y="0"/>
                    <a:pt x="215" y="5"/>
                    <a:pt x="215" y="10"/>
                  </a:cubicBezTo>
                  <a:lnTo>
                    <a:pt x="215" y="154"/>
                  </a:lnTo>
                  <a:cubicBezTo>
                    <a:pt x="215" y="159"/>
                    <a:pt x="211" y="163"/>
                    <a:pt x="206" y="163"/>
                  </a:cubicBezTo>
                  <a:lnTo>
                    <a:pt x="205" y="163"/>
                  </a:lnTo>
                  <a:lnTo>
                    <a:pt x="9" y="163"/>
                  </a:lnTo>
                  <a:cubicBezTo>
                    <a:pt x="4" y="163"/>
                    <a:pt x="0" y="159"/>
                    <a:pt x="0" y="154"/>
                  </a:cubicBezTo>
                  <a:lnTo>
                    <a:pt x="0" y="153"/>
                  </a:lnTo>
                  <a:lnTo>
                    <a:pt x="0" y="10"/>
                  </a:lnTo>
                  <a:cubicBezTo>
                    <a:pt x="0" y="5"/>
                    <a:pt x="4" y="0"/>
                    <a:pt x="9" y="0"/>
                  </a:cubicBezTo>
                  <a:close/>
                  <a:moveTo>
                    <a:pt x="197" y="19"/>
                  </a:moveTo>
                  <a:lnTo>
                    <a:pt x="18" y="19"/>
                  </a:lnTo>
                  <a:lnTo>
                    <a:pt x="18" y="145"/>
                  </a:lnTo>
                  <a:lnTo>
                    <a:pt x="197" y="145"/>
                  </a:lnTo>
                  <a:lnTo>
                    <a:pt x="197"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58" name="Rectangle 277"/>
            <p:cNvSpPr>
              <a:spLocks noChangeArrowheads="1"/>
            </p:cNvSpPr>
            <p:nvPr/>
          </p:nvSpPr>
          <p:spPr bwMode="auto">
            <a:xfrm>
              <a:off x="239" y="2563"/>
              <a:ext cx="46"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59" name="Freeform 278"/>
            <p:cNvSpPr>
              <a:spLocks noEditPoints="1"/>
            </p:cNvSpPr>
            <p:nvPr/>
          </p:nvSpPr>
          <p:spPr bwMode="auto">
            <a:xfrm>
              <a:off x="237" y="2561"/>
              <a:ext cx="50" cy="38"/>
            </a:xfrm>
            <a:custGeom>
              <a:avLst/>
              <a:gdLst>
                <a:gd name="T0" fmla="*/ 0 w 215"/>
                <a:gd name="T1" fmla="*/ 0 h 163"/>
                <a:gd name="T2" fmla="*/ 0 w 215"/>
                <a:gd name="T3" fmla="*/ 0 h 163"/>
                <a:gd name="T4" fmla="*/ 0 w 215"/>
                <a:gd name="T5" fmla="*/ 0 h 163"/>
                <a:gd name="T6" fmla="*/ 0 w 215"/>
                <a:gd name="T7" fmla="*/ 0 h 163"/>
                <a:gd name="T8" fmla="*/ 0 w 215"/>
                <a:gd name="T9" fmla="*/ 0 h 163"/>
                <a:gd name="T10" fmla="*/ 0 w 215"/>
                <a:gd name="T11" fmla="*/ 0 h 163"/>
                <a:gd name="T12" fmla="*/ 0 w 215"/>
                <a:gd name="T13" fmla="*/ 0 h 163"/>
                <a:gd name="T14" fmla="*/ 0 w 215"/>
                <a:gd name="T15" fmla="*/ 0 h 163"/>
                <a:gd name="T16" fmla="*/ 0 w 215"/>
                <a:gd name="T17" fmla="*/ 0 h 163"/>
                <a:gd name="T18" fmla="*/ 0 w 215"/>
                <a:gd name="T19" fmla="*/ 0 h 163"/>
                <a:gd name="T20" fmla="*/ 0 w 215"/>
                <a:gd name="T21" fmla="*/ 0 h 163"/>
                <a:gd name="T22" fmla="*/ 0 w 215"/>
                <a:gd name="T23" fmla="*/ 0 h 163"/>
                <a:gd name="T24" fmla="*/ 0 w 215"/>
                <a:gd name="T25" fmla="*/ 0 h 163"/>
                <a:gd name="T26" fmla="*/ 0 w 215"/>
                <a:gd name="T27" fmla="*/ 0 h 163"/>
                <a:gd name="T28" fmla="*/ 0 w 215"/>
                <a:gd name="T29" fmla="*/ 0 h 163"/>
                <a:gd name="T30" fmla="*/ 0 w 215"/>
                <a:gd name="T31" fmla="*/ 0 h 163"/>
                <a:gd name="T32" fmla="*/ 0 w 215"/>
                <a:gd name="T33" fmla="*/ 0 h 163"/>
                <a:gd name="T34" fmla="*/ 0 w 215"/>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163"/>
                <a:gd name="T56" fmla="*/ 215 w 215"/>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163">
                  <a:moveTo>
                    <a:pt x="9" y="0"/>
                  </a:moveTo>
                  <a:lnTo>
                    <a:pt x="10" y="0"/>
                  </a:lnTo>
                  <a:lnTo>
                    <a:pt x="206" y="0"/>
                  </a:lnTo>
                  <a:cubicBezTo>
                    <a:pt x="211" y="0"/>
                    <a:pt x="215" y="4"/>
                    <a:pt x="215" y="9"/>
                  </a:cubicBezTo>
                  <a:lnTo>
                    <a:pt x="215" y="10"/>
                  </a:lnTo>
                  <a:lnTo>
                    <a:pt x="215" y="154"/>
                  </a:lnTo>
                  <a:cubicBezTo>
                    <a:pt x="215" y="159"/>
                    <a:pt x="211" y="163"/>
                    <a:pt x="206" y="163"/>
                  </a:cubicBezTo>
                  <a:lnTo>
                    <a:pt x="205" y="163"/>
                  </a:lnTo>
                  <a:lnTo>
                    <a:pt x="9" y="163"/>
                  </a:lnTo>
                  <a:cubicBezTo>
                    <a:pt x="4" y="163"/>
                    <a:pt x="0" y="159"/>
                    <a:pt x="0" y="154"/>
                  </a:cubicBezTo>
                  <a:lnTo>
                    <a:pt x="0" y="153"/>
                  </a:lnTo>
                  <a:lnTo>
                    <a:pt x="0" y="9"/>
                  </a:lnTo>
                  <a:cubicBezTo>
                    <a:pt x="0" y="4"/>
                    <a:pt x="4" y="0"/>
                    <a:pt x="9" y="0"/>
                  </a:cubicBezTo>
                  <a:close/>
                  <a:moveTo>
                    <a:pt x="197" y="19"/>
                  </a:moveTo>
                  <a:lnTo>
                    <a:pt x="18" y="19"/>
                  </a:lnTo>
                  <a:lnTo>
                    <a:pt x="18" y="145"/>
                  </a:lnTo>
                  <a:lnTo>
                    <a:pt x="197" y="145"/>
                  </a:lnTo>
                  <a:lnTo>
                    <a:pt x="197"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60" name="Rectangle 279"/>
            <p:cNvSpPr>
              <a:spLocks noChangeArrowheads="1"/>
            </p:cNvSpPr>
            <p:nvPr/>
          </p:nvSpPr>
          <p:spPr bwMode="auto">
            <a:xfrm>
              <a:off x="298" y="2469"/>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61" name="Freeform 280"/>
            <p:cNvSpPr>
              <a:spLocks noEditPoints="1"/>
            </p:cNvSpPr>
            <p:nvPr/>
          </p:nvSpPr>
          <p:spPr bwMode="auto">
            <a:xfrm>
              <a:off x="296" y="2467"/>
              <a:ext cx="49" cy="38"/>
            </a:xfrm>
            <a:custGeom>
              <a:avLst/>
              <a:gdLst>
                <a:gd name="T0" fmla="*/ 0 w 214"/>
                <a:gd name="T1" fmla="*/ 0 h 162"/>
                <a:gd name="T2" fmla="*/ 0 w 214"/>
                <a:gd name="T3" fmla="*/ 0 h 162"/>
                <a:gd name="T4" fmla="*/ 0 w 214"/>
                <a:gd name="T5" fmla="*/ 0 h 162"/>
                <a:gd name="T6" fmla="*/ 0 w 214"/>
                <a:gd name="T7" fmla="*/ 0 h 162"/>
                <a:gd name="T8" fmla="*/ 0 w 214"/>
                <a:gd name="T9" fmla="*/ 0 h 162"/>
                <a:gd name="T10" fmla="*/ 0 w 214"/>
                <a:gd name="T11" fmla="*/ 0 h 162"/>
                <a:gd name="T12" fmla="*/ 0 w 214"/>
                <a:gd name="T13" fmla="*/ 0 h 162"/>
                <a:gd name="T14" fmla="*/ 0 w 214"/>
                <a:gd name="T15" fmla="*/ 0 h 162"/>
                <a:gd name="T16" fmla="*/ 0 w 214"/>
                <a:gd name="T17" fmla="*/ 0 h 162"/>
                <a:gd name="T18" fmla="*/ 0 w 214"/>
                <a:gd name="T19" fmla="*/ 0 h 162"/>
                <a:gd name="T20" fmla="*/ 0 w 214"/>
                <a:gd name="T21" fmla="*/ 0 h 162"/>
                <a:gd name="T22" fmla="*/ 0 w 214"/>
                <a:gd name="T23" fmla="*/ 0 h 162"/>
                <a:gd name="T24" fmla="*/ 0 w 214"/>
                <a:gd name="T25" fmla="*/ 0 h 162"/>
                <a:gd name="T26" fmla="*/ 0 w 214"/>
                <a:gd name="T27" fmla="*/ 0 h 162"/>
                <a:gd name="T28" fmla="*/ 0 w 214"/>
                <a:gd name="T29" fmla="*/ 0 h 162"/>
                <a:gd name="T30" fmla="*/ 0 w 214"/>
                <a:gd name="T31" fmla="*/ 0 h 162"/>
                <a:gd name="T32" fmla="*/ 0 w 214"/>
                <a:gd name="T33" fmla="*/ 0 h 162"/>
                <a:gd name="T34" fmla="*/ 0 w 214"/>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2"/>
                <a:gd name="T56" fmla="*/ 214 w 214"/>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2">
                  <a:moveTo>
                    <a:pt x="9" y="0"/>
                  </a:moveTo>
                  <a:lnTo>
                    <a:pt x="9" y="0"/>
                  </a:lnTo>
                  <a:lnTo>
                    <a:pt x="205" y="0"/>
                  </a:lnTo>
                  <a:cubicBezTo>
                    <a:pt x="210" y="0"/>
                    <a:pt x="214" y="4"/>
                    <a:pt x="214" y="9"/>
                  </a:cubicBezTo>
                  <a:lnTo>
                    <a:pt x="214" y="153"/>
                  </a:lnTo>
                  <a:cubicBezTo>
                    <a:pt x="214" y="158"/>
                    <a:pt x="210" y="162"/>
                    <a:pt x="205" y="162"/>
                  </a:cubicBezTo>
                  <a:lnTo>
                    <a:pt x="9" y="162"/>
                  </a:lnTo>
                  <a:cubicBezTo>
                    <a:pt x="4" y="162"/>
                    <a:pt x="0" y="158"/>
                    <a:pt x="0" y="153"/>
                  </a:cubicBezTo>
                  <a:lnTo>
                    <a:pt x="0" y="9"/>
                  </a:lnTo>
                  <a:cubicBezTo>
                    <a:pt x="0" y="4"/>
                    <a:pt x="4" y="0"/>
                    <a:pt x="9" y="0"/>
                  </a:cubicBezTo>
                  <a:close/>
                  <a:moveTo>
                    <a:pt x="196" y="18"/>
                  </a:moveTo>
                  <a:lnTo>
                    <a:pt x="18" y="18"/>
                  </a:lnTo>
                  <a:lnTo>
                    <a:pt x="18" y="144"/>
                  </a:lnTo>
                  <a:lnTo>
                    <a:pt x="196" y="144"/>
                  </a:lnTo>
                  <a:lnTo>
                    <a:pt x="196" y="18"/>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62" name="Rectangle 281"/>
            <p:cNvSpPr>
              <a:spLocks noChangeArrowheads="1"/>
            </p:cNvSpPr>
            <p:nvPr/>
          </p:nvSpPr>
          <p:spPr bwMode="auto">
            <a:xfrm>
              <a:off x="298" y="2516"/>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63" name="Freeform 282"/>
            <p:cNvSpPr>
              <a:spLocks noEditPoints="1"/>
            </p:cNvSpPr>
            <p:nvPr/>
          </p:nvSpPr>
          <p:spPr bwMode="auto">
            <a:xfrm>
              <a:off x="296" y="2514"/>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5"/>
                    <a:pt x="214" y="10"/>
                  </a:cubicBezTo>
                  <a:lnTo>
                    <a:pt x="214" y="154"/>
                  </a:lnTo>
                  <a:cubicBezTo>
                    <a:pt x="214" y="159"/>
                    <a:pt x="210" y="163"/>
                    <a:pt x="205" y="163"/>
                  </a:cubicBezTo>
                  <a:lnTo>
                    <a:pt x="9" y="163"/>
                  </a:lnTo>
                  <a:cubicBezTo>
                    <a:pt x="4" y="163"/>
                    <a:pt x="0" y="159"/>
                    <a:pt x="0" y="154"/>
                  </a:cubicBezTo>
                  <a:lnTo>
                    <a:pt x="0" y="153"/>
                  </a:lnTo>
                  <a:lnTo>
                    <a:pt x="0" y="10"/>
                  </a:lnTo>
                  <a:cubicBezTo>
                    <a:pt x="0" y="5"/>
                    <a:pt x="4" y="0"/>
                    <a:pt x="9" y="0"/>
                  </a:cubicBezTo>
                  <a:close/>
                  <a:moveTo>
                    <a:pt x="196" y="19"/>
                  </a:moveTo>
                  <a:lnTo>
                    <a:pt x="18" y="19"/>
                  </a:lnTo>
                  <a:lnTo>
                    <a:pt x="18" y="145"/>
                  </a:lnTo>
                  <a:lnTo>
                    <a:pt x="196" y="145"/>
                  </a:lnTo>
                  <a:lnTo>
                    <a:pt x="196"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64" name="Rectangle 283"/>
            <p:cNvSpPr>
              <a:spLocks noChangeArrowheads="1"/>
            </p:cNvSpPr>
            <p:nvPr/>
          </p:nvSpPr>
          <p:spPr bwMode="auto">
            <a:xfrm>
              <a:off x="298" y="2563"/>
              <a:ext cx="45" cy="34"/>
            </a:xfrm>
            <a:prstGeom prst="rect">
              <a:avLst/>
            </a:prstGeom>
            <a:solidFill>
              <a:srgbClr val="A9C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65" name="Freeform 284"/>
            <p:cNvSpPr>
              <a:spLocks noEditPoints="1"/>
            </p:cNvSpPr>
            <p:nvPr/>
          </p:nvSpPr>
          <p:spPr bwMode="auto">
            <a:xfrm>
              <a:off x="296" y="2561"/>
              <a:ext cx="49" cy="38"/>
            </a:xfrm>
            <a:custGeom>
              <a:avLst/>
              <a:gdLst>
                <a:gd name="T0" fmla="*/ 0 w 214"/>
                <a:gd name="T1" fmla="*/ 0 h 163"/>
                <a:gd name="T2" fmla="*/ 0 w 214"/>
                <a:gd name="T3" fmla="*/ 0 h 163"/>
                <a:gd name="T4" fmla="*/ 0 w 214"/>
                <a:gd name="T5" fmla="*/ 0 h 163"/>
                <a:gd name="T6" fmla="*/ 0 w 214"/>
                <a:gd name="T7" fmla="*/ 0 h 163"/>
                <a:gd name="T8" fmla="*/ 0 w 214"/>
                <a:gd name="T9" fmla="*/ 0 h 163"/>
                <a:gd name="T10" fmla="*/ 0 w 214"/>
                <a:gd name="T11" fmla="*/ 0 h 163"/>
                <a:gd name="T12" fmla="*/ 0 w 214"/>
                <a:gd name="T13" fmla="*/ 0 h 163"/>
                <a:gd name="T14" fmla="*/ 0 w 214"/>
                <a:gd name="T15" fmla="*/ 0 h 163"/>
                <a:gd name="T16" fmla="*/ 0 w 214"/>
                <a:gd name="T17" fmla="*/ 0 h 163"/>
                <a:gd name="T18" fmla="*/ 0 w 214"/>
                <a:gd name="T19" fmla="*/ 0 h 163"/>
                <a:gd name="T20" fmla="*/ 0 w 214"/>
                <a:gd name="T21" fmla="*/ 0 h 163"/>
                <a:gd name="T22" fmla="*/ 0 w 214"/>
                <a:gd name="T23" fmla="*/ 0 h 163"/>
                <a:gd name="T24" fmla="*/ 0 w 214"/>
                <a:gd name="T25" fmla="*/ 0 h 163"/>
                <a:gd name="T26" fmla="*/ 0 w 214"/>
                <a:gd name="T27" fmla="*/ 0 h 163"/>
                <a:gd name="T28" fmla="*/ 0 w 214"/>
                <a:gd name="T29" fmla="*/ 0 h 163"/>
                <a:gd name="T30" fmla="*/ 0 w 214"/>
                <a:gd name="T31" fmla="*/ 0 h 163"/>
                <a:gd name="T32" fmla="*/ 0 w 214"/>
                <a:gd name="T33" fmla="*/ 0 h 163"/>
                <a:gd name="T34" fmla="*/ 0 w 214"/>
                <a:gd name="T35" fmla="*/ 0 h 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4"/>
                <a:gd name="T55" fmla="*/ 0 h 163"/>
                <a:gd name="T56" fmla="*/ 214 w 214"/>
                <a:gd name="T57" fmla="*/ 163 h 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4" h="163">
                  <a:moveTo>
                    <a:pt x="9" y="0"/>
                  </a:moveTo>
                  <a:lnTo>
                    <a:pt x="9" y="0"/>
                  </a:lnTo>
                  <a:lnTo>
                    <a:pt x="205" y="0"/>
                  </a:lnTo>
                  <a:cubicBezTo>
                    <a:pt x="210" y="0"/>
                    <a:pt x="214" y="4"/>
                    <a:pt x="214" y="9"/>
                  </a:cubicBezTo>
                  <a:lnTo>
                    <a:pt x="214" y="10"/>
                  </a:lnTo>
                  <a:lnTo>
                    <a:pt x="214" y="154"/>
                  </a:lnTo>
                  <a:cubicBezTo>
                    <a:pt x="214" y="159"/>
                    <a:pt x="210" y="163"/>
                    <a:pt x="205" y="163"/>
                  </a:cubicBezTo>
                  <a:lnTo>
                    <a:pt x="9" y="163"/>
                  </a:lnTo>
                  <a:cubicBezTo>
                    <a:pt x="4" y="163"/>
                    <a:pt x="0" y="159"/>
                    <a:pt x="0" y="154"/>
                  </a:cubicBezTo>
                  <a:lnTo>
                    <a:pt x="0" y="153"/>
                  </a:lnTo>
                  <a:lnTo>
                    <a:pt x="0" y="9"/>
                  </a:lnTo>
                  <a:cubicBezTo>
                    <a:pt x="0" y="4"/>
                    <a:pt x="4" y="0"/>
                    <a:pt x="9" y="0"/>
                  </a:cubicBezTo>
                  <a:close/>
                  <a:moveTo>
                    <a:pt x="196" y="19"/>
                  </a:moveTo>
                  <a:lnTo>
                    <a:pt x="18" y="19"/>
                  </a:lnTo>
                  <a:lnTo>
                    <a:pt x="18" y="145"/>
                  </a:lnTo>
                  <a:lnTo>
                    <a:pt x="196" y="145"/>
                  </a:lnTo>
                  <a:lnTo>
                    <a:pt x="196" y="19"/>
                  </a:lnTo>
                  <a:close/>
                </a:path>
              </a:pathLst>
            </a:custGeom>
            <a:solidFill>
              <a:srgbClr val="A9C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66" name="Freeform 285"/>
            <p:cNvSpPr>
              <a:spLocks/>
            </p:cNvSpPr>
            <p:nvPr/>
          </p:nvSpPr>
          <p:spPr bwMode="auto">
            <a:xfrm>
              <a:off x="237" y="2608"/>
              <a:ext cx="108" cy="38"/>
            </a:xfrm>
            <a:custGeom>
              <a:avLst/>
              <a:gdLst>
                <a:gd name="T0" fmla="*/ 0 w 469"/>
                <a:gd name="T1" fmla="*/ 0 h 163"/>
                <a:gd name="T2" fmla="*/ 0 w 469"/>
                <a:gd name="T3" fmla="*/ 0 h 163"/>
                <a:gd name="T4" fmla="*/ 0 w 469"/>
                <a:gd name="T5" fmla="*/ 0 h 163"/>
                <a:gd name="T6" fmla="*/ 0 w 469"/>
                <a:gd name="T7" fmla="*/ 0 h 163"/>
                <a:gd name="T8" fmla="*/ 0 w 469"/>
                <a:gd name="T9" fmla="*/ 0 h 163"/>
                <a:gd name="T10" fmla="*/ 0 w 469"/>
                <a:gd name="T11" fmla="*/ 0 h 163"/>
                <a:gd name="T12" fmla="*/ 0 w 469"/>
                <a:gd name="T13" fmla="*/ 0 h 163"/>
                <a:gd name="T14" fmla="*/ 0 w 469"/>
                <a:gd name="T15" fmla="*/ 0 h 163"/>
                <a:gd name="T16" fmla="*/ 0 w 469"/>
                <a:gd name="T17" fmla="*/ 0 h 163"/>
                <a:gd name="T18" fmla="*/ 0 w 469"/>
                <a:gd name="T19" fmla="*/ 0 h 163"/>
                <a:gd name="T20" fmla="*/ 0 w 469"/>
                <a:gd name="T21" fmla="*/ 0 h 163"/>
                <a:gd name="T22" fmla="*/ 0 w 469"/>
                <a:gd name="T23" fmla="*/ 0 h 163"/>
                <a:gd name="T24" fmla="*/ 0 w 469"/>
                <a:gd name="T25" fmla="*/ 0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9"/>
                <a:gd name="T40" fmla="*/ 0 h 163"/>
                <a:gd name="T41" fmla="*/ 469 w 469"/>
                <a:gd name="T42" fmla="*/ 163 h 1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9" h="163">
                  <a:moveTo>
                    <a:pt x="9" y="0"/>
                  </a:moveTo>
                  <a:lnTo>
                    <a:pt x="10" y="0"/>
                  </a:lnTo>
                  <a:lnTo>
                    <a:pt x="460" y="0"/>
                  </a:lnTo>
                  <a:cubicBezTo>
                    <a:pt x="465" y="0"/>
                    <a:pt x="469" y="4"/>
                    <a:pt x="469" y="9"/>
                  </a:cubicBezTo>
                  <a:lnTo>
                    <a:pt x="469" y="10"/>
                  </a:lnTo>
                  <a:lnTo>
                    <a:pt x="469" y="154"/>
                  </a:lnTo>
                  <a:cubicBezTo>
                    <a:pt x="469" y="159"/>
                    <a:pt x="465" y="163"/>
                    <a:pt x="460" y="163"/>
                  </a:cubicBezTo>
                  <a:lnTo>
                    <a:pt x="9" y="163"/>
                  </a:lnTo>
                  <a:cubicBezTo>
                    <a:pt x="4" y="163"/>
                    <a:pt x="0" y="159"/>
                    <a:pt x="0" y="154"/>
                  </a:cubicBezTo>
                  <a:lnTo>
                    <a:pt x="0" y="153"/>
                  </a:lnTo>
                  <a:lnTo>
                    <a:pt x="0" y="9"/>
                  </a:lnTo>
                  <a:cubicBezTo>
                    <a:pt x="0" y="4"/>
                    <a:pt x="4" y="0"/>
                    <a:pt x="9" y="0"/>
                  </a:cubicBezTo>
                  <a:close/>
                </a:path>
              </a:pathLst>
            </a:custGeom>
            <a:solidFill>
              <a:srgbClr val="EF75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67" name="Rectangle 286"/>
            <p:cNvSpPr>
              <a:spLocks noChangeArrowheads="1"/>
            </p:cNvSpPr>
            <p:nvPr/>
          </p:nvSpPr>
          <p:spPr bwMode="auto">
            <a:xfrm>
              <a:off x="616" y="2555"/>
              <a:ext cx="279" cy="88"/>
            </a:xfrm>
            <a:prstGeom prst="rect">
              <a:avLst/>
            </a:prstGeom>
            <a:solidFill>
              <a:srgbClr val="F4AB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68" name="Rectangle 287"/>
            <p:cNvSpPr>
              <a:spLocks noChangeArrowheads="1"/>
            </p:cNvSpPr>
            <p:nvPr/>
          </p:nvSpPr>
          <p:spPr bwMode="auto">
            <a:xfrm>
              <a:off x="837" y="2643"/>
              <a:ext cx="36" cy="29"/>
            </a:xfrm>
            <a:prstGeom prst="rect">
              <a:avLst/>
            </a:prstGeom>
            <a:solidFill>
              <a:srgbClr val="000A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69" name="Rectangle 288"/>
            <p:cNvSpPr>
              <a:spLocks noChangeArrowheads="1"/>
            </p:cNvSpPr>
            <p:nvPr/>
          </p:nvSpPr>
          <p:spPr bwMode="auto">
            <a:xfrm>
              <a:off x="638" y="2643"/>
              <a:ext cx="36" cy="29"/>
            </a:xfrm>
            <a:prstGeom prst="rect">
              <a:avLst/>
            </a:prstGeom>
            <a:solidFill>
              <a:srgbClr val="2184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0" name="Rectangle 289"/>
            <p:cNvSpPr>
              <a:spLocks noChangeArrowheads="1"/>
            </p:cNvSpPr>
            <p:nvPr/>
          </p:nvSpPr>
          <p:spPr bwMode="auto">
            <a:xfrm>
              <a:off x="702" y="2531"/>
              <a:ext cx="107" cy="24"/>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1" name="Rectangle 290"/>
            <p:cNvSpPr>
              <a:spLocks noChangeArrowheads="1"/>
            </p:cNvSpPr>
            <p:nvPr/>
          </p:nvSpPr>
          <p:spPr bwMode="auto">
            <a:xfrm>
              <a:off x="727" y="2492"/>
              <a:ext cx="58" cy="39"/>
            </a:xfrm>
            <a:prstGeom prst="rect">
              <a:avLst/>
            </a:prstGeom>
            <a:solidFill>
              <a:srgbClr val="2184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2" name="Freeform 291"/>
            <p:cNvSpPr>
              <a:spLocks/>
            </p:cNvSpPr>
            <p:nvPr/>
          </p:nvSpPr>
          <p:spPr bwMode="auto">
            <a:xfrm>
              <a:off x="707" y="2164"/>
              <a:ext cx="97" cy="271"/>
            </a:xfrm>
            <a:custGeom>
              <a:avLst/>
              <a:gdLst>
                <a:gd name="T0" fmla="*/ 0 w 419"/>
                <a:gd name="T1" fmla="*/ 0 h 1162"/>
                <a:gd name="T2" fmla="*/ 0 w 419"/>
                <a:gd name="T3" fmla="*/ 0 h 1162"/>
                <a:gd name="T4" fmla="*/ 0 w 419"/>
                <a:gd name="T5" fmla="*/ 0 h 1162"/>
                <a:gd name="T6" fmla="*/ 0 w 419"/>
                <a:gd name="T7" fmla="*/ 0 h 1162"/>
                <a:gd name="T8" fmla="*/ 0 w 419"/>
                <a:gd name="T9" fmla="*/ 0 h 1162"/>
                <a:gd name="T10" fmla="*/ 0 w 419"/>
                <a:gd name="T11" fmla="*/ 0 h 1162"/>
                <a:gd name="T12" fmla="*/ 0 w 419"/>
                <a:gd name="T13" fmla="*/ 0 h 1162"/>
                <a:gd name="T14" fmla="*/ 0 w 419"/>
                <a:gd name="T15" fmla="*/ 0 h 1162"/>
                <a:gd name="T16" fmla="*/ 0 w 419"/>
                <a:gd name="T17" fmla="*/ 0 h 1162"/>
                <a:gd name="T18" fmla="*/ 0 w 419"/>
                <a:gd name="T19" fmla="*/ 0 h 1162"/>
                <a:gd name="T20" fmla="*/ 0 w 419"/>
                <a:gd name="T21" fmla="*/ 0 h 1162"/>
                <a:gd name="T22" fmla="*/ 0 w 419"/>
                <a:gd name="T23" fmla="*/ 0 h 1162"/>
                <a:gd name="T24" fmla="*/ 0 w 419"/>
                <a:gd name="T25" fmla="*/ 0 h 1162"/>
                <a:gd name="T26" fmla="*/ 0 w 419"/>
                <a:gd name="T27" fmla="*/ 0 h 1162"/>
                <a:gd name="T28" fmla="*/ 0 w 419"/>
                <a:gd name="T29" fmla="*/ 0 h 1162"/>
                <a:gd name="T30" fmla="*/ 0 w 419"/>
                <a:gd name="T31" fmla="*/ 0 h 1162"/>
                <a:gd name="T32" fmla="*/ 0 w 419"/>
                <a:gd name="T33" fmla="*/ 0 h 1162"/>
                <a:gd name="T34" fmla="*/ 0 w 419"/>
                <a:gd name="T35" fmla="*/ 0 h 1162"/>
                <a:gd name="T36" fmla="*/ 0 w 419"/>
                <a:gd name="T37" fmla="*/ 0 h 1162"/>
                <a:gd name="T38" fmla="*/ 0 w 419"/>
                <a:gd name="T39" fmla="*/ 0 h 1162"/>
                <a:gd name="T40" fmla="*/ 0 w 419"/>
                <a:gd name="T41" fmla="*/ 0 h 1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9"/>
                <a:gd name="T64" fmla="*/ 0 h 1162"/>
                <a:gd name="T65" fmla="*/ 419 w 419"/>
                <a:gd name="T66" fmla="*/ 1162 h 1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9" h="1162">
                  <a:moveTo>
                    <a:pt x="419" y="0"/>
                  </a:moveTo>
                  <a:lnTo>
                    <a:pt x="419" y="952"/>
                  </a:lnTo>
                  <a:cubicBezTo>
                    <a:pt x="419" y="1009"/>
                    <a:pt x="395" y="1062"/>
                    <a:pt x="357" y="1100"/>
                  </a:cubicBezTo>
                  <a:cubicBezTo>
                    <a:pt x="319" y="1138"/>
                    <a:pt x="267" y="1162"/>
                    <a:pt x="209" y="1162"/>
                  </a:cubicBezTo>
                  <a:cubicBezTo>
                    <a:pt x="152" y="1162"/>
                    <a:pt x="99" y="1138"/>
                    <a:pt x="61" y="1100"/>
                  </a:cubicBezTo>
                  <a:cubicBezTo>
                    <a:pt x="23" y="1062"/>
                    <a:pt x="0" y="1009"/>
                    <a:pt x="0" y="952"/>
                  </a:cubicBezTo>
                  <a:lnTo>
                    <a:pt x="0" y="0"/>
                  </a:lnTo>
                  <a:lnTo>
                    <a:pt x="86" y="0"/>
                  </a:lnTo>
                  <a:lnTo>
                    <a:pt x="86" y="952"/>
                  </a:lnTo>
                  <a:cubicBezTo>
                    <a:pt x="86" y="986"/>
                    <a:pt x="100" y="1017"/>
                    <a:pt x="122" y="1039"/>
                  </a:cubicBezTo>
                  <a:cubicBezTo>
                    <a:pt x="145" y="1061"/>
                    <a:pt x="175" y="1075"/>
                    <a:pt x="209" y="1075"/>
                  </a:cubicBezTo>
                  <a:cubicBezTo>
                    <a:pt x="243" y="1075"/>
                    <a:pt x="274" y="1061"/>
                    <a:pt x="296" y="1039"/>
                  </a:cubicBezTo>
                  <a:cubicBezTo>
                    <a:pt x="319" y="1017"/>
                    <a:pt x="333" y="986"/>
                    <a:pt x="333" y="952"/>
                  </a:cubicBezTo>
                  <a:lnTo>
                    <a:pt x="333" y="0"/>
                  </a:lnTo>
                  <a:lnTo>
                    <a:pt x="419" y="0"/>
                  </a:lnTo>
                  <a:close/>
                </a:path>
              </a:pathLst>
            </a:custGeom>
            <a:solidFill>
              <a:srgbClr val="E7F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73" name="Rectangle 292"/>
            <p:cNvSpPr>
              <a:spLocks noChangeArrowheads="1"/>
            </p:cNvSpPr>
            <p:nvPr/>
          </p:nvSpPr>
          <p:spPr bwMode="auto">
            <a:xfrm>
              <a:off x="746" y="2424"/>
              <a:ext cx="20" cy="68"/>
            </a:xfrm>
            <a:prstGeom prst="rect">
              <a:avLst/>
            </a:prstGeom>
            <a:solidFill>
              <a:srgbClr val="E7F1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4" name="Rectangle 293"/>
            <p:cNvSpPr>
              <a:spLocks noChangeArrowheads="1"/>
            </p:cNvSpPr>
            <p:nvPr/>
          </p:nvSpPr>
          <p:spPr bwMode="auto">
            <a:xfrm>
              <a:off x="756" y="2555"/>
              <a:ext cx="139" cy="88"/>
            </a:xfrm>
            <a:prstGeom prst="rect">
              <a:avLst/>
            </a:prstGeom>
            <a:solidFill>
              <a:srgbClr val="EF75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5" name="Rectangle 294"/>
            <p:cNvSpPr>
              <a:spLocks noChangeArrowheads="1"/>
            </p:cNvSpPr>
            <p:nvPr/>
          </p:nvSpPr>
          <p:spPr bwMode="auto">
            <a:xfrm>
              <a:off x="837" y="2643"/>
              <a:ext cx="36" cy="29"/>
            </a:xfrm>
            <a:prstGeom prst="rect">
              <a:avLst/>
            </a:prstGeom>
            <a:solidFill>
              <a:srgbClr val="0468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6" name="Rectangle 295"/>
            <p:cNvSpPr>
              <a:spLocks noChangeArrowheads="1"/>
            </p:cNvSpPr>
            <p:nvPr/>
          </p:nvSpPr>
          <p:spPr bwMode="auto">
            <a:xfrm>
              <a:off x="756" y="2531"/>
              <a:ext cx="53" cy="24"/>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7" name="Rectangle 296"/>
            <p:cNvSpPr>
              <a:spLocks noChangeArrowheads="1"/>
            </p:cNvSpPr>
            <p:nvPr/>
          </p:nvSpPr>
          <p:spPr bwMode="auto">
            <a:xfrm>
              <a:off x="756" y="2492"/>
              <a:ext cx="29" cy="39"/>
            </a:xfrm>
            <a:prstGeom prst="rect">
              <a:avLst/>
            </a:prstGeom>
            <a:solidFill>
              <a:srgbClr val="0468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sp>
          <p:nvSpPr>
            <p:cNvPr id="24678" name="Freeform 297"/>
            <p:cNvSpPr>
              <a:spLocks/>
            </p:cNvSpPr>
            <p:nvPr/>
          </p:nvSpPr>
          <p:spPr bwMode="auto">
            <a:xfrm>
              <a:off x="756" y="2164"/>
              <a:ext cx="48" cy="271"/>
            </a:xfrm>
            <a:custGeom>
              <a:avLst/>
              <a:gdLst>
                <a:gd name="T0" fmla="*/ 0 w 210"/>
                <a:gd name="T1" fmla="*/ 0 h 1162"/>
                <a:gd name="T2" fmla="*/ 0 w 210"/>
                <a:gd name="T3" fmla="*/ 0 h 1162"/>
                <a:gd name="T4" fmla="*/ 0 w 210"/>
                <a:gd name="T5" fmla="*/ 0 h 1162"/>
                <a:gd name="T6" fmla="*/ 0 w 210"/>
                <a:gd name="T7" fmla="*/ 0 h 1162"/>
                <a:gd name="T8" fmla="*/ 0 w 210"/>
                <a:gd name="T9" fmla="*/ 0 h 1162"/>
                <a:gd name="T10" fmla="*/ 0 w 210"/>
                <a:gd name="T11" fmla="*/ 0 h 1162"/>
                <a:gd name="T12" fmla="*/ 0 w 210"/>
                <a:gd name="T13" fmla="*/ 0 h 1162"/>
                <a:gd name="T14" fmla="*/ 0 w 210"/>
                <a:gd name="T15" fmla="*/ 0 h 1162"/>
                <a:gd name="T16" fmla="*/ 0 w 210"/>
                <a:gd name="T17" fmla="*/ 0 h 1162"/>
                <a:gd name="T18" fmla="*/ 0 w 210"/>
                <a:gd name="T19" fmla="*/ 0 h 1162"/>
                <a:gd name="T20" fmla="*/ 0 w 210"/>
                <a:gd name="T21" fmla="*/ 0 h 1162"/>
                <a:gd name="T22" fmla="*/ 0 w 210"/>
                <a:gd name="T23" fmla="*/ 0 h 1162"/>
                <a:gd name="T24" fmla="*/ 0 w 210"/>
                <a:gd name="T25" fmla="*/ 0 h 1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1162"/>
                <a:gd name="T41" fmla="*/ 210 w 210"/>
                <a:gd name="T42" fmla="*/ 1162 h 1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1162">
                  <a:moveTo>
                    <a:pt x="210" y="0"/>
                  </a:moveTo>
                  <a:lnTo>
                    <a:pt x="210" y="952"/>
                  </a:lnTo>
                  <a:cubicBezTo>
                    <a:pt x="210" y="1009"/>
                    <a:pt x="186" y="1062"/>
                    <a:pt x="148" y="1100"/>
                  </a:cubicBezTo>
                  <a:cubicBezTo>
                    <a:pt x="110" y="1138"/>
                    <a:pt x="58" y="1162"/>
                    <a:pt x="0" y="1162"/>
                  </a:cubicBezTo>
                  <a:lnTo>
                    <a:pt x="0" y="1161"/>
                  </a:lnTo>
                  <a:lnTo>
                    <a:pt x="0" y="1075"/>
                  </a:lnTo>
                  <a:cubicBezTo>
                    <a:pt x="34" y="1075"/>
                    <a:pt x="65" y="1061"/>
                    <a:pt x="87" y="1039"/>
                  </a:cubicBezTo>
                  <a:lnTo>
                    <a:pt x="88" y="1039"/>
                  </a:lnTo>
                  <a:cubicBezTo>
                    <a:pt x="110" y="1017"/>
                    <a:pt x="124" y="986"/>
                    <a:pt x="124" y="952"/>
                  </a:cubicBezTo>
                  <a:lnTo>
                    <a:pt x="124" y="0"/>
                  </a:lnTo>
                  <a:lnTo>
                    <a:pt x="210" y="0"/>
                  </a:lnTo>
                  <a:close/>
                </a:path>
              </a:pathLst>
            </a:custGeom>
            <a:solidFill>
              <a:srgbClr val="D9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4679" name="Rectangle 298"/>
            <p:cNvSpPr>
              <a:spLocks noChangeArrowheads="1"/>
            </p:cNvSpPr>
            <p:nvPr/>
          </p:nvSpPr>
          <p:spPr bwMode="auto">
            <a:xfrm>
              <a:off x="756" y="2424"/>
              <a:ext cx="10" cy="68"/>
            </a:xfrm>
            <a:prstGeom prst="rect">
              <a:avLst/>
            </a:prstGeom>
            <a:solidFill>
              <a:srgbClr val="D9E8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ru-RU" altLang="ru-RU">
                <a:latin typeface="Calibri" pitchFamily="34" charset="0"/>
              </a:endParaRPr>
            </a:p>
          </p:txBody>
        </p:sp>
      </p:grpSp>
      <p:pic>
        <p:nvPicPr>
          <p:cNvPr id="24589" name="Рисунок 349" descr="004.e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317" y="4791351"/>
            <a:ext cx="843509" cy="89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6" name="Рисунок 335"/>
          <p:cNvPicPr>
            <a:picLocks noChangeAspect="1"/>
          </p:cNvPicPr>
          <p:nvPr/>
        </p:nvPicPr>
        <p:blipFill>
          <a:blip r:embed="rId4"/>
          <a:stretch>
            <a:fillRect/>
          </a:stretch>
        </p:blipFill>
        <p:spPr>
          <a:xfrm>
            <a:off x="335771" y="212321"/>
            <a:ext cx="1096341" cy="837206"/>
          </a:xfrm>
          <a:prstGeom prst="rect">
            <a:avLst/>
          </a:prstGeom>
        </p:spPr>
      </p:pic>
    </p:spTree>
    <p:extLst>
      <p:ext uri="{BB962C8B-B14F-4D97-AF65-F5344CB8AC3E}">
        <p14:creationId xmlns:p14="http://schemas.microsoft.com/office/powerpoint/2010/main" val="200371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H="1">
            <a:off x="2307846" y="96041"/>
            <a:ext cx="6595837" cy="1182317"/>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4" name="Прямая соединительная линия 3"/>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2"/>
          <a:stretch>
            <a:fillRect/>
          </a:stretch>
        </p:blipFill>
        <p:spPr>
          <a:xfrm>
            <a:off x="335771" y="212321"/>
            <a:ext cx="1096341" cy="837206"/>
          </a:xfrm>
          <a:prstGeom prst="rect">
            <a:avLst/>
          </a:prstGeom>
        </p:spPr>
      </p:pic>
      <p:sp>
        <p:nvSpPr>
          <p:cNvPr id="10" name="TextBox 9"/>
          <p:cNvSpPr txBox="1"/>
          <p:nvPr/>
        </p:nvSpPr>
        <p:spPr>
          <a:xfrm>
            <a:off x="2707953" y="175044"/>
            <a:ext cx="6195731" cy="1103314"/>
          </a:xfrm>
          <a:prstGeom prst="rect">
            <a:avLst/>
          </a:prstGeom>
          <a:noFill/>
        </p:spPr>
        <p:txBody>
          <a:bodyPr wrap="square" lIns="105092" tIns="52546" rIns="105092" bIns="52546">
            <a:spAutoFit/>
          </a:bodyPr>
          <a:lstStyle/>
          <a:p>
            <a:pPr>
              <a:lnSpc>
                <a:spcPct val="90000"/>
              </a:lnSpc>
              <a:defRPr/>
            </a:pPr>
            <a:r>
              <a:rPr lang="ru-RU" sz="2400" spc="-34" dirty="0">
                <a:solidFill>
                  <a:srgbClr val="294790"/>
                </a:solidFill>
                <a:latin typeface="Times New Roman" panose="02020603050405020304" pitchFamily="18" charset="0"/>
                <a:cs typeface="Times New Roman" panose="02020603050405020304" pitchFamily="18" charset="0"/>
              </a:rPr>
              <a:t>Оценка глобальной конкурентоспособности России по качеству общего образования: </a:t>
            </a:r>
          </a:p>
          <a:p>
            <a:pPr>
              <a:lnSpc>
                <a:spcPct val="90000"/>
              </a:lnSpc>
              <a:defRPr/>
            </a:pPr>
            <a:r>
              <a:rPr lang="ru-RU" sz="2400" b="1" spc="-34" dirty="0">
                <a:solidFill>
                  <a:srgbClr val="294790"/>
                </a:solidFill>
                <a:latin typeface="Times New Roman" panose="02020603050405020304" pitchFamily="18" charset="0"/>
                <a:cs typeface="Times New Roman" panose="02020603050405020304" pitchFamily="18" charset="0"/>
              </a:rPr>
              <a:t>Почему </a:t>
            </a:r>
            <a:r>
              <a:rPr lang="en-US" sz="2400" b="1" spc="-34" dirty="0">
                <a:solidFill>
                  <a:srgbClr val="294790"/>
                </a:solidFill>
                <a:latin typeface="Times New Roman" panose="02020603050405020304" pitchFamily="18" charset="0"/>
                <a:cs typeface="Times New Roman" panose="02020603050405020304" pitchFamily="18" charset="0"/>
              </a:rPr>
              <a:t>PISA?</a:t>
            </a:r>
            <a:endParaRPr lang="ru-RU" sz="2400" b="1" spc="-34" dirty="0">
              <a:solidFill>
                <a:srgbClr val="294790"/>
              </a:solidFill>
              <a:latin typeface="Times New Roman" panose="02020603050405020304" pitchFamily="18" charset="0"/>
              <a:cs typeface="Times New Roman" panose="02020603050405020304" pitchFamily="18" charset="0"/>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2424731407"/>
              </p:ext>
            </p:extLst>
          </p:nvPr>
        </p:nvGraphicFramePr>
        <p:xfrm>
          <a:off x="0" y="1484784"/>
          <a:ext cx="9144000" cy="5355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89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altLang="ru-RU"/>
          </a:p>
        </p:txBody>
      </p:sp>
      <p:sp>
        <p:nvSpPr>
          <p:cNvPr id="12291" name="Объект 2"/>
          <p:cNvSpPr>
            <a:spLocks noGrp="1"/>
          </p:cNvSpPr>
          <p:nvPr>
            <p:ph idx="1"/>
          </p:nvPr>
        </p:nvSpPr>
        <p:spPr/>
        <p:txBody>
          <a:bodyPr/>
          <a:lstStyle/>
          <a:p>
            <a:endParaRPr lang="ru-RU" altLang="ru-RU"/>
          </a:p>
        </p:txBody>
      </p:sp>
      <p:pic>
        <p:nvPicPr>
          <p:cNvPr id="12292" name="Рисунок 3" descr="00035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4" y="8136"/>
            <a:ext cx="9136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779860" y="160339"/>
            <a:ext cx="7131844" cy="776287"/>
          </a:xfrm>
          <a:prstGeom prst="rect">
            <a:avLst/>
          </a:prstGeom>
        </p:spPr>
        <p:style>
          <a:lnRef idx="2">
            <a:schemeClr val="accent1"/>
          </a:lnRef>
          <a:fillRef idx="1">
            <a:schemeClr val="lt1"/>
          </a:fillRef>
          <a:effectRef idx="0">
            <a:schemeClr val="accent1"/>
          </a:effectRef>
          <a:fontRef idx="minor">
            <a:schemeClr val="dk1"/>
          </a:fontRef>
        </p:style>
        <p:txBody>
          <a:bodyPr anchor="ctr">
            <a:normAutofit fontScale="4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ru-RU" dirty="0">
                <a:ln w="0"/>
                <a:solidFill>
                  <a:schemeClr val="accent1"/>
                </a:solidFill>
                <a:effectLst>
                  <a:outerShdw blurRad="38100" dist="25400" dir="5400000" algn="ctr" rotWithShape="0">
                    <a:srgbClr val="6E747A">
                      <a:alpha val="43000"/>
                    </a:srgbClr>
                  </a:outerShdw>
                </a:effectLst>
              </a:rPr>
              <a:t>Почему результаты TIMSS и PISA по естествознанию</a:t>
            </a:r>
          </a:p>
          <a:p>
            <a:pPr algn="ctr" fontAlgn="auto">
              <a:spcAft>
                <a:spcPts val="0"/>
              </a:spcAft>
              <a:defRPr/>
            </a:pPr>
            <a:r>
              <a:rPr lang="ru-RU" dirty="0">
                <a:ln w="0"/>
                <a:solidFill>
                  <a:schemeClr val="accent1"/>
                </a:solidFill>
                <a:effectLst>
                  <a:outerShdw blurRad="38100" dist="25400" dir="5400000" algn="ctr" rotWithShape="0">
                    <a:srgbClr val="6E747A">
                      <a:alpha val="43000"/>
                    </a:srgbClr>
                  </a:outerShdw>
                </a:effectLst>
              </a:rPr>
              <a:t>такие разные?</a:t>
            </a:r>
          </a:p>
        </p:txBody>
      </p:sp>
      <p:sp>
        <p:nvSpPr>
          <p:cNvPr id="7" name="Прямоугольник 6"/>
          <p:cNvSpPr/>
          <p:nvPr/>
        </p:nvSpPr>
        <p:spPr>
          <a:xfrm>
            <a:off x="628650" y="1087783"/>
            <a:ext cx="2106215" cy="969496"/>
          </a:xfrm>
          <a:prstGeom prst="rect">
            <a:avLst/>
          </a:prstGeom>
        </p:spPr>
        <p:txBody>
          <a:bodyPr>
            <a:spAutoFit/>
          </a:bodyPr>
          <a:lstStyle/>
          <a:p>
            <a:pPr algn="ctr" fontAlgn="auto">
              <a:spcBef>
                <a:spcPts val="0"/>
              </a:spcBef>
              <a:spcAft>
                <a:spcPts val="0"/>
              </a:spcAft>
              <a:defRPr/>
            </a:pPr>
            <a:r>
              <a:rPr lang="en-US" sz="2300" dirty="0">
                <a:solidFill>
                  <a:srgbClr val="002060"/>
                </a:solidFill>
                <a:latin typeface="ProductSans-Regular"/>
                <a:cs typeface="+mn-cs"/>
              </a:rPr>
              <a:t>PISA-2015</a:t>
            </a:r>
          </a:p>
          <a:p>
            <a:pPr algn="ctr" fontAlgn="auto">
              <a:spcBef>
                <a:spcPts val="0"/>
              </a:spcBef>
              <a:spcAft>
                <a:spcPts val="0"/>
              </a:spcAft>
              <a:defRPr/>
            </a:pPr>
            <a:r>
              <a:rPr lang="ru-RU" sz="1700" dirty="0">
                <a:solidFill>
                  <a:srgbClr val="002060"/>
                </a:solidFill>
                <a:latin typeface="ProductSans-Regular"/>
                <a:cs typeface="+mn-cs"/>
              </a:rPr>
              <a:t>(15-летние школьники)</a:t>
            </a:r>
            <a:endParaRPr lang="ru-RU" dirty="0">
              <a:solidFill>
                <a:srgbClr val="002060"/>
              </a:solidFill>
              <a:cs typeface="+mn-cs"/>
            </a:endParaRPr>
          </a:p>
        </p:txBody>
      </p:sp>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81" y="2076451"/>
            <a:ext cx="1209675" cy="45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628650" y="4884738"/>
            <a:ext cx="3251211" cy="369332"/>
          </a:xfrm>
          <a:prstGeom prst="rect">
            <a:avLst/>
          </a:prstGeom>
          <a:solidFill>
            <a:srgbClr val="073E87">
              <a:lumMod val="60000"/>
              <a:lumOff val="40000"/>
            </a:srgbClr>
          </a:solidFill>
        </p:spPr>
        <p:txBody>
          <a:bodyPr wrap="none">
            <a:spAutoFit/>
          </a:bodyPr>
          <a:lstStyle/>
          <a:p>
            <a:pPr fontAlgn="auto">
              <a:spcBef>
                <a:spcPts val="0"/>
              </a:spcBef>
              <a:spcAft>
                <a:spcPts val="0"/>
              </a:spcAft>
              <a:defRPr/>
            </a:pPr>
            <a:r>
              <a:rPr lang="ru-RU" kern="0" dirty="0">
                <a:solidFill>
                  <a:prstClr val="white"/>
                </a:solidFill>
                <a:latin typeface="Candara"/>
                <a:cs typeface="+mn-cs"/>
              </a:rPr>
              <a:t>32. Российская Федерация 487</a:t>
            </a:r>
          </a:p>
        </p:txBody>
      </p:sp>
      <p:sp>
        <p:nvSpPr>
          <p:cNvPr id="11" name="Прямоугольник 10"/>
          <p:cNvSpPr/>
          <p:nvPr/>
        </p:nvSpPr>
        <p:spPr>
          <a:xfrm>
            <a:off x="4088606" y="1535114"/>
            <a:ext cx="686406" cy="446276"/>
          </a:xfrm>
          <a:prstGeom prst="rect">
            <a:avLst/>
          </a:prstGeom>
        </p:spPr>
        <p:txBody>
          <a:bodyPr wrap="none">
            <a:spAutoFit/>
          </a:bodyPr>
          <a:lstStyle/>
          <a:p>
            <a:pPr fontAlgn="auto">
              <a:spcBef>
                <a:spcPts val="0"/>
              </a:spcBef>
              <a:spcAft>
                <a:spcPts val="0"/>
              </a:spcAft>
              <a:defRPr/>
            </a:pPr>
            <a:r>
              <a:rPr lang="ru-RU" sz="2300" dirty="0">
                <a:solidFill>
                  <a:srgbClr val="002060"/>
                </a:solidFill>
                <a:latin typeface="ProductSans-Regular"/>
                <a:cs typeface="+mn-cs"/>
              </a:rPr>
              <a:t>или</a:t>
            </a:r>
            <a:endParaRPr lang="ru-RU" dirty="0">
              <a:solidFill>
                <a:srgbClr val="002060"/>
              </a:solidFill>
              <a:cs typeface="+mn-cs"/>
            </a:endParaRPr>
          </a:p>
        </p:txBody>
      </p:sp>
      <p:sp>
        <p:nvSpPr>
          <p:cNvPr id="12" name="Прямоугольник 11"/>
          <p:cNvSpPr/>
          <p:nvPr/>
        </p:nvSpPr>
        <p:spPr>
          <a:xfrm>
            <a:off x="2321928" y="3040063"/>
            <a:ext cx="3115866" cy="1569660"/>
          </a:xfrm>
          <a:prstGeom prst="rect">
            <a:avLst/>
          </a:prstGeom>
        </p:spPr>
        <p:txBody>
          <a:bodyPr>
            <a:spAutoFit/>
          </a:bodyPr>
          <a:lstStyle/>
          <a:p>
            <a:pPr algn="ctr" fontAlgn="auto">
              <a:spcBef>
                <a:spcPts val="0"/>
              </a:spcBef>
              <a:spcAft>
                <a:spcPts val="0"/>
              </a:spcAft>
              <a:defRPr/>
            </a:pPr>
            <a:r>
              <a:rPr lang="ru-RU" sz="2400" b="1" dirty="0">
                <a:solidFill>
                  <a:srgbClr val="002060"/>
                </a:solidFill>
                <a:latin typeface="Times New Roman" panose="02020603050405020304" pitchFamily="18" charset="0"/>
                <a:cs typeface="Times New Roman" panose="02020603050405020304" pitchFamily="18" charset="0"/>
              </a:rPr>
              <a:t>ЧЕМ ЗНАНИЯ</a:t>
            </a:r>
          </a:p>
          <a:p>
            <a:pPr algn="ctr" fontAlgn="auto">
              <a:spcBef>
                <a:spcPts val="0"/>
              </a:spcBef>
              <a:spcAft>
                <a:spcPts val="0"/>
              </a:spcAft>
              <a:defRPr/>
            </a:pPr>
            <a:r>
              <a:rPr lang="ru-RU" sz="2400" b="1" dirty="0">
                <a:solidFill>
                  <a:srgbClr val="002060"/>
                </a:solidFill>
                <a:latin typeface="Times New Roman" panose="02020603050405020304" pitchFamily="18" charset="0"/>
                <a:cs typeface="Times New Roman" panose="02020603050405020304" pitchFamily="18" charset="0"/>
              </a:rPr>
              <a:t>ОТЛИЧАЮТСЯ</a:t>
            </a:r>
          </a:p>
          <a:p>
            <a:pPr algn="ctr" fontAlgn="auto">
              <a:spcBef>
                <a:spcPts val="0"/>
              </a:spcBef>
              <a:spcAft>
                <a:spcPts val="0"/>
              </a:spcAft>
              <a:defRPr/>
            </a:pPr>
            <a:r>
              <a:rPr lang="ru-RU" sz="2400" b="1" dirty="0">
                <a:solidFill>
                  <a:srgbClr val="002060"/>
                </a:solidFill>
                <a:latin typeface="Times New Roman" panose="02020603050405020304" pitchFamily="18" charset="0"/>
                <a:cs typeface="Times New Roman" panose="02020603050405020304" pitchFamily="18" charset="0"/>
              </a:rPr>
              <a:t>ОТ КОМПЕТЕНЦИЙ?</a:t>
            </a:r>
          </a:p>
        </p:txBody>
      </p:sp>
      <p:sp>
        <p:nvSpPr>
          <p:cNvPr id="13" name="Прямоугольник 12"/>
          <p:cNvSpPr/>
          <p:nvPr/>
        </p:nvSpPr>
        <p:spPr>
          <a:xfrm>
            <a:off x="5938243" y="1041617"/>
            <a:ext cx="1714500" cy="1061829"/>
          </a:xfrm>
          <a:prstGeom prst="rect">
            <a:avLst/>
          </a:prstGeom>
        </p:spPr>
        <p:txBody>
          <a:bodyPr>
            <a:spAutoFit/>
          </a:bodyPr>
          <a:lstStyle/>
          <a:p>
            <a:pPr algn="ctr" fontAlgn="auto">
              <a:spcBef>
                <a:spcPts val="0"/>
              </a:spcBef>
              <a:spcAft>
                <a:spcPts val="0"/>
              </a:spcAft>
              <a:defRPr/>
            </a:pPr>
            <a:r>
              <a:rPr lang="en-US" sz="2300" dirty="0">
                <a:solidFill>
                  <a:srgbClr val="002060"/>
                </a:solidFill>
                <a:latin typeface="ProductSans-Regular"/>
                <a:cs typeface="+mn-cs"/>
              </a:rPr>
              <a:t>TIMMS-2015</a:t>
            </a:r>
          </a:p>
          <a:p>
            <a:pPr algn="ctr" fontAlgn="auto">
              <a:spcBef>
                <a:spcPts val="0"/>
              </a:spcBef>
              <a:spcAft>
                <a:spcPts val="0"/>
              </a:spcAft>
              <a:defRPr/>
            </a:pPr>
            <a:r>
              <a:rPr lang="ru-RU" sz="1700" dirty="0">
                <a:solidFill>
                  <a:srgbClr val="002060"/>
                </a:solidFill>
                <a:latin typeface="ProductSans-Regular"/>
                <a:cs typeface="+mn-cs"/>
              </a:rPr>
              <a:t>(8 классы)</a:t>
            </a:r>
            <a:endParaRPr lang="ru-RU" dirty="0">
              <a:solidFill>
                <a:srgbClr val="002060"/>
              </a:solidFill>
              <a:cs typeface="+mn-cs"/>
            </a:endParaRPr>
          </a:p>
        </p:txBody>
      </p:sp>
      <p:pic>
        <p:nvPicPr>
          <p:cNvPr id="123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757" y="2273301"/>
            <a:ext cx="1489472" cy="44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1" name="Прямоугольник 14"/>
          <p:cNvSpPr>
            <a:spLocks noChangeArrowheads="1"/>
          </p:cNvSpPr>
          <p:nvPr/>
        </p:nvSpPr>
        <p:spPr bwMode="auto">
          <a:xfrm>
            <a:off x="5103019" y="3165475"/>
            <a:ext cx="2808685" cy="6463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solidFill>
                  <a:srgbClr val="FFFFFF"/>
                </a:solidFill>
                <a:latin typeface="ProductSans-Regular"/>
              </a:rPr>
              <a:t>7. Российская Федерация 544</a:t>
            </a:r>
            <a:endParaRPr lang="ru-RU" altLang="ru-RU"/>
          </a:p>
        </p:txBody>
      </p:sp>
    </p:spTree>
    <p:extLst>
      <p:ext uri="{BB962C8B-B14F-4D97-AF65-F5344CB8AC3E}">
        <p14:creationId xmlns:p14="http://schemas.microsoft.com/office/powerpoint/2010/main" val="23216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rtezcolorado.net/wp-content/uploads/2018/05/powerpoint-school-theme-ninja-turtletechrepairs-co-for-education-backgrounds-for-powerpoint.jpeg"/>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25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2724" y="0"/>
            <a:ext cx="9143999" cy="6858000"/>
          </a:xfrm>
          <a:prstGeom prst="rect">
            <a:avLst/>
          </a:prstGeom>
        </p:spPr>
        <p:style>
          <a:lnRef idx="1">
            <a:schemeClr val="accent1"/>
          </a:lnRef>
          <a:fillRef idx="2">
            <a:schemeClr val="accent1"/>
          </a:fillRef>
          <a:effectRef idx="1">
            <a:schemeClr val="accent1"/>
          </a:effectRef>
          <a:fontRef idx="minor">
            <a:schemeClr val="dk1"/>
          </a:fontRef>
        </p:style>
      </p:pic>
      <p:pic>
        <p:nvPicPr>
          <p:cNvPr id="3" name="Picture 2" descr="Герб Самарской области">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1301948" cy="14191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117793"/>
            <a:ext cx="8136904" cy="738664"/>
          </a:xfrm>
          <a:prstGeom prst="rect">
            <a:avLst/>
          </a:prstGeom>
        </p:spPr>
        <p:txBody>
          <a:bodyPr wrap="square">
            <a:spAutoFit/>
          </a:bodyPr>
          <a:lstStyle/>
          <a:p>
            <a:pPr algn="ctr"/>
            <a:r>
              <a:rPr lang="ru-RU" sz="1400" b="1" dirty="0">
                <a:solidFill>
                  <a:schemeClr val="accent1">
                    <a:lumMod val="50000"/>
                  </a:schemeClr>
                </a:solidFill>
                <a:latin typeface="Times New Roman" pitchFamily="18" charset="0"/>
                <a:cs typeface="Times New Roman" pitchFamily="18" charset="0"/>
              </a:rPr>
              <a:t>ДЕПАРТАМЕНТ ПО НАДЗОРУ И КОНТРОЛЮ В СФЕРЕ ОБРАЗОВАНИЯ И ИНФОРМАЦИОННОЙ БЕЗОПАСНОСТИ МИНИСТЕРСТВА ОБРАЗОВАНИЯ И НАУКИ САМАРСКОЙ ОБЛАСТИ</a:t>
            </a:r>
          </a:p>
        </p:txBody>
      </p:sp>
      <p:sp>
        <p:nvSpPr>
          <p:cNvPr id="4" name="Прямоугольник 3"/>
          <p:cNvSpPr/>
          <p:nvPr/>
        </p:nvSpPr>
        <p:spPr>
          <a:xfrm>
            <a:off x="0" y="1484784"/>
            <a:ext cx="9144000" cy="1200329"/>
          </a:xfrm>
          <a:prstGeom prst="rect">
            <a:avLst/>
          </a:prstGeom>
        </p:spPr>
        <p:txBody>
          <a:bodyPr wrap="square">
            <a:spAutoFit/>
          </a:bodyPr>
          <a:lstStyle/>
          <a:p>
            <a:r>
              <a:rPr lang="ru-RU" b="1" dirty="0">
                <a:solidFill>
                  <a:srgbClr val="002060"/>
                </a:solidFill>
                <a:latin typeface="Times New Roman" panose="02020603050405020304" pitchFamily="18" charset="0"/>
                <a:cs typeface="Times New Roman" panose="02020603050405020304" pitchFamily="18" charset="0"/>
              </a:rPr>
              <a:t>Страны с различными индексами взаимоотношений:</a:t>
            </a:r>
          </a:p>
          <a:p>
            <a:r>
              <a:rPr lang="ru-RU" b="1" i="1" dirty="0">
                <a:solidFill>
                  <a:srgbClr val="002060"/>
                </a:solidFill>
                <a:latin typeface="Times New Roman" panose="02020603050405020304" pitchFamily="18" charset="0"/>
                <a:cs typeface="Times New Roman" panose="02020603050405020304" pitchFamily="18" charset="0"/>
              </a:rPr>
              <a:t>учащиеся больше или меньше соглашаются с тем</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что умеют внимательно слушать</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радуются успехам одноклассников</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учитывают то</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что интересно другим и с удовольствием рассматривают разные точки зрения и подходы </a:t>
            </a:r>
            <a:r>
              <a:rPr lang="ru-RU" b="1" dirty="0">
                <a:solidFill>
                  <a:srgbClr val="002060"/>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1619672" y="825012"/>
            <a:ext cx="6412333" cy="707886"/>
          </a:xfrm>
          <a:prstGeom prst="rect">
            <a:avLst/>
          </a:prstGeom>
        </p:spPr>
        <p:txBody>
          <a:bodyPr wrap="none">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ОТДЕЛЬНЫЕ РЕЗУЛЬТАТЫ </a:t>
            </a:r>
          </a:p>
          <a:p>
            <a:pPr algn="ctr"/>
            <a:r>
              <a:rPr lang="ru-RU" sz="2000" b="1" dirty="0">
                <a:solidFill>
                  <a:srgbClr val="C00000"/>
                </a:solidFill>
                <a:latin typeface="Times New Roman" panose="02020603050405020304" pitchFamily="18" charset="0"/>
                <a:cs typeface="Times New Roman" panose="02020603050405020304" pitchFamily="18" charset="0"/>
              </a:rPr>
              <a:t>МЕЖДУНАРОДНОГО ИССЛЕДОВАНИЯ </a:t>
            </a:r>
            <a:r>
              <a:rPr lang="en-US" sz="2000" b="1" dirty="0">
                <a:solidFill>
                  <a:srgbClr val="C00000"/>
                </a:solidFill>
                <a:latin typeface="Times New Roman" panose="02020603050405020304" pitchFamily="18" charset="0"/>
                <a:cs typeface="Times New Roman" panose="02020603050405020304" pitchFamily="18" charset="0"/>
              </a:rPr>
              <a:t>PISA</a:t>
            </a:r>
            <a:r>
              <a:rPr lang="ru-RU" sz="2000" b="1" dirty="0">
                <a:solidFill>
                  <a:srgbClr val="C00000"/>
                </a:solidFill>
                <a:latin typeface="Times New Roman" panose="02020603050405020304" pitchFamily="18" charset="0"/>
                <a:cs typeface="Times New Roman" panose="02020603050405020304" pitchFamily="18" charset="0"/>
              </a:rPr>
              <a:t>-2015</a:t>
            </a:r>
          </a:p>
        </p:txBody>
      </p:sp>
      <p:graphicFrame>
        <p:nvGraphicFramePr>
          <p:cNvPr id="7" name="Содержимое 3"/>
          <p:cNvGraphicFramePr>
            <a:graphicFrameLocks/>
          </p:cNvGraphicFramePr>
          <p:nvPr>
            <p:extLst>
              <p:ext uri="{D42A27DB-BD31-4B8C-83A1-F6EECF244321}">
                <p14:modId xmlns:p14="http://schemas.microsoft.com/office/powerpoint/2010/main" val="250942086"/>
              </p:ext>
            </p:extLst>
          </p:nvPr>
        </p:nvGraphicFramePr>
        <p:xfrm>
          <a:off x="12724" y="2636912"/>
          <a:ext cx="6863532" cy="4259380"/>
        </p:xfrm>
        <a:graphic>
          <a:graphicData uri="http://schemas.openxmlformats.org/drawingml/2006/table">
            <a:tbl>
              <a:tblPr firstRow="1" bandRow="1">
                <a:tableStyleId>{5C22544A-7EE6-4342-B048-85BDC9FD1C3A}</a:tableStyleId>
              </a:tblPr>
              <a:tblGrid>
                <a:gridCol w="376718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965854">
                <a:tc>
                  <a:txBody>
                    <a:bodyPr/>
                    <a:lstStyle/>
                    <a:p>
                      <a:pPr marL="342900" marR="0" indent="-342900" algn="ctr" defTabSz="1042569" rtl="0" eaLnBrk="1" fontAlgn="auto" latinLnBrk="0" hangingPunct="1">
                        <a:lnSpc>
                          <a:spcPct val="100000"/>
                        </a:lnSpc>
                        <a:spcBef>
                          <a:spcPts val="0"/>
                        </a:spcBef>
                        <a:spcAft>
                          <a:spcPts val="0"/>
                        </a:spcAft>
                        <a:buClrTx/>
                        <a:buSzTx/>
                        <a:buFontTx/>
                        <a:buAutoNum type="arabicPlain" startAt="10"/>
                        <a:tabLst/>
                        <a:defRPr/>
                      </a:pPr>
                      <a:r>
                        <a:rPr lang="ru-RU" sz="1700" dirty="0">
                          <a:latin typeface="Times New Roman" panose="02020603050405020304" pitchFamily="18" charset="0"/>
                          <a:cs typeface="Times New Roman" panose="02020603050405020304" pitchFamily="18" charset="0"/>
                        </a:rPr>
                        <a:t>стран  с наиболее высоким индексом взаимодействия</a:t>
                      </a:r>
                    </a:p>
                    <a:p>
                      <a:pPr marL="0" marR="0" indent="0" algn="ctr" defTabSz="1042569" rtl="0" eaLnBrk="1" fontAlgn="auto" latinLnBrk="0" hangingPunct="1">
                        <a:lnSpc>
                          <a:spcPct val="100000"/>
                        </a:lnSpc>
                        <a:spcBef>
                          <a:spcPts val="0"/>
                        </a:spcBef>
                        <a:spcAft>
                          <a:spcPts val="0"/>
                        </a:spcAft>
                        <a:buClrTx/>
                        <a:buSzTx/>
                        <a:buFontTx/>
                        <a:buNone/>
                        <a:tabLst/>
                        <a:defRPr/>
                      </a:pPr>
                      <a:r>
                        <a:rPr lang="ru-RU" sz="1700" dirty="0">
                          <a:latin typeface="Times New Roman" panose="02020603050405020304" pitchFamily="18" charset="0"/>
                          <a:cs typeface="Times New Roman" panose="02020603050405020304" pitchFamily="18" charset="0"/>
                        </a:rPr>
                        <a:t> </a:t>
                      </a:r>
                      <a:r>
                        <a:rPr lang="en-US" sz="1700" baseline="0" dirty="0">
                          <a:latin typeface="Times New Roman" panose="02020603050405020304" pitchFamily="18" charset="0"/>
                          <a:cs typeface="Times New Roman" panose="02020603050405020304" pitchFamily="18" charset="0"/>
                        </a:rPr>
                        <a:t>(</a:t>
                      </a:r>
                      <a:r>
                        <a:rPr lang="ru-RU" sz="1700" baseline="0" dirty="0">
                          <a:latin typeface="Times New Roman" panose="02020603050405020304" pitchFamily="18" charset="0"/>
                          <a:cs typeface="Times New Roman" panose="02020603050405020304" pitchFamily="18" charset="0"/>
                        </a:rPr>
                        <a:t>из 56 стран)</a:t>
                      </a:r>
                      <a:endParaRPr lang="ru-RU" sz="1700" dirty="0">
                        <a:latin typeface="Times New Roman" panose="02020603050405020304" pitchFamily="18" charset="0"/>
                        <a:cs typeface="Times New Roman" panose="02020603050405020304" pitchFamily="18" charset="0"/>
                      </a:endParaRPr>
                    </a:p>
                    <a:p>
                      <a:endParaRPr lang="ru-RU" sz="1700" dirty="0">
                        <a:latin typeface="Times New Roman" panose="02020603050405020304" pitchFamily="18" charset="0"/>
                        <a:cs typeface="Times New Roman" panose="02020603050405020304" pitchFamily="18" charset="0"/>
                      </a:endParaRPr>
                    </a:p>
                  </a:txBody>
                  <a:tcPr marL="70376" marR="70376" marT="43765" marB="4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342900" marR="0" indent="-342900" algn="ctr" defTabSz="1042569" rtl="0" eaLnBrk="1" fontAlgn="auto" latinLnBrk="0" hangingPunct="1">
                        <a:lnSpc>
                          <a:spcPct val="100000"/>
                        </a:lnSpc>
                        <a:spcBef>
                          <a:spcPts val="0"/>
                        </a:spcBef>
                        <a:spcAft>
                          <a:spcPts val="0"/>
                        </a:spcAft>
                        <a:buClrTx/>
                        <a:buSzTx/>
                        <a:buFontTx/>
                        <a:buAutoNum type="arabicPlain" startAt="10"/>
                        <a:tabLst/>
                        <a:defRPr/>
                      </a:pPr>
                      <a:r>
                        <a:rPr lang="ru-RU" sz="1700" dirty="0">
                          <a:latin typeface="Times New Roman" panose="02020603050405020304" pitchFamily="18" charset="0"/>
                          <a:cs typeface="Times New Roman" panose="02020603050405020304" pitchFamily="18" charset="0"/>
                        </a:rPr>
                        <a:t>стран  с наиболее низким индексом взаимодействия </a:t>
                      </a:r>
                    </a:p>
                    <a:p>
                      <a:pPr marL="0" marR="0" indent="0" algn="ctr" defTabSz="1042569" rtl="0" eaLnBrk="1" fontAlgn="auto" latinLnBrk="0" hangingPunct="1">
                        <a:lnSpc>
                          <a:spcPct val="100000"/>
                        </a:lnSpc>
                        <a:spcBef>
                          <a:spcPts val="0"/>
                        </a:spcBef>
                        <a:spcAft>
                          <a:spcPts val="0"/>
                        </a:spcAft>
                        <a:buClrTx/>
                        <a:buSzTx/>
                        <a:buFontTx/>
                        <a:buNone/>
                        <a:tabLst/>
                        <a:defRPr/>
                      </a:pPr>
                      <a:r>
                        <a:rPr lang="en-US" sz="1700" baseline="0" dirty="0">
                          <a:latin typeface="Times New Roman" panose="02020603050405020304" pitchFamily="18" charset="0"/>
                          <a:cs typeface="Times New Roman" panose="02020603050405020304" pitchFamily="18" charset="0"/>
                        </a:rPr>
                        <a:t>(</a:t>
                      </a:r>
                      <a:r>
                        <a:rPr lang="ru-RU" sz="1700" baseline="0" dirty="0">
                          <a:latin typeface="Times New Roman" panose="02020603050405020304" pitchFamily="18" charset="0"/>
                          <a:cs typeface="Times New Roman" panose="02020603050405020304" pitchFamily="18" charset="0"/>
                        </a:rPr>
                        <a:t>из 56 стран)</a:t>
                      </a:r>
                      <a:endParaRPr lang="ru-RU" sz="1700" dirty="0">
                        <a:latin typeface="Times New Roman" panose="02020603050405020304" pitchFamily="18" charset="0"/>
                        <a:cs typeface="Times New Roman" panose="02020603050405020304" pitchFamily="18" charset="0"/>
                      </a:endParaRPr>
                    </a:p>
                    <a:p>
                      <a:endParaRPr lang="ru-RU" sz="1700" dirty="0">
                        <a:latin typeface="Times New Roman" panose="02020603050405020304" pitchFamily="18" charset="0"/>
                        <a:cs typeface="Times New Roman" panose="02020603050405020304" pitchFamily="18" charset="0"/>
                      </a:endParaRPr>
                    </a:p>
                  </a:txBody>
                  <a:tcPr marL="70376" marR="70376" marT="43765" marB="4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562912">
                <a:tc>
                  <a:txBody>
                    <a:bodyPr/>
                    <a:lstStyle/>
                    <a:p>
                      <a:r>
                        <a:rPr lang="ru-RU" sz="1800" b="1" dirty="0">
                          <a:solidFill>
                            <a:srgbClr val="002060"/>
                          </a:solidFill>
                          <a:latin typeface="Times New Roman" panose="02020603050405020304" pitchFamily="18" charset="0"/>
                          <a:cs typeface="Times New Roman" panose="02020603050405020304" pitchFamily="18" charset="0"/>
                        </a:rPr>
                        <a:t>Португалия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37)</a:t>
                      </a:r>
                    </a:p>
                    <a:p>
                      <a:r>
                        <a:rPr lang="ru-RU" sz="1800" b="1" dirty="0">
                          <a:solidFill>
                            <a:srgbClr val="002060"/>
                          </a:solidFill>
                          <a:latin typeface="Times New Roman" panose="02020603050405020304" pitchFamily="18" charset="0"/>
                          <a:cs typeface="Times New Roman" panose="02020603050405020304" pitchFamily="18" charset="0"/>
                        </a:rPr>
                        <a:t>Коста-Рика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35)</a:t>
                      </a:r>
                    </a:p>
                    <a:p>
                      <a:r>
                        <a:rPr lang="ru-RU" sz="1800" b="1" dirty="0">
                          <a:solidFill>
                            <a:srgbClr val="002060"/>
                          </a:solidFill>
                          <a:latin typeface="Times New Roman" panose="02020603050405020304" pitchFamily="18" charset="0"/>
                          <a:cs typeface="Times New Roman" panose="02020603050405020304" pitchFamily="18" charset="0"/>
                        </a:rPr>
                        <a:t>Сингапур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32)</a:t>
                      </a:r>
                    </a:p>
                    <a:p>
                      <a:r>
                        <a:rPr lang="ru-RU" sz="1800" b="1" dirty="0">
                          <a:solidFill>
                            <a:srgbClr val="002060"/>
                          </a:solidFill>
                          <a:latin typeface="Times New Roman" panose="02020603050405020304" pitchFamily="18" charset="0"/>
                          <a:cs typeface="Times New Roman" panose="02020603050405020304" pitchFamily="18" charset="0"/>
                        </a:rPr>
                        <a:t>ОАЭ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32)</a:t>
                      </a:r>
                    </a:p>
                    <a:p>
                      <a:r>
                        <a:rPr lang="ru-RU" sz="1800" b="1" dirty="0">
                          <a:solidFill>
                            <a:srgbClr val="002060"/>
                          </a:solidFill>
                          <a:latin typeface="Times New Roman" panose="02020603050405020304" pitchFamily="18" charset="0"/>
                          <a:cs typeface="Times New Roman" panose="02020603050405020304" pitchFamily="18" charset="0"/>
                        </a:rPr>
                        <a:t>Доминиканская Республика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27)</a:t>
                      </a:r>
                    </a:p>
                    <a:p>
                      <a:r>
                        <a:rPr lang="ru-RU" sz="1800" b="1" dirty="0">
                          <a:solidFill>
                            <a:srgbClr val="002060"/>
                          </a:solidFill>
                          <a:latin typeface="Times New Roman" panose="02020603050405020304" pitchFamily="18" charset="0"/>
                          <a:cs typeface="Times New Roman" panose="02020603050405020304" pitchFamily="18" charset="0"/>
                        </a:rPr>
                        <a:t>Израиль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24)</a:t>
                      </a:r>
                    </a:p>
                    <a:p>
                      <a:r>
                        <a:rPr lang="ru-RU" sz="1800" b="1" dirty="0">
                          <a:solidFill>
                            <a:srgbClr val="002060"/>
                          </a:solidFill>
                          <a:latin typeface="Times New Roman" panose="02020603050405020304" pitchFamily="18" charset="0"/>
                          <a:cs typeface="Times New Roman" panose="02020603050405020304" pitchFamily="18" charset="0"/>
                        </a:rPr>
                        <a:t>Австрия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24)</a:t>
                      </a:r>
                    </a:p>
                    <a:p>
                      <a:r>
                        <a:rPr lang="ru-RU" sz="1800" b="1" dirty="0">
                          <a:solidFill>
                            <a:srgbClr val="002060"/>
                          </a:solidFill>
                          <a:latin typeface="Times New Roman" panose="02020603050405020304" pitchFamily="18" charset="0"/>
                          <a:cs typeface="Times New Roman" panose="02020603050405020304" pitchFamily="18" charset="0"/>
                        </a:rPr>
                        <a:t>Тайвань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22)</a:t>
                      </a:r>
                    </a:p>
                    <a:p>
                      <a:r>
                        <a:rPr lang="ru-RU" sz="1800" b="1" dirty="0">
                          <a:solidFill>
                            <a:srgbClr val="002060"/>
                          </a:solidFill>
                          <a:latin typeface="Times New Roman" panose="02020603050405020304" pitchFamily="18" charset="0"/>
                          <a:cs typeface="Times New Roman" panose="02020603050405020304" pitchFamily="18" charset="0"/>
                        </a:rPr>
                        <a:t>Испания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19)</a:t>
                      </a:r>
                    </a:p>
                    <a:p>
                      <a:r>
                        <a:rPr lang="ru-RU" sz="1800" b="1" dirty="0">
                          <a:solidFill>
                            <a:srgbClr val="002060"/>
                          </a:solidFill>
                          <a:latin typeface="Times New Roman" panose="02020603050405020304" pitchFamily="18" charset="0"/>
                          <a:cs typeface="Times New Roman" panose="02020603050405020304" pitchFamily="18" charset="0"/>
                        </a:rPr>
                        <a:t>Литва (0</a:t>
                      </a:r>
                      <a:r>
                        <a:rPr lang="en-US" sz="1800" b="1" dirty="0">
                          <a:solidFill>
                            <a:srgbClr val="002060"/>
                          </a:solidFill>
                          <a:latin typeface="Times New Roman" panose="02020603050405020304" pitchFamily="18" charset="0"/>
                          <a:cs typeface="Times New Roman" panose="02020603050405020304" pitchFamily="18" charset="0"/>
                        </a:rPr>
                        <a:t>,16</a:t>
                      </a:r>
                      <a:r>
                        <a:rPr lang="ru-RU" sz="1800" b="1" dirty="0">
                          <a:solidFill>
                            <a:srgbClr val="002060"/>
                          </a:solidFill>
                          <a:latin typeface="Times New Roman" panose="02020603050405020304" pitchFamily="18" charset="0"/>
                          <a:cs typeface="Times New Roman" panose="02020603050405020304" pitchFamily="18" charset="0"/>
                        </a:rPr>
                        <a:t>)</a:t>
                      </a:r>
                    </a:p>
                  </a:txBody>
                  <a:tcPr marL="70376" marR="70376" marT="43765" marB="4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000" b="1" dirty="0">
                          <a:solidFill>
                            <a:srgbClr val="002060"/>
                          </a:solidFill>
                          <a:latin typeface="Times New Roman" panose="02020603050405020304" pitchFamily="18" charset="0"/>
                          <a:cs typeface="Times New Roman" panose="02020603050405020304" pitchFamily="18" charset="0"/>
                        </a:rPr>
                        <a:t>Словакия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34)</a:t>
                      </a:r>
                    </a:p>
                    <a:p>
                      <a:r>
                        <a:rPr lang="ru-RU" sz="2000" b="1" dirty="0">
                          <a:solidFill>
                            <a:srgbClr val="002060"/>
                          </a:solidFill>
                          <a:latin typeface="Times New Roman" panose="02020603050405020304" pitchFamily="18" charset="0"/>
                          <a:cs typeface="Times New Roman" panose="02020603050405020304" pitchFamily="18" charset="0"/>
                        </a:rPr>
                        <a:t>Латвия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30)</a:t>
                      </a:r>
                    </a:p>
                    <a:p>
                      <a:r>
                        <a:rPr lang="ru-RU" sz="2000" b="1" dirty="0">
                          <a:solidFill>
                            <a:srgbClr val="FF0000"/>
                          </a:solidFill>
                          <a:latin typeface="Times New Roman" panose="02020603050405020304" pitchFamily="18" charset="0"/>
                          <a:cs typeface="Times New Roman" panose="02020603050405020304" pitchFamily="18" charset="0"/>
                        </a:rPr>
                        <a:t>России (-0</a:t>
                      </a:r>
                      <a:r>
                        <a:rPr lang="en-US" sz="2000" b="1" dirty="0">
                          <a:solidFill>
                            <a:srgbClr val="FF0000"/>
                          </a:solidFill>
                          <a:latin typeface="Times New Roman" panose="02020603050405020304" pitchFamily="18" charset="0"/>
                          <a:cs typeface="Times New Roman" panose="02020603050405020304" pitchFamily="18" charset="0"/>
                        </a:rPr>
                        <a:t>,</a:t>
                      </a:r>
                      <a:r>
                        <a:rPr lang="ru-RU" sz="2000" b="1" dirty="0">
                          <a:solidFill>
                            <a:srgbClr val="FF0000"/>
                          </a:solidFill>
                          <a:latin typeface="Times New Roman" panose="02020603050405020304" pitchFamily="18" charset="0"/>
                          <a:cs typeface="Times New Roman" panose="02020603050405020304" pitchFamily="18" charset="0"/>
                        </a:rPr>
                        <a:t>25)</a:t>
                      </a:r>
                    </a:p>
                    <a:p>
                      <a:r>
                        <a:rPr lang="ru-RU" sz="2000" b="1" dirty="0">
                          <a:solidFill>
                            <a:srgbClr val="002060"/>
                          </a:solidFill>
                          <a:latin typeface="Times New Roman" panose="02020603050405020304" pitchFamily="18" charset="0"/>
                          <a:cs typeface="Times New Roman" panose="02020603050405020304" pitchFamily="18" charset="0"/>
                        </a:rPr>
                        <a:t>Япония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22)</a:t>
                      </a:r>
                    </a:p>
                    <a:p>
                      <a:r>
                        <a:rPr lang="ru-RU" sz="2000" b="1" dirty="0">
                          <a:solidFill>
                            <a:srgbClr val="002060"/>
                          </a:solidFill>
                          <a:latin typeface="Times New Roman" panose="02020603050405020304" pitchFamily="18" charset="0"/>
                          <a:cs typeface="Times New Roman" panose="02020603050405020304" pitchFamily="18" charset="0"/>
                        </a:rPr>
                        <a:t>Польша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21)</a:t>
                      </a:r>
                    </a:p>
                    <a:p>
                      <a:r>
                        <a:rPr lang="ru-RU" sz="2000" b="1" dirty="0">
                          <a:solidFill>
                            <a:srgbClr val="002060"/>
                          </a:solidFill>
                          <a:latin typeface="Times New Roman" panose="02020603050405020304" pitchFamily="18" charset="0"/>
                          <a:cs typeface="Times New Roman" panose="02020603050405020304" pitchFamily="18" charset="0"/>
                        </a:rPr>
                        <a:t>Чехия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20)</a:t>
                      </a:r>
                    </a:p>
                    <a:p>
                      <a:r>
                        <a:rPr lang="ru-RU" sz="2000" b="1" dirty="0">
                          <a:solidFill>
                            <a:srgbClr val="002060"/>
                          </a:solidFill>
                          <a:latin typeface="Times New Roman" panose="02020603050405020304" pitchFamily="18" charset="0"/>
                          <a:cs typeface="Times New Roman" panose="02020603050405020304" pitchFamily="18" charset="0"/>
                        </a:rPr>
                        <a:t>Нидерланды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18)</a:t>
                      </a:r>
                    </a:p>
                    <a:p>
                      <a:r>
                        <a:rPr lang="ru-RU" sz="2000" b="1" dirty="0">
                          <a:solidFill>
                            <a:srgbClr val="002060"/>
                          </a:solidFill>
                          <a:latin typeface="Times New Roman" panose="02020603050405020304" pitchFamily="18" charset="0"/>
                          <a:cs typeface="Times New Roman" panose="02020603050405020304" pitchFamily="18" charset="0"/>
                        </a:rPr>
                        <a:t>Макао (Китай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15)</a:t>
                      </a:r>
                    </a:p>
                    <a:p>
                      <a:r>
                        <a:rPr lang="ru-RU" sz="2000" b="1" dirty="0">
                          <a:solidFill>
                            <a:srgbClr val="002060"/>
                          </a:solidFill>
                          <a:latin typeface="Times New Roman" panose="02020603050405020304" pitchFamily="18" charset="0"/>
                          <a:cs typeface="Times New Roman" panose="02020603050405020304" pitchFamily="18" charset="0"/>
                        </a:rPr>
                        <a:t>Италия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14)</a:t>
                      </a:r>
                    </a:p>
                    <a:p>
                      <a:r>
                        <a:rPr lang="ru-RU" sz="2000" b="1" dirty="0">
                          <a:solidFill>
                            <a:srgbClr val="002060"/>
                          </a:solidFill>
                          <a:latin typeface="Times New Roman" panose="02020603050405020304" pitchFamily="18" charset="0"/>
                          <a:cs typeface="Times New Roman" panose="02020603050405020304" pitchFamily="18" charset="0"/>
                        </a:rPr>
                        <a:t>Исландия (-0</a:t>
                      </a:r>
                      <a:r>
                        <a:rPr lang="en-US" sz="2000" b="1" dirty="0">
                          <a:solidFill>
                            <a:srgbClr val="002060"/>
                          </a:solidFill>
                          <a:latin typeface="Times New Roman" panose="02020603050405020304" pitchFamily="18" charset="0"/>
                          <a:cs typeface="Times New Roman" panose="02020603050405020304" pitchFamily="18" charset="0"/>
                        </a:rPr>
                        <a:t>,</a:t>
                      </a:r>
                      <a:r>
                        <a:rPr lang="ru-RU" sz="2000" b="1" dirty="0">
                          <a:solidFill>
                            <a:srgbClr val="002060"/>
                          </a:solidFill>
                          <a:latin typeface="Times New Roman" panose="02020603050405020304" pitchFamily="18" charset="0"/>
                          <a:cs typeface="Times New Roman" panose="02020603050405020304" pitchFamily="18" charset="0"/>
                        </a:rPr>
                        <a:t>09)</a:t>
                      </a:r>
                    </a:p>
                  </a:txBody>
                  <a:tcPr marL="70376" marR="70376" marT="43765" marB="437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84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rtezcolorado.net/wp-content/uploads/2018/05/powerpoint-school-theme-ninja-turtletechrepairs-co-for-education-backgrounds-for-powerpoint.jpeg"/>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25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2724" y="0"/>
            <a:ext cx="9143999" cy="6858000"/>
          </a:xfrm>
          <a:prstGeom prst="rect">
            <a:avLst/>
          </a:prstGeom>
          <a:solidFill>
            <a:schemeClr val="accent5">
              <a:lumMod val="40000"/>
              <a:lumOff val="60000"/>
            </a:schemeClr>
          </a:solidFill>
        </p:spPr>
      </p:pic>
      <p:pic>
        <p:nvPicPr>
          <p:cNvPr id="3" name="Picture 2" descr="Герб Самарской области">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1301948" cy="14191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58326" y="114"/>
            <a:ext cx="7806162" cy="738664"/>
          </a:xfrm>
          <a:prstGeom prst="rect">
            <a:avLst/>
          </a:prstGeom>
        </p:spPr>
        <p:txBody>
          <a:bodyPr wrap="square">
            <a:spAutoFit/>
          </a:bodyPr>
          <a:lstStyle/>
          <a:p>
            <a:pPr algn="ctr"/>
            <a:r>
              <a:rPr lang="ru-RU" sz="1400" b="1" dirty="0">
                <a:solidFill>
                  <a:schemeClr val="accent1">
                    <a:lumMod val="50000"/>
                  </a:schemeClr>
                </a:solidFill>
                <a:latin typeface="Times New Roman" pitchFamily="18" charset="0"/>
                <a:cs typeface="Times New Roman" pitchFamily="18" charset="0"/>
              </a:rPr>
              <a:t>ДЕПАРТАМЕНТ ПО НАДЗОРУ И КОНТРОЛЮ В СФЕРЕ ОБРАЗОВАНИЯ И ИНФОРМАЦИОННОЙ БЕЗОПАСНОСТИ МИНИСТЕРСТВА ОБРАЗОВАНИЯ И НАУКИ САМАРСКОЙ ОБЛАСТИ</a:t>
            </a:r>
          </a:p>
        </p:txBody>
      </p:sp>
      <p:sp>
        <p:nvSpPr>
          <p:cNvPr id="4" name="Прямоугольник 3"/>
          <p:cNvSpPr/>
          <p:nvPr/>
        </p:nvSpPr>
        <p:spPr>
          <a:xfrm>
            <a:off x="0" y="1194344"/>
            <a:ext cx="9144000" cy="1938992"/>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Страны с различными индексами </a:t>
            </a:r>
            <a:r>
              <a:rPr lang="ru-RU" sz="2000" b="1" dirty="0">
                <a:solidFill>
                  <a:srgbClr val="FF0000"/>
                </a:solidFill>
                <a:latin typeface="Times New Roman" panose="02020603050405020304" pitchFamily="18" charset="0"/>
                <a:cs typeface="Times New Roman" panose="02020603050405020304" pitchFamily="18" charset="0"/>
              </a:rPr>
              <a:t>групповой работы</a:t>
            </a:r>
            <a:r>
              <a:rPr lang="ru-RU" sz="2000" b="1" dirty="0">
                <a:solidFill>
                  <a:srgbClr val="002060"/>
                </a:solidFill>
                <a:latin typeface="Times New Roman" panose="02020603050405020304" pitchFamily="18" charset="0"/>
                <a:cs typeface="Times New Roman" panose="02020603050405020304" pitchFamily="18" charset="0"/>
              </a:rPr>
              <a:t>: </a:t>
            </a:r>
          </a:p>
          <a:p>
            <a:r>
              <a:rPr lang="ru-RU" sz="2000" b="1" i="1" dirty="0">
                <a:solidFill>
                  <a:srgbClr val="002060"/>
                </a:solidFill>
                <a:latin typeface="Times New Roman" panose="02020603050405020304" pitchFamily="18" charset="0"/>
                <a:cs typeface="Times New Roman" panose="02020603050405020304" pitchFamily="18" charset="0"/>
              </a:rPr>
              <a:t>учащиеся больше или меньше соглашаются с тем</a:t>
            </a:r>
            <a:r>
              <a:rPr lang="en-US" sz="2000" b="1" i="1" dirty="0">
                <a:solidFill>
                  <a:srgbClr val="002060"/>
                </a:solidFill>
                <a:latin typeface="Times New Roman" panose="02020603050405020304" pitchFamily="18" charset="0"/>
                <a:cs typeface="Times New Roman" panose="02020603050405020304" pitchFamily="18" charset="0"/>
              </a:rPr>
              <a:t>,</a:t>
            </a:r>
            <a:r>
              <a:rPr lang="ru-RU" sz="2000" b="1" i="1" dirty="0">
                <a:solidFill>
                  <a:srgbClr val="002060"/>
                </a:solidFill>
                <a:latin typeface="Times New Roman" panose="02020603050405020304" pitchFamily="18" charset="0"/>
                <a:cs typeface="Times New Roman" panose="02020603050405020304" pitchFamily="18" charset="0"/>
              </a:rPr>
              <a:t> что предпочитают  </a:t>
            </a:r>
            <a:r>
              <a:rPr lang="ru-RU" sz="2000" b="1" i="1" dirty="0" err="1">
                <a:solidFill>
                  <a:srgbClr val="002060"/>
                </a:solidFill>
                <a:latin typeface="Times New Roman" panose="02020603050405020304" pitchFamily="18" charset="0"/>
                <a:cs typeface="Times New Roman" panose="02020603050405020304" pitchFamily="18" charset="0"/>
              </a:rPr>
              <a:t>рабо</a:t>
            </a:r>
            <a:r>
              <a:rPr lang="ru-RU" sz="2000" b="1" i="1" dirty="0">
                <a:solidFill>
                  <a:srgbClr val="002060"/>
                </a:solidFill>
                <a:latin typeface="Times New Roman" panose="02020603050405020304" pitchFamily="18" charset="0"/>
                <a:cs typeface="Times New Roman" panose="02020603050405020304" pitchFamily="18" charset="0"/>
              </a:rPr>
              <a:t>-тать в команде с другими</a:t>
            </a:r>
            <a:r>
              <a:rPr lang="en-US" sz="2000" b="1" i="1" dirty="0">
                <a:solidFill>
                  <a:srgbClr val="002060"/>
                </a:solidFill>
                <a:latin typeface="Times New Roman" panose="02020603050405020304" pitchFamily="18" charset="0"/>
                <a:cs typeface="Times New Roman" panose="02020603050405020304" pitchFamily="18" charset="0"/>
              </a:rPr>
              <a:t>,</a:t>
            </a:r>
            <a:r>
              <a:rPr lang="ru-RU" sz="2000" b="1" i="1" dirty="0">
                <a:solidFill>
                  <a:srgbClr val="002060"/>
                </a:solidFill>
                <a:latin typeface="Times New Roman" panose="02020603050405020304" pitchFamily="18" charset="0"/>
                <a:cs typeface="Times New Roman" panose="02020603050405020304" pitchFamily="18" charset="0"/>
              </a:rPr>
              <a:t> а не в одиночку</a:t>
            </a:r>
            <a:r>
              <a:rPr lang="en-US" sz="2000" b="1" i="1" dirty="0">
                <a:solidFill>
                  <a:srgbClr val="002060"/>
                </a:solidFill>
                <a:latin typeface="Times New Roman" panose="02020603050405020304" pitchFamily="18" charset="0"/>
                <a:cs typeface="Times New Roman" panose="02020603050405020304" pitchFamily="18" charset="0"/>
              </a:rPr>
              <a:t>; </a:t>
            </a:r>
            <a:r>
              <a:rPr lang="ru-RU" sz="2000" b="1" i="1" dirty="0">
                <a:solidFill>
                  <a:srgbClr val="002060"/>
                </a:solidFill>
                <a:latin typeface="Times New Roman" panose="02020603050405020304" pitchFamily="18" charset="0"/>
                <a:cs typeface="Times New Roman" panose="02020603050405020304" pitchFamily="18" charset="0"/>
              </a:rPr>
              <a:t>считают</a:t>
            </a:r>
            <a:r>
              <a:rPr lang="en-US" sz="2000" b="1" i="1" dirty="0">
                <a:solidFill>
                  <a:srgbClr val="002060"/>
                </a:solidFill>
                <a:latin typeface="Times New Roman" panose="02020603050405020304" pitchFamily="18" charset="0"/>
                <a:cs typeface="Times New Roman" panose="02020603050405020304" pitchFamily="18" charset="0"/>
              </a:rPr>
              <a:t>,</a:t>
            </a:r>
            <a:r>
              <a:rPr lang="ru-RU" sz="2000" b="1" i="1" dirty="0">
                <a:solidFill>
                  <a:srgbClr val="002060"/>
                </a:solidFill>
                <a:latin typeface="Times New Roman" panose="02020603050405020304" pitchFamily="18" charset="0"/>
                <a:cs typeface="Times New Roman" panose="02020603050405020304" pitchFamily="18" charset="0"/>
              </a:rPr>
              <a:t> что группа принимает лучшее решение</a:t>
            </a:r>
            <a:r>
              <a:rPr lang="en-US" sz="2000" b="1" i="1" dirty="0">
                <a:solidFill>
                  <a:srgbClr val="002060"/>
                </a:solidFill>
                <a:latin typeface="Times New Roman" panose="02020603050405020304" pitchFamily="18" charset="0"/>
                <a:cs typeface="Times New Roman" panose="02020603050405020304" pitchFamily="18" charset="0"/>
              </a:rPr>
              <a:t>,</a:t>
            </a:r>
            <a:r>
              <a:rPr lang="ru-RU" sz="2000" b="1" i="1" dirty="0">
                <a:solidFill>
                  <a:srgbClr val="002060"/>
                </a:solidFill>
                <a:latin typeface="Times New Roman" panose="02020603050405020304" pitchFamily="18" charset="0"/>
                <a:cs typeface="Times New Roman" panose="02020603050405020304" pitchFamily="18" charset="0"/>
              </a:rPr>
              <a:t> чем один человек</a:t>
            </a:r>
            <a:r>
              <a:rPr lang="en-US" sz="2000" b="1" i="1" dirty="0">
                <a:solidFill>
                  <a:srgbClr val="002060"/>
                </a:solidFill>
                <a:latin typeface="Times New Roman" panose="02020603050405020304" pitchFamily="18" charset="0"/>
                <a:cs typeface="Times New Roman" panose="02020603050405020304" pitchFamily="18" charset="0"/>
              </a:rPr>
              <a:t>;</a:t>
            </a:r>
            <a:r>
              <a:rPr lang="ru-RU" sz="2000" b="1" i="1" dirty="0">
                <a:solidFill>
                  <a:srgbClr val="002060"/>
                </a:solidFill>
                <a:latin typeface="Times New Roman" panose="02020603050405020304" pitchFamily="18" charset="0"/>
                <a:cs typeface="Times New Roman" panose="02020603050405020304" pitchFamily="18" charset="0"/>
              </a:rPr>
              <a:t> считают</a:t>
            </a:r>
            <a:r>
              <a:rPr lang="en-US" sz="2000" b="1" i="1" dirty="0">
                <a:solidFill>
                  <a:srgbClr val="002060"/>
                </a:solidFill>
                <a:latin typeface="Times New Roman" panose="02020603050405020304" pitchFamily="18" charset="0"/>
                <a:cs typeface="Times New Roman" panose="02020603050405020304" pitchFamily="18" charset="0"/>
              </a:rPr>
              <a:t>,</a:t>
            </a:r>
            <a:r>
              <a:rPr lang="ru-RU" sz="2000" b="1" i="1" dirty="0">
                <a:solidFill>
                  <a:srgbClr val="002060"/>
                </a:solidFill>
                <a:latin typeface="Times New Roman" panose="02020603050405020304" pitchFamily="18" charset="0"/>
                <a:cs typeface="Times New Roman" panose="02020603050405020304" pitchFamily="18" charset="0"/>
              </a:rPr>
              <a:t> что работа в команде </a:t>
            </a:r>
            <a:r>
              <a:rPr lang="ru-RU" sz="2000" b="1" i="1" dirty="0" err="1">
                <a:solidFill>
                  <a:srgbClr val="002060"/>
                </a:solidFill>
                <a:latin typeface="Times New Roman" panose="02020603050405020304" pitchFamily="18" charset="0"/>
                <a:cs typeface="Times New Roman" panose="02020603050405020304" pitchFamily="18" charset="0"/>
              </a:rPr>
              <a:t>повыша-ет</a:t>
            </a:r>
            <a:r>
              <a:rPr lang="ru-RU" sz="2000" b="1" i="1" dirty="0">
                <a:solidFill>
                  <a:srgbClr val="002060"/>
                </a:solidFill>
                <a:latin typeface="Times New Roman" panose="02020603050405020304" pitchFamily="18" charset="0"/>
                <a:cs typeface="Times New Roman" panose="02020603050405020304" pitchFamily="18" charset="0"/>
              </a:rPr>
              <a:t> их собственную эффективность  и с удовольствием сотрудничают с другими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19672" y="709561"/>
            <a:ext cx="6366396" cy="646331"/>
          </a:xfrm>
          <a:prstGeom prst="rect">
            <a:avLst/>
          </a:prstGeom>
        </p:spPr>
        <p:txBody>
          <a:bodyPr wrap="square">
            <a:spAutoFit/>
          </a:bodyPr>
          <a:lstStyle/>
          <a:p>
            <a:r>
              <a:rPr lang="ru-RU" b="1" dirty="0">
                <a:solidFill>
                  <a:srgbClr val="C00000"/>
                </a:solidFill>
                <a:latin typeface="Times New Roman" panose="02020603050405020304" pitchFamily="18" charset="0"/>
                <a:cs typeface="Times New Roman" panose="02020603050405020304" pitchFamily="18" charset="0"/>
              </a:rPr>
              <a:t>ОТДЕЛЬНЫЕ РЕЗУЛЬТАТЫ МЕЖДУНАРОДНОГО</a:t>
            </a:r>
          </a:p>
          <a:p>
            <a:pPr algn="ctr"/>
            <a:r>
              <a:rPr lang="ru-RU" b="1" dirty="0">
                <a:solidFill>
                  <a:srgbClr val="C00000"/>
                </a:solidFill>
                <a:latin typeface="Times New Roman" panose="02020603050405020304" pitchFamily="18" charset="0"/>
                <a:cs typeface="Times New Roman" panose="02020603050405020304" pitchFamily="18" charset="0"/>
              </a:rPr>
              <a:t> ИССЛЕДОВАНИЯ </a:t>
            </a:r>
            <a:r>
              <a:rPr lang="en-US" b="1" dirty="0">
                <a:solidFill>
                  <a:srgbClr val="C00000"/>
                </a:solidFill>
                <a:latin typeface="Times New Roman" panose="02020603050405020304" pitchFamily="18" charset="0"/>
                <a:cs typeface="Times New Roman" panose="02020603050405020304" pitchFamily="18" charset="0"/>
              </a:rPr>
              <a:t>PISA</a:t>
            </a:r>
            <a:r>
              <a:rPr lang="ru-RU" b="1" dirty="0">
                <a:solidFill>
                  <a:srgbClr val="C00000"/>
                </a:solidFill>
                <a:latin typeface="Times New Roman" panose="02020603050405020304" pitchFamily="18" charset="0"/>
                <a:cs typeface="Times New Roman" panose="02020603050405020304" pitchFamily="18" charset="0"/>
              </a:rPr>
              <a:t>-2015</a:t>
            </a:r>
          </a:p>
        </p:txBody>
      </p:sp>
      <p:graphicFrame>
        <p:nvGraphicFramePr>
          <p:cNvPr id="8" name="Содержимое 3"/>
          <p:cNvGraphicFramePr>
            <a:graphicFrameLocks/>
          </p:cNvGraphicFramePr>
          <p:nvPr>
            <p:extLst>
              <p:ext uri="{D42A27DB-BD31-4B8C-83A1-F6EECF244321}">
                <p14:modId xmlns:p14="http://schemas.microsoft.com/office/powerpoint/2010/main" val="1146220154"/>
              </p:ext>
            </p:extLst>
          </p:nvPr>
        </p:nvGraphicFramePr>
        <p:xfrm>
          <a:off x="0" y="2776845"/>
          <a:ext cx="6863532" cy="4081155"/>
        </p:xfrm>
        <a:graphic>
          <a:graphicData uri="http://schemas.openxmlformats.org/drawingml/2006/table">
            <a:tbl>
              <a:tblPr firstRow="1" bandRow="1">
                <a:tableStyleId>{5C22544A-7EE6-4342-B048-85BDC9FD1C3A}</a:tableStyleId>
              </a:tblPr>
              <a:tblGrid>
                <a:gridCol w="376718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981612">
                <a:tc>
                  <a:txBody>
                    <a:bodyPr/>
                    <a:lstStyle/>
                    <a:p>
                      <a:pPr algn="ctr"/>
                      <a:r>
                        <a:rPr lang="ru-RU" sz="1800" b="1" dirty="0">
                          <a:latin typeface="Times New Roman" panose="02020603050405020304" pitchFamily="18" charset="0"/>
                          <a:cs typeface="Times New Roman" panose="02020603050405020304" pitchFamily="18" charset="0"/>
                        </a:rPr>
                        <a:t>10  стран  с наиболее высоким индексом групповой</a:t>
                      </a:r>
                      <a:r>
                        <a:rPr lang="ru-RU" sz="1800" b="1" baseline="0" dirty="0">
                          <a:latin typeface="Times New Roman" panose="02020603050405020304" pitchFamily="18" charset="0"/>
                          <a:cs typeface="Times New Roman" panose="02020603050405020304" pitchFamily="18" charset="0"/>
                        </a:rPr>
                        <a:t> работы</a:t>
                      </a:r>
                      <a:r>
                        <a:rPr lang="en-US" sz="1800" b="1" baseline="0" dirty="0">
                          <a:latin typeface="Times New Roman" panose="02020603050405020304" pitchFamily="18" charset="0"/>
                          <a:cs typeface="Times New Roman" panose="02020603050405020304" pitchFamily="18" charset="0"/>
                        </a:rPr>
                        <a:t> </a:t>
                      </a:r>
                      <a:endParaRPr lang="ru-RU" sz="1800" b="1" baseline="0" dirty="0">
                        <a:latin typeface="Times New Roman" panose="02020603050405020304" pitchFamily="18" charset="0"/>
                        <a:cs typeface="Times New Roman" panose="02020603050405020304" pitchFamily="18" charset="0"/>
                      </a:endParaRPr>
                    </a:p>
                    <a:p>
                      <a:pPr algn="ctr"/>
                      <a:r>
                        <a:rPr lang="en-US" sz="1800" b="1" baseline="0" dirty="0">
                          <a:latin typeface="Times New Roman" panose="02020603050405020304" pitchFamily="18" charset="0"/>
                          <a:cs typeface="Times New Roman" panose="02020603050405020304" pitchFamily="18" charset="0"/>
                        </a:rPr>
                        <a:t>(</a:t>
                      </a:r>
                      <a:r>
                        <a:rPr lang="ru-RU" sz="1800" b="1" baseline="0" dirty="0">
                          <a:latin typeface="Times New Roman" panose="02020603050405020304" pitchFamily="18" charset="0"/>
                          <a:cs typeface="Times New Roman" panose="02020603050405020304" pitchFamily="18" charset="0"/>
                        </a:rPr>
                        <a:t>из 56 стран)</a:t>
                      </a:r>
                      <a:endParaRPr lang="ru-RU" sz="1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342900" marR="0" indent="-342900" algn="ctr" defTabSz="1042569" rtl="0" eaLnBrk="1" fontAlgn="auto" latinLnBrk="0" hangingPunct="1">
                        <a:lnSpc>
                          <a:spcPct val="100000"/>
                        </a:lnSpc>
                        <a:spcBef>
                          <a:spcPts val="0"/>
                        </a:spcBef>
                        <a:spcAft>
                          <a:spcPts val="0"/>
                        </a:spcAft>
                        <a:buClrTx/>
                        <a:buSzTx/>
                        <a:buFontTx/>
                        <a:buAutoNum type="arabicPlain" startAt="10"/>
                        <a:tabLst/>
                        <a:defRPr/>
                      </a:pPr>
                      <a:r>
                        <a:rPr lang="ru-RU" sz="1800" b="1" dirty="0">
                          <a:latin typeface="Times New Roman" panose="02020603050405020304" pitchFamily="18" charset="0"/>
                          <a:cs typeface="Times New Roman" panose="02020603050405020304" pitchFamily="18" charset="0"/>
                        </a:rPr>
                        <a:t>стран  с наиболее низким индексом групповой работы </a:t>
                      </a:r>
                    </a:p>
                    <a:p>
                      <a:pPr marL="0" marR="0" indent="0" algn="ctr" defTabSz="1042569" rtl="0" eaLnBrk="1" fontAlgn="auto" latinLnBrk="0" hangingPunct="1">
                        <a:lnSpc>
                          <a:spcPct val="100000"/>
                        </a:lnSpc>
                        <a:spcBef>
                          <a:spcPts val="0"/>
                        </a:spcBef>
                        <a:spcAft>
                          <a:spcPts val="0"/>
                        </a:spcAft>
                        <a:buClrTx/>
                        <a:buSzTx/>
                        <a:buFontTx/>
                        <a:buNone/>
                        <a:tabLst/>
                        <a:defRPr/>
                      </a:pPr>
                      <a:r>
                        <a:rPr lang="ru-RU" sz="1800" b="1" dirty="0">
                          <a:latin typeface="Times New Roman" panose="02020603050405020304" pitchFamily="18" charset="0"/>
                          <a:cs typeface="Times New Roman" panose="02020603050405020304" pitchFamily="18" charset="0"/>
                        </a:rPr>
                        <a:t>(из 56 стран)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2892435">
                <a:tc>
                  <a:txBody>
                    <a:bodyPr/>
                    <a:lstStyle/>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002060"/>
                          </a:solidFill>
                          <a:latin typeface="Times New Roman" panose="02020603050405020304" pitchFamily="18" charset="0"/>
                          <a:cs typeface="Times New Roman" panose="02020603050405020304" pitchFamily="18" charset="0"/>
                        </a:rPr>
                        <a:t>Доминиканская Республика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51)</a:t>
                      </a:r>
                    </a:p>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002060"/>
                          </a:solidFill>
                          <a:latin typeface="Times New Roman" panose="02020603050405020304" pitchFamily="18" charset="0"/>
                          <a:cs typeface="Times New Roman" panose="02020603050405020304" pitchFamily="18" charset="0"/>
                        </a:rPr>
                        <a:t>ОАЭ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45)</a:t>
                      </a:r>
                    </a:p>
                    <a:p>
                      <a:r>
                        <a:rPr lang="ru-RU" sz="1800" b="1" dirty="0">
                          <a:solidFill>
                            <a:srgbClr val="002060"/>
                          </a:solidFill>
                          <a:latin typeface="Times New Roman" panose="02020603050405020304" pitchFamily="18" charset="0"/>
                          <a:cs typeface="Times New Roman" panose="02020603050405020304" pitchFamily="18" charset="0"/>
                        </a:rPr>
                        <a:t>Тунис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43)</a:t>
                      </a:r>
                    </a:p>
                    <a:p>
                      <a:r>
                        <a:rPr lang="ru-RU" sz="1800" b="1" dirty="0">
                          <a:solidFill>
                            <a:srgbClr val="002060"/>
                          </a:solidFill>
                          <a:latin typeface="Times New Roman" panose="02020603050405020304" pitchFamily="18" charset="0"/>
                          <a:cs typeface="Times New Roman" panose="02020603050405020304" pitchFamily="18" charset="0"/>
                        </a:rPr>
                        <a:t>Китай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39)</a:t>
                      </a:r>
                    </a:p>
                    <a:p>
                      <a:r>
                        <a:rPr lang="ru-RU" sz="1800" b="1" dirty="0">
                          <a:solidFill>
                            <a:srgbClr val="002060"/>
                          </a:solidFill>
                          <a:latin typeface="Times New Roman" panose="02020603050405020304" pitchFamily="18" charset="0"/>
                          <a:cs typeface="Times New Roman" panose="02020603050405020304" pitchFamily="18" charset="0"/>
                        </a:rPr>
                        <a:t>Тайвань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37)</a:t>
                      </a:r>
                    </a:p>
                    <a:p>
                      <a:r>
                        <a:rPr lang="ru-RU" sz="1800" b="1" dirty="0">
                          <a:solidFill>
                            <a:srgbClr val="002060"/>
                          </a:solidFill>
                          <a:latin typeface="Times New Roman" panose="02020603050405020304" pitchFamily="18" charset="0"/>
                          <a:cs typeface="Times New Roman" panose="02020603050405020304" pitchFamily="18" charset="0"/>
                        </a:rPr>
                        <a:t>Таиланд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37)</a:t>
                      </a:r>
                    </a:p>
                    <a:p>
                      <a:r>
                        <a:rPr lang="ru-RU" sz="1800" b="1" dirty="0">
                          <a:solidFill>
                            <a:srgbClr val="002060"/>
                          </a:solidFill>
                          <a:latin typeface="Times New Roman" panose="02020603050405020304" pitchFamily="18" charset="0"/>
                          <a:cs typeface="Times New Roman" panose="02020603050405020304" pitchFamily="18" charset="0"/>
                        </a:rPr>
                        <a:t>Коста-Рика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34)</a:t>
                      </a:r>
                    </a:p>
                    <a:p>
                      <a:r>
                        <a:rPr lang="ru-RU" sz="1800" b="1" dirty="0">
                          <a:solidFill>
                            <a:srgbClr val="002060"/>
                          </a:solidFill>
                          <a:latin typeface="Times New Roman" panose="02020603050405020304" pitchFamily="18" charset="0"/>
                          <a:cs typeface="Times New Roman" panose="02020603050405020304" pitchFamily="18" charset="0"/>
                        </a:rPr>
                        <a:t>Литва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33)</a:t>
                      </a:r>
                    </a:p>
                    <a:p>
                      <a:r>
                        <a:rPr lang="ru-RU" sz="1800" b="1" dirty="0">
                          <a:solidFill>
                            <a:srgbClr val="002060"/>
                          </a:solidFill>
                          <a:latin typeface="Times New Roman" panose="02020603050405020304" pitchFamily="18" charset="0"/>
                          <a:cs typeface="Times New Roman" panose="02020603050405020304" pitchFamily="18" charset="0"/>
                        </a:rPr>
                        <a:t>Португалия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32)</a:t>
                      </a:r>
                    </a:p>
                    <a:p>
                      <a:r>
                        <a:rPr lang="ru-RU" sz="1800" b="1" dirty="0">
                          <a:solidFill>
                            <a:srgbClr val="002060"/>
                          </a:solidFill>
                          <a:latin typeface="Times New Roman" panose="02020603050405020304" pitchFamily="18" charset="0"/>
                          <a:cs typeface="Times New Roman" panose="02020603050405020304" pitchFamily="18" charset="0"/>
                        </a:rPr>
                        <a:t>Сингапур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002060"/>
                          </a:solidFill>
                          <a:latin typeface="Times New Roman" panose="02020603050405020304" pitchFamily="18" charset="0"/>
                          <a:cs typeface="Times New Roman" panose="02020603050405020304" pitchFamily="18" charset="0"/>
                        </a:rPr>
                        <a:t>Нидерланды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26)</a:t>
                      </a:r>
                    </a:p>
                    <a:p>
                      <a:r>
                        <a:rPr lang="ru-RU" sz="1800" b="1" dirty="0">
                          <a:solidFill>
                            <a:srgbClr val="002060"/>
                          </a:solidFill>
                          <a:latin typeface="Times New Roman" panose="02020603050405020304" pitchFamily="18" charset="0"/>
                          <a:cs typeface="Times New Roman" panose="02020603050405020304" pitchFamily="18" charset="0"/>
                        </a:rPr>
                        <a:t>Норвегия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23)</a:t>
                      </a:r>
                    </a:p>
                    <a:p>
                      <a:r>
                        <a:rPr lang="ru-RU" sz="1800" b="1" dirty="0">
                          <a:solidFill>
                            <a:srgbClr val="002060"/>
                          </a:solidFill>
                          <a:latin typeface="Times New Roman" panose="02020603050405020304" pitchFamily="18" charset="0"/>
                          <a:cs typeface="Times New Roman" panose="02020603050405020304" pitchFamily="18" charset="0"/>
                        </a:rPr>
                        <a:t>Финляндия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22)</a:t>
                      </a:r>
                    </a:p>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002060"/>
                          </a:solidFill>
                          <a:latin typeface="Times New Roman" panose="02020603050405020304" pitchFamily="18" charset="0"/>
                          <a:cs typeface="Times New Roman" panose="02020603050405020304" pitchFamily="18" charset="0"/>
                        </a:rPr>
                        <a:t>Исландия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20)</a:t>
                      </a:r>
                    </a:p>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002060"/>
                          </a:solidFill>
                          <a:latin typeface="Times New Roman" panose="02020603050405020304" pitchFamily="18" charset="0"/>
                          <a:cs typeface="Times New Roman" panose="02020603050405020304" pitchFamily="18" charset="0"/>
                        </a:rPr>
                        <a:t>Швеция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19)</a:t>
                      </a:r>
                    </a:p>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FF0000"/>
                          </a:solidFill>
                          <a:latin typeface="Times New Roman" panose="02020603050405020304" pitchFamily="18" charset="0"/>
                          <a:cs typeface="Times New Roman" panose="02020603050405020304" pitchFamily="18" charset="0"/>
                        </a:rPr>
                        <a:t>России (-0</a:t>
                      </a:r>
                      <a:r>
                        <a:rPr lang="en-US" sz="1800" b="1" dirty="0">
                          <a:solidFill>
                            <a:srgbClr val="FF0000"/>
                          </a:solidFill>
                          <a:latin typeface="Times New Roman" panose="02020603050405020304" pitchFamily="18" charset="0"/>
                          <a:cs typeface="Times New Roman" panose="02020603050405020304" pitchFamily="18" charset="0"/>
                        </a:rPr>
                        <a:t>,</a:t>
                      </a:r>
                      <a:r>
                        <a:rPr lang="ru-RU" sz="1800" b="1" dirty="0">
                          <a:solidFill>
                            <a:srgbClr val="FF0000"/>
                          </a:solidFill>
                          <a:latin typeface="Times New Roman" panose="02020603050405020304" pitchFamily="18" charset="0"/>
                          <a:cs typeface="Times New Roman" panose="02020603050405020304" pitchFamily="18" charset="0"/>
                        </a:rPr>
                        <a:t>18)</a:t>
                      </a:r>
                    </a:p>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002060"/>
                          </a:solidFill>
                          <a:latin typeface="Times New Roman" panose="02020603050405020304" pitchFamily="18" charset="0"/>
                          <a:cs typeface="Times New Roman" panose="02020603050405020304" pitchFamily="18" charset="0"/>
                        </a:rPr>
                        <a:t>Латвия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14)</a:t>
                      </a:r>
                    </a:p>
                    <a:p>
                      <a:pPr marL="0" marR="0" indent="0" algn="l" defTabSz="1042569" rtl="0" eaLnBrk="1" fontAlgn="auto" latinLnBrk="0" hangingPunct="1">
                        <a:lnSpc>
                          <a:spcPct val="100000"/>
                        </a:lnSpc>
                        <a:spcBef>
                          <a:spcPts val="0"/>
                        </a:spcBef>
                        <a:spcAft>
                          <a:spcPts val="0"/>
                        </a:spcAft>
                        <a:buClrTx/>
                        <a:buSzTx/>
                        <a:buFontTx/>
                        <a:buNone/>
                        <a:tabLst/>
                        <a:defRPr/>
                      </a:pPr>
                      <a:r>
                        <a:rPr lang="ru-RU" sz="1800" b="1" dirty="0">
                          <a:solidFill>
                            <a:srgbClr val="002060"/>
                          </a:solidFill>
                          <a:latin typeface="Times New Roman" panose="02020603050405020304" pitchFamily="18" charset="0"/>
                          <a:cs typeface="Times New Roman" panose="02020603050405020304" pitchFamily="18" charset="0"/>
                        </a:rPr>
                        <a:t>Словакия (-0</a:t>
                      </a:r>
                      <a:r>
                        <a:rPr lang="en-US" sz="1800" b="1" dirty="0">
                          <a:solidFill>
                            <a:srgbClr val="002060"/>
                          </a:solidFill>
                          <a:latin typeface="Times New Roman" panose="02020603050405020304" pitchFamily="18" charset="0"/>
                          <a:cs typeface="Times New Roman" panose="02020603050405020304" pitchFamily="18" charset="0"/>
                        </a:rPr>
                        <a:t>,12</a:t>
                      </a:r>
                      <a:r>
                        <a:rPr lang="ru-RU" sz="1800" b="1" dirty="0">
                          <a:solidFill>
                            <a:srgbClr val="002060"/>
                          </a:solidFill>
                          <a:latin typeface="Times New Roman" panose="02020603050405020304" pitchFamily="18" charset="0"/>
                          <a:cs typeface="Times New Roman" panose="02020603050405020304" pitchFamily="18" charset="0"/>
                        </a:rPr>
                        <a:t>)</a:t>
                      </a:r>
                    </a:p>
                    <a:p>
                      <a:r>
                        <a:rPr lang="ru-RU" sz="1800" b="1" dirty="0">
                          <a:solidFill>
                            <a:srgbClr val="002060"/>
                          </a:solidFill>
                          <a:latin typeface="Times New Roman" panose="02020603050405020304" pitchFamily="18" charset="0"/>
                          <a:cs typeface="Times New Roman" panose="02020603050405020304" pitchFamily="18" charset="0"/>
                        </a:rPr>
                        <a:t>Дания (-0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12)</a:t>
                      </a:r>
                    </a:p>
                    <a:p>
                      <a:r>
                        <a:rPr lang="ru-RU" sz="1800" b="1" dirty="0">
                          <a:solidFill>
                            <a:srgbClr val="002060"/>
                          </a:solidFill>
                          <a:latin typeface="Times New Roman" panose="02020603050405020304" pitchFamily="18" charset="0"/>
                          <a:cs typeface="Times New Roman" panose="02020603050405020304" pitchFamily="18" charset="0"/>
                        </a:rPr>
                        <a:t>Эстония</a:t>
                      </a:r>
                      <a:r>
                        <a:rPr lang="ru-RU" sz="1800" b="1" baseline="0" dirty="0">
                          <a:solidFill>
                            <a:srgbClr val="002060"/>
                          </a:solidFill>
                          <a:latin typeface="Times New Roman" panose="02020603050405020304" pitchFamily="18" charset="0"/>
                          <a:cs typeface="Times New Roman" panose="02020603050405020304" pitchFamily="18" charset="0"/>
                        </a:rPr>
                        <a:t> </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-0</a:t>
                      </a:r>
                      <a:r>
                        <a:rPr lang="en-US" sz="1800" b="1" dirty="0">
                          <a:solidFill>
                            <a:srgbClr val="002060"/>
                          </a:solidFill>
                          <a:latin typeface="Times New Roman" panose="02020603050405020304" pitchFamily="18" charset="0"/>
                          <a:cs typeface="Times New Roman" panose="02020603050405020304" pitchFamily="18" charset="0"/>
                        </a:rPr>
                        <a:t>,</a:t>
                      </a:r>
                      <a:r>
                        <a:rPr lang="ru-RU" sz="1800" b="1" dirty="0">
                          <a:solidFill>
                            <a:srgbClr val="002060"/>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009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rtezcolorado.net/wp-content/uploads/2018/05/powerpoint-school-theme-ninja-turtletechrepairs-co-for-education-backgrounds-for-powerpoint.jpeg"/>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25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2724" y="52608"/>
            <a:ext cx="9143999" cy="6858000"/>
          </a:xfrm>
          <a:prstGeom prst="rect">
            <a:avLst/>
          </a:prstGeom>
          <a:solidFill>
            <a:schemeClr val="accent5">
              <a:lumMod val="40000"/>
              <a:lumOff val="60000"/>
            </a:schemeClr>
          </a:solidFill>
        </p:spPr>
      </p:pic>
      <p:pic>
        <p:nvPicPr>
          <p:cNvPr id="3" name="Picture 2" descr="Герб Самарской области">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0"/>
            <a:ext cx="1301948" cy="14191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117793"/>
            <a:ext cx="8136904" cy="738664"/>
          </a:xfrm>
          <a:prstGeom prst="rect">
            <a:avLst/>
          </a:prstGeom>
        </p:spPr>
        <p:txBody>
          <a:bodyPr wrap="square">
            <a:spAutoFit/>
          </a:bodyPr>
          <a:lstStyle/>
          <a:p>
            <a:pPr algn="ctr"/>
            <a:r>
              <a:rPr lang="ru-RU" sz="1400" b="1" dirty="0">
                <a:solidFill>
                  <a:srgbClr val="002060"/>
                </a:solidFill>
                <a:latin typeface="Times New Roman" pitchFamily="18" charset="0"/>
                <a:cs typeface="Times New Roman" pitchFamily="18" charset="0"/>
              </a:rPr>
              <a:t>ДЕПАРТАМЕНТ ПО НАДЗОРУ И КОНТРОЛЮ В СФЕРЕ ОБРАЗОВАНИЯ И ИНФОРМАЦИОННОЙ БЕЗОПАСНОСТИ МИНИСТЕРСТВА ОБРАЗОВАНИЯ И НАУКИ САМАРСКОЙ ОБЛАСТИ</a:t>
            </a:r>
          </a:p>
        </p:txBody>
      </p:sp>
      <p:sp>
        <p:nvSpPr>
          <p:cNvPr id="4" name="Прямоугольник 3"/>
          <p:cNvSpPr/>
          <p:nvPr/>
        </p:nvSpPr>
        <p:spPr>
          <a:xfrm>
            <a:off x="-4373" y="1233651"/>
            <a:ext cx="9144000" cy="5632311"/>
          </a:xfrm>
          <a:prstGeom prst="rect">
            <a:avLst/>
          </a:prstGeom>
        </p:spPr>
        <p:txBody>
          <a:bodyPr wrap="square">
            <a:spAutoFit/>
          </a:bodyPr>
          <a:lstStyle/>
          <a:p>
            <a:r>
              <a:rPr lang="ru-RU" b="1" i="1" dirty="0">
                <a:solidFill>
                  <a:srgbClr val="002060"/>
                </a:solidFill>
                <a:latin typeface="Times New Roman" panose="02020603050405020304" pitchFamily="18" charset="0"/>
                <a:cs typeface="Times New Roman" panose="02020603050405020304" pitchFamily="18" charset="0"/>
              </a:rPr>
              <a:t>В отличие от большинства стран </a:t>
            </a:r>
            <a:r>
              <a:rPr lang="ru-RU" b="1" i="1" dirty="0">
                <a:solidFill>
                  <a:srgbClr val="FF0000"/>
                </a:solidFill>
                <a:latin typeface="Times New Roman" panose="02020603050405020304" pitchFamily="18" charset="0"/>
                <a:cs typeface="Times New Roman" panose="02020603050405020304" pitchFamily="18" charset="0"/>
              </a:rPr>
              <a:t>в России </a:t>
            </a:r>
            <a:r>
              <a:rPr lang="ru-RU" b="1" i="1" dirty="0">
                <a:solidFill>
                  <a:srgbClr val="002060"/>
                </a:solidFill>
                <a:latin typeface="Times New Roman" panose="02020603050405020304" pitchFamily="18" charset="0"/>
                <a:cs typeface="Times New Roman" panose="02020603050405020304" pitchFamily="18" charset="0"/>
              </a:rPr>
              <a:t>выявлена </a:t>
            </a:r>
            <a:r>
              <a:rPr lang="ru-RU" b="1" i="1" dirty="0">
                <a:solidFill>
                  <a:srgbClr val="FF0000"/>
                </a:solidFill>
                <a:latin typeface="Times New Roman" panose="02020603050405020304" pitchFamily="18" charset="0"/>
                <a:cs typeface="Times New Roman" panose="02020603050405020304" pitchFamily="18" charset="0"/>
              </a:rPr>
              <a:t>самая низкая </a:t>
            </a:r>
            <a:r>
              <a:rPr lang="ru-RU" b="1" i="1" dirty="0">
                <a:solidFill>
                  <a:srgbClr val="002060"/>
                </a:solidFill>
                <a:latin typeface="Times New Roman" panose="02020603050405020304" pitchFamily="18" charset="0"/>
                <a:cs typeface="Times New Roman" panose="02020603050405020304" pitchFamily="18" charset="0"/>
              </a:rPr>
              <a:t>связь результатов по математике</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чтению и естествознанию с результатами </a:t>
            </a:r>
            <a:r>
              <a:rPr lang="ru-RU" b="1" i="1" dirty="0">
                <a:solidFill>
                  <a:srgbClr val="FF0000"/>
                </a:solidFill>
                <a:latin typeface="Times New Roman" panose="02020603050405020304" pitchFamily="18" charset="0"/>
                <a:cs typeface="Times New Roman" panose="02020603050405020304" pitchFamily="18" charset="0"/>
              </a:rPr>
              <a:t>по совместному решению проблем</a:t>
            </a:r>
            <a:r>
              <a:rPr lang="en-US" b="1" i="1" dirty="0">
                <a:solidFill>
                  <a:srgbClr val="FF0000"/>
                </a:solidFill>
                <a:latin typeface="Times New Roman" panose="02020603050405020304" pitchFamily="18" charset="0"/>
                <a:cs typeface="Times New Roman" panose="02020603050405020304" pitchFamily="18" charset="0"/>
              </a:rPr>
              <a:t>.</a:t>
            </a:r>
            <a:endParaRPr lang="ru-RU" b="1" i="1" dirty="0">
              <a:solidFill>
                <a:srgbClr val="FF0000"/>
              </a:solidFill>
              <a:latin typeface="Times New Roman" panose="02020603050405020304" pitchFamily="18" charset="0"/>
              <a:cs typeface="Times New Roman" panose="02020603050405020304" pitchFamily="18" charset="0"/>
            </a:endParaRPr>
          </a:p>
          <a:p>
            <a:pPr algn="just"/>
            <a:r>
              <a:rPr lang="ru-RU" b="1" i="1" dirty="0">
                <a:solidFill>
                  <a:srgbClr val="FF0000"/>
                </a:solidFill>
                <a:latin typeface="Times New Roman" panose="02020603050405020304" pitchFamily="18" charset="0"/>
                <a:cs typeface="Times New Roman" panose="02020603050405020304" pitchFamily="18" charset="0"/>
              </a:rPr>
              <a:t>Девушки</a:t>
            </a:r>
            <a:r>
              <a:rPr lang="ru-RU" b="1" i="1" dirty="0">
                <a:solidFill>
                  <a:srgbClr val="002060"/>
                </a:solidFill>
                <a:latin typeface="Times New Roman" panose="02020603050405020304" pitchFamily="18" charset="0"/>
                <a:cs typeface="Times New Roman" panose="02020603050405020304" pitchFamily="18" charset="0"/>
              </a:rPr>
              <a:t> показывают более высокие результаты</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чем юноши в совместном решении проблем</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При индивидуальном решении проблем результаты юношей выше (</a:t>
            </a:r>
            <a:r>
              <a:rPr lang="en-US" b="1" i="1" dirty="0">
                <a:solidFill>
                  <a:srgbClr val="002060"/>
                </a:solidFill>
                <a:latin typeface="Times New Roman" panose="02020603050405020304" pitchFamily="18" charset="0"/>
                <a:cs typeface="Times New Roman" panose="02020603050405020304" pitchFamily="18" charset="0"/>
              </a:rPr>
              <a:t>PISA-2012).</a:t>
            </a:r>
            <a:r>
              <a:rPr lang="ru-RU" b="1" i="1" dirty="0">
                <a:solidFill>
                  <a:srgbClr val="002060"/>
                </a:solidFill>
                <a:latin typeface="Times New Roman" panose="02020603050405020304" pitchFamily="18" charset="0"/>
                <a:cs typeface="Times New Roman" panose="02020603050405020304" pitchFamily="18" charset="0"/>
              </a:rPr>
              <a:t>  </a:t>
            </a:r>
            <a:r>
              <a:rPr lang="ru-RU" b="1" i="1" dirty="0">
                <a:solidFill>
                  <a:srgbClr val="FF0000"/>
                </a:solidFill>
                <a:latin typeface="Times New Roman" panose="02020603050405020304" pitchFamily="18" charset="0"/>
                <a:cs typeface="Times New Roman" panose="02020603050405020304" pitchFamily="18" charset="0"/>
              </a:rPr>
              <a:t>Девушки</a:t>
            </a:r>
            <a:r>
              <a:rPr lang="ru-RU" b="1" i="1" dirty="0">
                <a:solidFill>
                  <a:srgbClr val="002060"/>
                </a:solidFill>
                <a:latin typeface="Times New Roman" panose="02020603050405020304" pitchFamily="18" charset="0"/>
                <a:cs typeface="Times New Roman" panose="02020603050405020304" pitchFamily="18" charset="0"/>
              </a:rPr>
              <a:t> больше ценят взаимоотношения</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чем юноши</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при этом </a:t>
            </a:r>
            <a:r>
              <a:rPr lang="ru-RU" b="1" i="1" dirty="0">
                <a:solidFill>
                  <a:srgbClr val="FF0000"/>
                </a:solidFill>
                <a:latin typeface="Times New Roman" panose="02020603050405020304" pitchFamily="18" charset="0"/>
                <a:cs typeface="Times New Roman" panose="02020603050405020304" pitchFamily="18" charset="0"/>
              </a:rPr>
              <a:t>юноши</a:t>
            </a:r>
            <a:r>
              <a:rPr lang="ru-RU" b="1" i="1" dirty="0">
                <a:solidFill>
                  <a:srgbClr val="002060"/>
                </a:solidFill>
                <a:latin typeface="Times New Roman" panose="02020603050405020304" pitchFamily="18" charset="0"/>
                <a:cs typeface="Times New Roman" panose="02020603050405020304" pitchFamily="18" charset="0"/>
              </a:rPr>
              <a:t> больше ценят работу в команде</a:t>
            </a:r>
            <a:r>
              <a:rPr lang="en-US" b="1" i="1" dirty="0">
                <a:solidFill>
                  <a:srgbClr val="002060"/>
                </a:solidFill>
                <a:latin typeface="Times New Roman" panose="02020603050405020304" pitchFamily="18" charset="0"/>
                <a:cs typeface="Times New Roman" panose="02020603050405020304" pitchFamily="18" charset="0"/>
              </a:rPr>
              <a:t>.</a:t>
            </a:r>
            <a:endParaRPr lang="ru-RU" b="1" i="1" dirty="0">
              <a:solidFill>
                <a:srgbClr val="002060"/>
              </a:solidFill>
              <a:latin typeface="Times New Roman" panose="02020603050405020304" pitchFamily="18" charset="0"/>
              <a:cs typeface="Times New Roman" panose="02020603050405020304" pitchFamily="18" charset="0"/>
            </a:endParaRPr>
          </a:p>
          <a:p>
            <a:r>
              <a:rPr lang="ru-RU" b="1" i="1" dirty="0">
                <a:solidFill>
                  <a:srgbClr val="002060"/>
                </a:solidFill>
                <a:latin typeface="Times New Roman" panose="02020603050405020304" pitchFamily="18" charset="0"/>
                <a:cs typeface="Times New Roman" panose="02020603050405020304" pitchFamily="18" charset="0"/>
              </a:rPr>
              <a:t>Результаты показывают</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что наличие учащихся в классе </a:t>
            </a:r>
            <a:r>
              <a:rPr lang="ru-RU" b="1" i="1" dirty="0">
                <a:solidFill>
                  <a:srgbClr val="FF0000"/>
                </a:solidFill>
                <a:latin typeface="Times New Roman" panose="02020603050405020304" pitchFamily="18" charset="0"/>
                <a:cs typeface="Times New Roman" panose="02020603050405020304" pitchFamily="18" charset="0"/>
              </a:rPr>
              <a:t>с различными социально-экономическими  и культурными особенностями  положительно влияет </a:t>
            </a:r>
            <a:r>
              <a:rPr lang="ru-RU" b="1" i="1" dirty="0">
                <a:solidFill>
                  <a:srgbClr val="002060"/>
                </a:solidFill>
                <a:latin typeface="Times New Roman" panose="02020603050405020304" pitchFamily="18" charset="0"/>
                <a:cs typeface="Times New Roman" panose="02020603050405020304" pitchFamily="18" charset="0"/>
              </a:rPr>
              <a:t>на развитие навыков сотрудничества</a:t>
            </a:r>
            <a:r>
              <a:rPr lang="en-US" b="1" i="1" dirty="0">
                <a:solidFill>
                  <a:srgbClr val="002060"/>
                </a:solidFill>
                <a:latin typeface="Times New Roman" panose="02020603050405020304" pitchFamily="18" charset="0"/>
                <a:cs typeface="Times New Roman" panose="02020603050405020304" pitchFamily="18" charset="0"/>
              </a:rPr>
              <a:t>.</a:t>
            </a:r>
            <a:endParaRPr lang="ru-RU" b="1" i="1" dirty="0">
              <a:solidFill>
                <a:srgbClr val="002060"/>
              </a:solidFill>
              <a:latin typeface="Times New Roman" panose="02020603050405020304" pitchFamily="18" charset="0"/>
              <a:cs typeface="Times New Roman" panose="02020603050405020304" pitchFamily="18" charset="0"/>
            </a:endParaRPr>
          </a:p>
          <a:p>
            <a:r>
              <a:rPr lang="ru-RU" b="1" i="1" dirty="0">
                <a:solidFill>
                  <a:srgbClr val="002060"/>
                </a:solidFill>
                <a:latin typeface="Times New Roman" panose="02020603050405020304" pitchFamily="18" charset="0"/>
                <a:cs typeface="Times New Roman" panose="02020603050405020304" pitchFamily="18" charset="0"/>
              </a:rPr>
              <a:t>Учащиеся из благополучных семей</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как правило</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ценят взаимоотношения больше</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чем учащиеся из неблагополучных семей</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при этом </a:t>
            </a:r>
            <a:r>
              <a:rPr lang="ru-RU" b="1" i="1" dirty="0">
                <a:solidFill>
                  <a:srgbClr val="FF0000"/>
                </a:solidFill>
                <a:latin typeface="Times New Roman" panose="02020603050405020304" pitchFamily="18" charset="0"/>
                <a:cs typeface="Times New Roman" panose="02020603050405020304" pitchFamily="18" charset="0"/>
              </a:rPr>
              <a:t>учащиеся из неблагополучных семей  </a:t>
            </a:r>
            <a:r>
              <a:rPr lang="ru-RU" b="1" i="1" dirty="0">
                <a:solidFill>
                  <a:srgbClr val="002060"/>
                </a:solidFill>
                <a:latin typeface="Times New Roman" panose="02020603050405020304" pitchFamily="18" charset="0"/>
                <a:cs typeface="Times New Roman" panose="02020603050405020304" pitchFamily="18" charset="0"/>
              </a:rPr>
              <a:t>больше ценят работу в команде</a:t>
            </a:r>
            <a:r>
              <a:rPr lang="en-US" b="1" i="1" dirty="0">
                <a:solidFill>
                  <a:srgbClr val="002060"/>
                </a:solidFill>
                <a:latin typeface="Times New Roman" panose="02020603050405020304" pitchFamily="18" charset="0"/>
                <a:cs typeface="Times New Roman" panose="02020603050405020304" pitchFamily="18" charset="0"/>
              </a:rPr>
              <a:t>.</a:t>
            </a:r>
            <a:endParaRPr lang="ru-RU" b="1" i="1" dirty="0">
              <a:solidFill>
                <a:srgbClr val="002060"/>
              </a:solidFill>
              <a:latin typeface="Times New Roman" panose="02020603050405020304" pitchFamily="18" charset="0"/>
              <a:cs typeface="Times New Roman" panose="02020603050405020304" pitchFamily="18" charset="0"/>
            </a:endParaRPr>
          </a:p>
          <a:p>
            <a:r>
              <a:rPr lang="ru-RU" b="1" i="1" dirty="0">
                <a:solidFill>
                  <a:srgbClr val="002060"/>
                </a:solidFill>
                <a:latin typeface="Times New Roman" panose="02020603050405020304" pitchFamily="18" charset="0"/>
                <a:cs typeface="Times New Roman" panose="02020603050405020304" pitchFamily="18" charset="0"/>
              </a:rPr>
              <a:t>Занятия спортом способствуют развитию навыков сотрудничества</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Результаты выше у учащихся</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участвующих в спортивных мероприятиях и имеющих большее часов физического воспитания в школе</a:t>
            </a:r>
            <a:r>
              <a:rPr lang="en-US" b="1" i="1" dirty="0">
                <a:solidFill>
                  <a:srgbClr val="002060"/>
                </a:solidFill>
                <a:latin typeface="Times New Roman" panose="02020603050405020304" pitchFamily="18" charset="0"/>
                <a:cs typeface="Times New Roman" panose="02020603050405020304" pitchFamily="18" charset="0"/>
              </a:rPr>
              <a:t>.</a:t>
            </a:r>
            <a:endParaRPr lang="ru-RU" b="1" i="1" dirty="0">
              <a:solidFill>
                <a:srgbClr val="002060"/>
              </a:solidFill>
              <a:latin typeface="Times New Roman" panose="02020603050405020304" pitchFamily="18" charset="0"/>
              <a:cs typeface="Times New Roman" panose="02020603050405020304" pitchFamily="18" charset="0"/>
            </a:endParaRPr>
          </a:p>
          <a:p>
            <a:r>
              <a:rPr lang="ru-RU" b="1" i="1" dirty="0">
                <a:solidFill>
                  <a:srgbClr val="002060"/>
                </a:solidFill>
                <a:latin typeface="Times New Roman" panose="02020603050405020304" pitchFamily="18" charset="0"/>
                <a:cs typeface="Times New Roman" panose="02020603050405020304" pitchFamily="18" charset="0"/>
              </a:rPr>
              <a:t>Учащиеся</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которые после школы чаще всего играют в видеоигры  немного хуже успевают в совместном решение проблем</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Но учащиеся</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которые пользуются  чатом, интернетом и социальными сетями за пределами школы</a:t>
            </a:r>
            <a:r>
              <a:rPr lang="en-US" b="1" i="1" dirty="0">
                <a:solidFill>
                  <a:srgbClr val="002060"/>
                </a:solidFill>
                <a:latin typeface="Times New Roman" panose="02020603050405020304" pitchFamily="18" charset="0"/>
                <a:cs typeface="Times New Roman" panose="02020603050405020304" pitchFamily="18" charset="0"/>
              </a:rPr>
              <a:t>,</a:t>
            </a:r>
            <a:r>
              <a:rPr lang="ru-RU" b="1" i="1" dirty="0">
                <a:solidFill>
                  <a:srgbClr val="002060"/>
                </a:solidFill>
                <a:latin typeface="Times New Roman" panose="02020603050405020304" pitchFamily="18" charset="0"/>
                <a:cs typeface="Times New Roman" panose="02020603050405020304" pitchFamily="18" charset="0"/>
              </a:rPr>
              <a:t> показывают более высокие результаты</a:t>
            </a:r>
            <a:r>
              <a:rPr lang="en-US" b="1" i="1" dirty="0">
                <a:solidFill>
                  <a:srgbClr val="002060"/>
                </a:solidFill>
                <a:latin typeface="Times New Roman" panose="02020603050405020304" pitchFamily="18" charset="0"/>
                <a:cs typeface="Times New Roman" panose="02020603050405020304" pitchFamily="18" charset="0"/>
              </a:rPr>
              <a:t>.</a:t>
            </a:r>
            <a:endParaRPr lang="ru-RU" b="1" i="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19672" y="772793"/>
            <a:ext cx="5764270" cy="646331"/>
          </a:xfrm>
          <a:prstGeom prst="rect">
            <a:avLst/>
          </a:prstGeom>
        </p:spPr>
        <p:txBody>
          <a:bodyPr wrap="none">
            <a:spAutoFit/>
          </a:bodyPr>
          <a:lstStyle/>
          <a:p>
            <a:r>
              <a:rPr lang="ru-RU" b="1" dirty="0">
                <a:solidFill>
                  <a:srgbClr val="C00000"/>
                </a:solidFill>
                <a:latin typeface="Times New Roman" panose="02020603050405020304" pitchFamily="18" charset="0"/>
                <a:cs typeface="Times New Roman" panose="02020603050405020304" pitchFamily="18" charset="0"/>
              </a:rPr>
              <a:t>ОТДЕЛЬНЫЕ РЕЗУЛЬТАТЫ МЕЖДУНАРОДНОГО</a:t>
            </a:r>
          </a:p>
          <a:p>
            <a:pPr algn="ctr"/>
            <a:r>
              <a:rPr lang="ru-RU" b="1" dirty="0">
                <a:solidFill>
                  <a:srgbClr val="C00000"/>
                </a:solidFill>
                <a:latin typeface="Times New Roman" panose="02020603050405020304" pitchFamily="18" charset="0"/>
                <a:cs typeface="Times New Roman" panose="02020603050405020304" pitchFamily="18" charset="0"/>
              </a:rPr>
              <a:t> ИССЛЕДОВАНИЯ </a:t>
            </a:r>
            <a:r>
              <a:rPr lang="en-US" b="1" dirty="0">
                <a:solidFill>
                  <a:srgbClr val="C00000"/>
                </a:solidFill>
                <a:latin typeface="Times New Roman" panose="02020603050405020304" pitchFamily="18" charset="0"/>
                <a:cs typeface="Times New Roman" panose="02020603050405020304" pitchFamily="18" charset="0"/>
              </a:rPr>
              <a:t>PISA</a:t>
            </a:r>
            <a:r>
              <a:rPr lang="ru-RU" b="1" dirty="0">
                <a:solidFill>
                  <a:srgbClr val="C00000"/>
                </a:solidFill>
                <a:latin typeface="Times New Roman" panose="02020603050405020304" pitchFamily="18" charset="0"/>
                <a:cs typeface="Times New Roman" panose="02020603050405020304" pitchFamily="18" charset="0"/>
              </a:rPr>
              <a:t>-2015</a:t>
            </a:r>
          </a:p>
        </p:txBody>
      </p:sp>
    </p:spTree>
    <p:extLst>
      <p:ext uri="{BB962C8B-B14F-4D97-AF65-F5344CB8AC3E}">
        <p14:creationId xmlns:p14="http://schemas.microsoft.com/office/powerpoint/2010/main" val="24063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07113" y="1743244"/>
            <a:ext cx="5580701" cy="996315"/>
          </a:xfrm>
          <a:custGeom>
            <a:avLst/>
            <a:gdLst/>
            <a:ahLst/>
            <a:cxnLst/>
            <a:rect l="l" t="t" r="r" b="b"/>
            <a:pathLst>
              <a:path w="11486515" h="1328420">
                <a:moveTo>
                  <a:pt x="10822457" y="0"/>
                </a:moveTo>
                <a:lnTo>
                  <a:pt x="10822457" y="331977"/>
                </a:lnTo>
                <a:lnTo>
                  <a:pt x="0" y="331977"/>
                </a:lnTo>
                <a:lnTo>
                  <a:pt x="331952" y="663955"/>
                </a:lnTo>
                <a:lnTo>
                  <a:pt x="0" y="995933"/>
                </a:lnTo>
                <a:lnTo>
                  <a:pt x="10822457" y="995933"/>
                </a:lnTo>
                <a:lnTo>
                  <a:pt x="10822457" y="1327899"/>
                </a:lnTo>
                <a:lnTo>
                  <a:pt x="11486413" y="663955"/>
                </a:lnTo>
                <a:lnTo>
                  <a:pt x="10822457" y="0"/>
                </a:lnTo>
                <a:close/>
              </a:path>
            </a:pathLst>
          </a:custGeom>
          <a:solidFill>
            <a:srgbClr val="CAD4E8"/>
          </a:solidFill>
        </p:spPr>
        <p:txBody>
          <a:bodyPr wrap="square" lIns="0" tIns="0" rIns="0" bIns="0" rtlCol="0"/>
          <a:lstStyle/>
          <a:p>
            <a:endParaRPr sz="1350">
              <a:solidFill>
                <a:prstClr val="black"/>
              </a:solidFill>
            </a:endParaRPr>
          </a:p>
        </p:txBody>
      </p:sp>
      <p:sp>
        <p:nvSpPr>
          <p:cNvPr id="6" name="object 6"/>
          <p:cNvSpPr txBox="1"/>
          <p:nvPr/>
        </p:nvSpPr>
        <p:spPr>
          <a:xfrm>
            <a:off x="4400547" y="2581197"/>
            <a:ext cx="436484" cy="225062"/>
          </a:xfrm>
          <a:prstGeom prst="rect">
            <a:avLst/>
          </a:prstGeom>
        </p:spPr>
        <p:txBody>
          <a:bodyPr vert="horz" wrap="square" lIns="0" tIns="9525" rIns="0" bIns="0" rtlCol="0">
            <a:spAutoFit/>
          </a:bodyPr>
          <a:lstStyle/>
          <a:p>
            <a:pPr marL="9525">
              <a:spcBef>
                <a:spcPts val="75"/>
              </a:spcBef>
            </a:pPr>
            <a:r>
              <a:rPr sz="1400" dirty="0">
                <a:solidFill>
                  <a:prstClr val="black"/>
                </a:solidFill>
                <a:latin typeface="Tahoma"/>
                <a:cs typeface="Tahoma"/>
              </a:rPr>
              <a:t>2009</a:t>
            </a:r>
          </a:p>
        </p:txBody>
      </p:sp>
      <p:sp>
        <p:nvSpPr>
          <p:cNvPr id="11" name="object 11"/>
          <p:cNvSpPr txBox="1"/>
          <p:nvPr/>
        </p:nvSpPr>
        <p:spPr>
          <a:xfrm>
            <a:off x="5907071" y="2557905"/>
            <a:ext cx="436126" cy="225062"/>
          </a:xfrm>
          <a:prstGeom prst="rect">
            <a:avLst/>
          </a:prstGeom>
        </p:spPr>
        <p:txBody>
          <a:bodyPr vert="horz" wrap="square" lIns="0" tIns="9525" rIns="0" bIns="0" rtlCol="0">
            <a:spAutoFit/>
          </a:bodyPr>
          <a:lstStyle/>
          <a:p>
            <a:pPr marL="9525">
              <a:spcBef>
                <a:spcPts val="75"/>
              </a:spcBef>
            </a:pPr>
            <a:r>
              <a:rPr sz="1400" dirty="0">
                <a:solidFill>
                  <a:prstClr val="black"/>
                </a:solidFill>
                <a:latin typeface="Tahoma"/>
                <a:cs typeface="Tahoma"/>
              </a:rPr>
              <a:t>2015</a:t>
            </a:r>
          </a:p>
        </p:txBody>
      </p:sp>
      <p:sp>
        <p:nvSpPr>
          <p:cNvPr id="14" name="object 14"/>
          <p:cNvSpPr/>
          <p:nvPr/>
        </p:nvSpPr>
        <p:spPr>
          <a:xfrm>
            <a:off x="6700441" y="2108707"/>
            <a:ext cx="186809" cy="249079"/>
          </a:xfrm>
          <a:custGeom>
            <a:avLst/>
            <a:gdLst/>
            <a:ahLst/>
            <a:cxnLst/>
            <a:rect l="l" t="t" r="r" b="b"/>
            <a:pathLst>
              <a:path w="332104" h="332104">
                <a:moveTo>
                  <a:pt x="165989" y="0"/>
                </a:moveTo>
                <a:lnTo>
                  <a:pt x="121899" y="5927"/>
                </a:lnTo>
                <a:lnTo>
                  <a:pt x="82258" y="22657"/>
                </a:lnTo>
                <a:lnTo>
                  <a:pt x="48656" y="48609"/>
                </a:lnTo>
                <a:lnTo>
                  <a:pt x="22685" y="82201"/>
                </a:lnTo>
                <a:lnTo>
                  <a:pt x="5936" y="121855"/>
                </a:lnTo>
                <a:lnTo>
                  <a:pt x="0" y="165989"/>
                </a:lnTo>
                <a:lnTo>
                  <a:pt x="5936" y="210123"/>
                </a:lnTo>
                <a:lnTo>
                  <a:pt x="22685" y="249779"/>
                </a:lnTo>
                <a:lnTo>
                  <a:pt x="48656" y="283375"/>
                </a:lnTo>
                <a:lnTo>
                  <a:pt x="82258" y="309329"/>
                </a:lnTo>
                <a:lnTo>
                  <a:pt x="121899" y="326061"/>
                </a:lnTo>
                <a:lnTo>
                  <a:pt x="165989" y="331990"/>
                </a:lnTo>
                <a:lnTo>
                  <a:pt x="210122" y="326061"/>
                </a:lnTo>
                <a:lnTo>
                  <a:pt x="249776" y="309329"/>
                </a:lnTo>
                <a:lnTo>
                  <a:pt x="283368" y="283375"/>
                </a:lnTo>
                <a:lnTo>
                  <a:pt x="309320" y="249779"/>
                </a:lnTo>
                <a:lnTo>
                  <a:pt x="326050" y="210123"/>
                </a:lnTo>
                <a:lnTo>
                  <a:pt x="331978" y="165989"/>
                </a:lnTo>
                <a:lnTo>
                  <a:pt x="326050" y="121855"/>
                </a:lnTo>
                <a:lnTo>
                  <a:pt x="309320" y="82201"/>
                </a:lnTo>
                <a:lnTo>
                  <a:pt x="283368" y="48609"/>
                </a:lnTo>
                <a:lnTo>
                  <a:pt x="249776" y="22657"/>
                </a:lnTo>
                <a:lnTo>
                  <a:pt x="210122" y="5927"/>
                </a:lnTo>
                <a:lnTo>
                  <a:pt x="165989" y="0"/>
                </a:lnTo>
                <a:close/>
              </a:path>
            </a:pathLst>
          </a:custGeom>
          <a:solidFill>
            <a:srgbClr val="006FC0"/>
          </a:solidFill>
        </p:spPr>
        <p:txBody>
          <a:bodyPr wrap="square" lIns="0" tIns="0" rIns="0" bIns="0" rtlCol="0" anchor="ctr"/>
          <a:lstStyle/>
          <a:p>
            <a:pPr algn="ctr"/>
            <a:endParaRPr sz="1350">
              <a:solidFill>
                <a:prstClr val="black"/>
              </a:solidFill>
            </a:endParaRPr>
          </a:p>
        </p:txBody>
      </p:sp>
      <p:sp>
        <p:nvSpPr>
          <p:cNvPr id="16" name="object 16"/>
          <p:cNvSpPr txBox="1"/>
          <p:nvPr/>
        </p:nvSpPr>
        <p:spPr>
          <a:xfrm>
            <a:off x="7370789" y="2598131"/>
            <a:ext cx="505064" cy="225062"/>
          </a:xfrm>
          <a:prstGeom prst="rect">
            <a:avLst/>
          </a:prstGeom>
        </p:spPr>
        <p:txBody>
          <a:bodyPr vert="horz" wrap="square" lIns="0" tIns="9525" rIns="0" bIns="0" rtlCol="0">
            <a:spAutoFit/>
          </a:bodyPr>
          <a:lstStyle/>
          <a:p>
            <a:pPr marL="9525">
              <a:spcBef>
                <a:spcPts val="75"/>
              </a:spcBef>
            </a:pPr>
            <a:r>
              <a:rPr sz="1400" b="1" spc="-4" dirty="0">
                <a:solidFill>
                  <a:srgbClr val="C00000"/>
                </a:solidFill>
                <a:latin typeface="Tahoma"/>
                <a:cs typeface="Tahoma"/>
              </a:rPr>
              <a:t>202</a:t>
            </a:r>
            <a:r>
              <a:rPr sz="1400" b="1" dirty="0">
                <a:solidFill>
                  <a:srgbClr val="C00000"/>
                </a:solidFill>
                <a:latin typeface="Tahoma"/>
                <a:cs typeface="Tahoma"/>
              </a:rPr>
              <a:t>1</a:t>
            </a:r>
            <a:endParaRPr sz="1400" dirty="0">
              <a:solidFill>
                <a:srgbClr val="C00000"/>
              </a:solidFill>
              <a:latin typeface="Tahoma"/>
              <a:cs typeface="Tahoma"/>
            </a:endParaRPr>
          </a:p>
        </p:txBody>
      </p:sp>
      <p:sp>
        <p:nvSpPr>
          <p:cNvPr id="17" name="object 17"/>
          <p:cNvSpPr/>
          <p:nvPr/>
        </p:nvSpPr>
        <p:spPr>
          <a:xfrm>
            <a:off x="7456595" y="2108707"/>
            <a:ext cx="186809" cy="249079"/>
          </a:xfrm>
          <a:custGeom>
            <a:avLst/>
            <a:gdLst/>
            <a:ahLst/>
            <a:cxnLst/>
            <a:rect l="l" t="t" r="r" b="b"/>
            <a:pathLst>
              <a:path w="332104" h="332104">
                <a:moveTo>
                  <a:pt x="165989" y="0"/>
                </a:moveTo>
                <a:lnTo>
                  <a:pt x="121855" y="5927"/>
                </a:lnTo>
                <a:lnTo>
                  <a:pt x="82201" y="22657"/>
                </a:lnTo>
                <a:lnTo>
                  <a:pt x="48609" y="48609"/>
                </a:lnTo>
                <a:lnTo>
                  <a:pt x="22657" y="82201"/>
                </a:lnTo>
                <a:lnTo>
                  <a:pt x="5927" y="121855"/>
                </a:lnTo>
                <a:lnTo>
                  <a:pt x="0" y="165989"/>
                </a:lnTo>
                <a:lnTo>
                  <a:pt x="5927" y="210123"/>
                </a:lnTo>
                <a:lnTo>
                  <a:pt x="22657" y="249779"/>
                </a:lnTo>
                <a:lnTo>
                  <a:pt x="48609" y="283375"/>
                </a:lnTo>
                <a:lnTo>
                  <a:pt x="82201" y="309329"/>
                </a:lnTo>
                <a:lnTo>
                  <a:pt x="121855" y="326061"/>
                </a:lnTo>
                <a:lnTo>
                  <a:pt x="165989" y="331990"/>
                </a:lnTo>
                <a:lnTo>
                  <a:pt x="210122" y="326061"/>
                </a:lnTo>
                <a:lnTo>
                  <a:pt x="249776" y="309329"/>
                </a:lnTo>
                <a:lnTo>
                  <a:pt x="283368" y="283375"/>
                </a:lnTo>
                <a:lnTo>
                  <a:pt x="309320" y="249779"/>
                </a:lnTo>
                <a:lnTo>
                  <a:pt x="326050" y="210123"/>
                </a:lnTo>
                <a:lnTo>
                  <a:pt x="331978" y="165989"/>
                </a:lnTo>
                <a:lnTo>
                  <a:pt x="326050" y="121855"/>
                </a:lnTo>
                <a:lnTo>
                  <a:pt x="309320" y="82201"/>
                </a:lnTo>
                <a:lnTo>
                  <a:pt x="283368" y="48609"/>
                </a:lnTo>
                <a:lnTo>
                  <a:pt x="249776" y="22657"/>
                </a:lnTo>
                <a:lnTo>
                  <a:pt x="210122" y="5927"/>
                </a:lnTo>
                <a:lnTo>
                  <a:pt x="165989" y="0"/>
                </a:lnTo>
                <a:close/>
              </a:path>
            </a:pathLst>
          </a:custGeom>
          <a:solidFill>
            <a:srgbClr val="006FC0"/>
          </a:solidFill>
        </p:spPr>
        <p:txBody>
          <a:bodyPr wrap="square" lIns="0" tIns="0" rIns="0" bIns="0" rtlCol="0" anchor="ctr"/>
          <a:lstStyle/>
          <a:p>
            <a:pPr algn="ctr"/>
            <a:endParaRPr sz="1350">
              <a:solidFill>
                <a:prstClr val="black"/>
              </a:solidFill>
            </a:endParaRPr>
          </a:p>
        </p:txBody>
      </p:sp>
      <p:sp>
        <p:nvSpPr>
          <p:cNvPr id="19" name="object 19"/>
          <p:cNvSpPr/>
          <p:nvPr/>
        </p:nvSpPr>
        <p:spPr>
          <a:xfrm>
            <a:off x="8212747" y="2108707"/>
            <a:ext cx="186809" cy="249079"/>
          </a:xfrm>
          <a:custGeom>
            <a:avLst/>
            <a:gdLst/>
            <a:ahLst/>
            <a:cxnLst/>
            <a:rect l="l" t="t" r="r" b="b"/>
            <a:pathLst>
              <a:path w="332104" h="332104">
                <a:moveTo>
                  <a:pt x="165988" y="0"/>
                </a:moveTo>
                <a:lnTo>
                  <a:pt x="121855" y="5927"/>
                </a:lnTo>
                <a:lnTo>
                  <a:pt x="82201" y="22657"/>
                </a:lnTo>
                <a:lnTo>
                  <a:pt x="48609" y="48609"/>
                </a:lnTo>
                <a:lnTo>
                  <a:pt x="22657" y="82201"/>
                </a:lnTo>
                <a:lnTo>
                  <a:pt x="5927" y="121855"/>
                </a:lnTo>
                <a:lnTo>
                  <a:pt x="0" y="165989"/>
                </a:lnTo>
                <a:lnTo>
                  <a:pt x="5927" y="210123"/>
                </a:lnTo>
                <a:lnTo>
                  <a:pt x="22657" y="249779"/>
                </a:lnTo>
                <a:lnTo>
                  <a:pt x="48609" y="283375"/>
                </a:lnTo>
                <a:lnTo>
                  <a:pt x="82201" y="309329"/>
                </a:lnTo>
                <a:lnTo>
                  <a:pt x="121855" y="326061"/>
                </a:lnTo>
                <a:lnTo>
                  <a:pt x="165988" y="331990"/>
                </a:lnTo>
                <a:lnTo>
                  <a:pt x="210122" y="326061"/>
                </a:lnTo>
                <a:lnTo>
                  <a:pt x="249776" y="309329"/>
                </a:lnTo>
                <a:lnTo>
                  <a:pt x="283368" y="283375"/>
                </a:lnTo>
                <a:lnTo>
                  <a:pt x="309320" y="249779"/>
                </a:lnTo>
                <a:lnTo>
                  <a:pt x="326050" y="210123"/>
                </a:lnTo>
                <a:lnTo>
                  <a:pt x="331977" y="165989"/>
                </a:lnTo>
                <a:lnTo>
                  <a:pt x="326050" y="121855"/>
                </a:lnTo>
                <a:lnTo>
                  <a:pt x="309320" y="82201"/>
                </a:lnTo>
                <a:lnTo>
                  <a:pt x="283368" y="48609"/>
                </a:lnTo>
                <a:lnTo>
                  <a:pt x="249776" y="22657"/>
                </a:lnTo>
                <a:lnTo>
                  <a:pt x="210122" y="5927"/>
                </a:lnTo>
                <a:lnTo>
                  <a:pt x="165988" y="0"/>
                </a:lnTo>
                <a:close/>
              </a:path>
            </a:pathLst>
          </a:custGeom>
          <a:solidFill>
            <a:srgbClr val="006FC0"/>
          </a:solidFill>
        </p:spPr>
        <p:txBody>
          <a:bodyPr wrap="square" lIns="0" tIns="0" rIns="0" bIns="0" rtlCol="0" anchor="ctr"/>
          <a:lstStyle/>
          <a:p>
            <a:pPr algn="ctr"/>
            <a:endParaRPr sz="1350">
              <a:solidFill>
                <a:prstClr val="black"/>
              </a:solidFill>
            </a:endParaRPr>
          </a:p>
        </p:txBody>
      </p:sp>
      <p:sp>
        <p:nvSpPr>
          <p:cNvPr id="23" name="Прямоугольник 22"/>
          <p:cNvSpPr/>
          <p:nvPr/>
        </p:nvSpPr>
        <p:spPr>
          <a:xfrm>
            <a:off x="3300761" y="2556774"/>
            <a:ext cx="1101648" cy="307777"/>
          </a:xfrm>
          <a:prstGeom prst="rect">
            <a:avLst/>
          </a:prstGeom>
        </p:spPr>
        <p:txBody>
          <a:bodyPr wrap="none">
            <a:spAutoFit/>
          </a:bodyPr>
          <a:lstStyle/>
          <a:p>
            <a:r>
              <a:rPr lang="ru-RU" sz="1400" kern="0" dirty="0">
                <a:solidFill>
                  <a:prstClr val="black"/>
                </a:solidFill>
                <a:latin typeface="Tahoma"/>
                <a:cs typeface="Tahoma"/>
              </a:rPr>
              <a:t>… с</a:t>
            </a:r>
            <a:r>
              <a:rPr lang="ru-RU" sz="1400" kern="0" spc="-8" dirty="0">
                <a:solidFill>
                  <a:prstClr val="black"/>
                </a:solidFill>
                <a:latin typeface="Tahoma"/>
                <a:cs typeface="Tahoma"/>
              </a:rPr>
              <a:t> </a:t>
            </a:r>
            <a:r>
              <a:rPr lang="ru-RU" sz="1400" kern="0" dirty="0">
                <a:solidFill>
                  <a:prstClr val="black"/>
                </a:solidFill>
                <a:latin typeface="Tahoma"/>
                <a:cs typeface="Tahoma"/>
              </a:rPr>
              <a:t>2000</a:t>
            </a:r>
            <a:r>
              <a:rPr lang="ru-RU" sz="1400" kern="0" spc="4" dirty="0">
                <a:solidFill>
                  <a:prstClr val="black"/>
                </a:solidFill>
                <a:latin typeface="Tahoma"/>
                <a:cs typeface="Tahoma"/>
              </a:rPr>
              <a:t> </a:t>
            </a:r>
            <a:r>
              <a:rPr lang="ru-RU" sz="1400" kern="0" spc="-4" dirty="0">
                <a:solidFill>
                  <a:prstClr val="black"/>
                </a:solidFill>
                <a:latin typeface="Tahoma"/>
                <a:cs typeface="Tahoma"/>
              </a:rPr>
              <a:t>г.</a:t>
            </a:r>
            <a:endParaRPr lang="ru-RU" sz="1100" dirty="0"/>
          </a:p>
        </p:txBody>
      </p:sp>
      <p:sp>
        <p:nvSpPr>
          <p:cNvPr id="24" name="Прямоугольник 23"/>
          <p:cNvSpPr/>
          <p:nvPr/>
        </p:nvSpPr>
        <p:spPr>
          <a:xfrm>
            <a:off x="5050691" y="1567081"/>
            <a:ext cx="575799" cy="307777"/>
          </a:xfrm>
          <a:prstGeom prst="rect">
            <a:avLst/>
          </a:prstGeom>
        </p:spPr>
        <p:txBody>
          <a:bodyPr wrap="none">
            <a:spAutoFit/>
          </a:bodyPr>
          <a:lstStyle/>
          <a:p>
            <a:r>
              <a:rPr lang="ru-RU" sz="1400" kern="0" dirty="0">
                <a:solidFill>
                  <a:prstClr val="black"/>
                </a:solidFill>
                <a:latin typeface="Tahoma"/>
                <a:cs typeface="Tahoma"/>
              </a:rPr>
              <a:t>2012</a:t>
            </a:r>
            <a:endParaRPr lang="ru-RU" sz="1100" dirty="0"/>
          </a:p>
        </p:txBody>
      </p:sp>
      <p:sp>
        <p:nvSpPr>
          <p:cNvPr id="26" name="Прямоугольник 25"/>
          <p:cNvSpPr/>
          <p:nvPr/>
        </p:nvSpPr>
        <p:spPr>
          <a:xfrm>
            <a:off x="6655023" y="1545728"/>
            <a:ext cx="573747" cy="307777"/>
          </a:xfrm>
          <a:prstGeom prst="rect">
            <a:avLst/>
          </a:prstGeom>
        </p:spPr>
        <p:txBody>
          <a:bodyPr wrap="none">
            <a:spAutoFit/>
          </a:bodyPr>
          <a:lstStyle/>
          <a:p>
            <a:r>
              <a:rPr lang="ru-RU" sz="1400" kern="0" spc="-4" dirty="0">
                <a:solidFill>
                  <a:prstClr val="black"/>
                </a:solidFill>
                <a:uFill>
                  <a:solidFill>
                    <a:srgbClr val="000000"/>
                  </a:solidFill>
                </a:uFill>
                <a:latin typeface="Tahoma"/>
                <a:cs typeface="Tahoma"/>
              </a:rPr>
              <a:t>2018</a:t>
            </a:r>
            <a:endParaRPr lang="ru-RU" sz="1100" dirty="0"/>
          </a:p>
        </p:txBody>
      </p:sp>
      <p:sp>
        <p:nvSpPr>
          <p:cNvPr id="28" name="Прямоугольник 27"/>
          <p:cNvSpPr/>
          <p:nvPr/>
        </p:nvSpPr>
        <p:spPr>
          <a:xfrm>
            <a:off x="7862240" y="1499625"/>
            <a:ext cx="913583" cy="307777"/>
          </a:xfrm>
          <a:prstGeom prst="rect">
            <a:avLst/>
          </a:prstGeom>
        </p:spPr>
        <p:txBody>
          <a:bodyPr wrap="none">
            <a:spAutoFit/>
          </a:bodyPr>
          <a:lstStyle/>
          <a:p>
            <a:pPr marL="272891">
              <a:tabLst>
                <a:tab pos="3024188" algn="l"/>
                <a:tab pos="5009674" algn="l"/>
                <a:tab pos="7041356" algn="l"/>
              </a:tabLst>
            </a:pPr>
            <a:r>
              <a:rPr lang="ru-RU" sz="1400" b="1" kern="0" spc="-4" dirty="0">
                <a:solidFill>
                  <a:srgbClr val="C00000"/>
                </a:solidFill>
                <a:latin typeface="Tahoma"/>
                <a:cs typeface="Tahoma"/>
              </a:rPr>
              <a:t>2024</a:t>
            </a:r>
            <a:endParaRPr lang="ru-RU" sz="1400" kern="0" dirty="0">
              <a:solidFill>
                <a:srgbClr val="C00000"/>
              </a:solidFill>
              <a:latin typeface="Tahoma"/>
              <a:cs typeface="Tahoma"/>
            </a:endParaRPr>
          </a:p>
        </p:txBody>
      </p:sp>
      <p:graphicFrame>
        <p:nvGraphicFramePr>
          <p:cNvPr id="32" name="Таблица 31"/>
          <p:cNvGraphicFramePr>
            <a:graphicFrameLocks noGrp="1"/>
          </p:cNvGraphicFramePr>
          <p:nvPr>
            <p:extLst>
              <p:ext uri="{D42A27DB-BD31-4B8C-83A1-F6EECF244321}">
                <p14:modId xmlns:p14="http://schemas.microsoft.com/office/powerpoint/2010/main" val="2320314905"/>
              </p:ext>
            </p:extLst>
          </p:nvPr>
        </p:nvGraphicFramePr>
        <p:xfrm>
          <a:off x="5281538" y="5301208"/>
          <a:ext cx="3293242" cy="745554"/>
        </p:xfrm>
        <a:graphic>
          <a:graphicData uri="http://schemas.openxmlformats.org/drawingml/2006/table">
            <a:tbl>
              <a:tblPr/>
              <a:tblGrid>
                <a:gridCol w="1641542">
                  <a:extLst>
                    <a:ext uri="{9D8B030D-6E8A-4147-A177-3AD203B41FA5}">
                      <a16:colId xmlns:a16="http://schemas.microsoft.com/office/drawing/2014/main" val="20000"/>
                    </a:ext>
                  </a:extLst>
                </a:gridCol>
                <a:gridCol w="1651700">
                  <a:extLst>
                    <a:ext uri="{9D8B030D-6E8A-4147-A177-3AD203B41FA5}">
                      <a16:colId xmlns:a16="http://schemas.microsoft.com/office/drawing/2014/main" val="20001"/>
                    </a:ext>
                  </a:extLst>
                </a:gridCol>
              </a:tblGrid>
              <a:tr h="280680">
                <a:tc>
                  <a:txBody>
                    <a:bodyPr/>
                    <a:lstStyle>
                      <a:lvl1pPr marL="0">
                        <a:defRPr>
                          <a:solidFill>
                            <a:schemeClr val="dk1"/>
                          </a:solidFill>
                          <a:latin typeface="Calibri"/>
                        </a:defRPr>
                      </a:lvl1pPr>
                      <a:lvl2pPr marL="342900">
                        <a:defRPr>
                          <a:solidFill>
                            <a:schemeClr val="dk1"/>
                          </a:solidFill>
                          <a:latin typeface="Calibri"/>
                        </a:defRPr>
                      </a:lvl2pPr>
                      <a:lvl3pPr marL="685800">
                        <a:defRPr>
                          <a:solidFill>
                            <a:schemeClr val="dk1"/>
                          </a:solidFill>
                          <a:latin typeface="Calibri"/>
                        </a:defRPr>
                      </a:lvl3pPr>
                      <a:lvl4pPr marL="1028700">
                        <a:defRPr>
                          <a:solidFill>
                            <a:schemeClr val="dk1"/>
                          </a:solidFill>
                          <a:latin typeface="Calibri"/>
                        </a:defRPr>
                      </a:lvl4pPr>
                      <a:lvl5pPr marL="1371600">
                        <a:defRPr>
                          <a:solidFill>
                            <a:schemeClr val="dk1"/>
                          </a:solidFill>
                          <a:latin typeface="Calibri"/>
                        </a:defRPr>
                      </a:lvl5pPr>
                      <a:lvl6pPr marL="1714500">
                        <a:defRPr>
                          <a:solidFill>
                            <a:schemeClr val="dk1"/>
                          </a:solidFill>
                          <a:latin typeface="Calibri"/>
                        </a:defRPr>
                      </a:lvl6pPr>
                      <a:lvl7pPr marL="2057400">
                        <a:defRPr>
                          <a:solidFill>
                            <a:schemeClr val="dk1"/>
                          </a:solidFill>
                          <a:latin typeface="Calibri"/>
                        </a:defRPr>
                      </a:lvl7pPr>
                      <a:lvl8pPr marL="2400300">
                        <a:defRPr>
                          <a:solidFill>
                            <a:schemeClr val="dk1"/>
                          </a:solidFill>
                          <a:latin typeface="Calibri"/>
                        </a:defRPr>
                      </a:lvl8pPr>
                      <a:lvl9pPr marL="2743200">
                        <a:defRPr>
                          <a:solidFill>
                            <a:schemeClr val="dk1"/>
                          </a:solidFill>
                          <a:latin typeface="Calibri"/>
                        </a:defRPr>
                      </a:lvl9pPr>
                    </a:lstStyle>
                    <a:p>
                      <a:pPr algn="ctr" fontAlgn="t"/>
                      <a:r>
                        <a:rPr lang="ru-RU" sz="2400" b="1" dirty="0">
                          <a:effectLst/>
                        </a:rPr>
                        <a:t>PISA-2021</a:t>
                      </a:r>
                      <a:endParaRPr lang="ru-RU" sz="2400" b="0" i="0" u="none" strike="noStrike" dirty="0">
                        <a:solidFill>
                          <a:srgbClr val="000000"/>
                        </a:solidFill>
                        <a:effectLst/>
                        <a:latin typeface="+mn-lt"/>
                      </a:endParaRPr>
                    </a:p>
                  </a:txBody>
                  <a:tcPr marL="5263" marR="5263" marT="7017"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a:defRPr>
                      </a:lvl1pPr>
                      <a:lvl2pPr marL="342900">
                        <a:defRPr>
                          <a:solidFill>
                            <a:schemeClr val="dk1"/>
                          </a:solidFill>
                          <a:latin typeface="Calibri"/>
                        </a:defRPr>
                      </a:lvl2pPr>
                      <a:lvl3pPr marL="685800">
                        <a:defRPr>
                          <a:solidFill>
                            <a:schemeClr val="dk1"/>
                          </a:solidFill>
                          <a:latin typeface="Calibri"/>
                        </a:defRPr>
                      </a:lvl3pPr>
                      <a:lvl4pPr marL="1028700">
                        <a:defRPr>
                          <a:solidFill>
                            <a:schemeClr val="dk1"/>
                          </a:solidFill>
                          <a:latin typeface="Calibri"/>
                        </a:defRPr>
                      </a:lvl4pPr>
                      <a:lvl5pPr marL="1371600">
                        <a:defRPr>
                          <a:solidFill>
                            <a:schemeClr val="dk1"/>
                          </a:solidFill>
                          <a:latin typeface="Calibri"/>
                        </a:defRPr>
                      </a:lvl5pPr>
                      <a:lvl6pPr marL="1714500">
                        <a:defRPr>
                          <a:solidFill>
                            <a:schemeClr val="dk1"/>
                          </a:solidFill>
                          <a:latin typeface="Calibri"/>
                        </a:defRPr>
                      </a:lvl6pPr>
                      <a:lvl7pPr marL="2057400">
                        <a:defRPr>
                          <a:solidFill>
                            <a:schemeClr val="dk1"/>
                          </a:solidFill>
                          <a:latin typeface="Calibri"/>
                        </a:defRPr>
                      </a:lvl7pPr>
                      <a:lvl8pPr marL="2400300">
                        <a:defRPr>
                          <a:solidFill>
                            <a:schemeClr val="dk1"/>
                          </a:solidFill>
                          <a:latin typeface="Calibri"/>
                        </a:defRPr>
                      </a:lvl8pPr>
                      <a:lvl9pPr marL="2743200">
                        <a:defRPr>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2400" b="1" dirty="0">
                          <a:effectLst/>
                        </a:rPr>
                        <a:t>PISA-2024</a:t>
                      </a:r>
                      <a:endParaRPr lang="ru-RU" sz="2400" b="0" i="0" u="none" strike="noStrike" dirty="0">
                        <a:solidFill>
                          <a:srgbClr val="000000"/>
                        </a:solidFill>
                        <a:effectLst/>
                        <a:latin typeface="+mn-lt"/>
                      </a:endParaRPr>
                    </a:p>
                  </a:txBody>
                  <a:tcPr marL="5263" marR="5263" marT="7017"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0680">
                <a:tc>
                  <a:txBody>
                    <a:bodyPr/>
                    <a:lstStyle>
                      <a:lvl1pPr marL="0">
                        <a:defRPr>
                          <a:solidFill>
                            <a:schemeClr val="dk1"/>
                          </a:solidFill>
                          <a:latin typeface="Calibri"/>
                        </a:defRPr>
                      </a:lvl1pPr>
                      <a:lvl2pPr marL="342900">
                        <a:defRPr>
                          <a:solidFill>
                            <a:schemeClr val="dk1"/>
                          </a:solidFill>
                          <a:latin typeface="Calibri"/>
                        </a:defRPr>
                      </a:lvl2pPr>
                      <a:lvl3pPr marL="685800">
                        <a:defRPr>
                          <a:solidFill>
                            <a:schemeClr val="dk1"/>
                          </a:solidFill>
                          <a:latin typeface="Calibri"/>
                        </a:defRPr>
                      </a:lvl3pPr>
                      <a:lvl4pPr marL="1028700">
                        <a:defRPr>
                          <a:solidFill>
                            <a:schemeClr val="dk1"/>
                          </a:solidFill>
                          <a:latin typeface="Calibri"/>
                        </a:defRPr>
                      </a:lvl4pPr>
                      <a:lvl5pPr marL="1371600">
                        <a:defRPr>
                          <a:solidFill>
                            <a:schemeClr val="dk1"/>
                          </a:solidFill>
                          <a:latin typeface="Calibri"/>
                        </a:defRPr>
                      </a:lvl5pPr>
                      <a:lvl6pPr marL="1714500">
                        <a:defRPr>
                          <a:solidFill>
                            <a:schemeClr val="dk1"/>
                          </a:solidFill>
                          <a:latin typeface="Calibri"/>
                        </a:defRPr>
                      </a:lvl6pPr>
                      <a:lvl7pPr marL="2057400">
                        <a:defRPr>
                          <a:solidFill>
                            <a:schemeClr val="dk1"/>
                          </a:solidFill>
                          <a:latin typeface="Calibri"/>
                        </a:defRPr>
                      </a:lvl7pPr>
                      <a:lvl8pPr marL="2400300">
                        <a:defRPr>
                          <a:solidFill>
                            <a:schemeClr val="dk1"/>
                          </a:solidFill>
                          <a:latin typeface="Calibri"/>
                        </a:defRPr>
                      </a:lvl8pPr>
                      <a:lvl9pPr marL="2743200">
                        <a:defRPr>
                          <a:solidFill>
                            <a:schemeClr val="dk1"/>
                          </a:solidFill>
                          <a:latin typeface="Calibri"/>
                        </a:defRPr>
                      </a:lvl9pPr>
                    </a:lstStyle>
                    <a:p>
                      <a:pPr algn="ctr" fontAlgn="t"/>
                      <a:r>
                        <a:rPr lang="ru-RU" sz="2400" dirty="0">
                          <a:effectLst/>
                        </a:rPr>
                        <a:t>6,7 класс</a:t>
                      </a:r>
                      <a:endParaRPr lang="ru-RU" sz="2400" b="0" i="0" u="none" strike="noStrike" dirty="0">
                        <a:solidFill>
                          <a:srgbClr val="000000"/>
                        </a:solidFill>
                        <a:effectLst/>
                        <a:latin typeface="+mn-lt"/>
                      </a:endParaRPr>
                    </a:p>
                  </a:txBody>
                  <a:tcPr marL="5263" marR="5263" marT="7017"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a:defRPr>
                      </a:lvl1pPr>
                      <a:lvl2pPr marL="342900">
                        <a:defRPr>
                          <a:solidFill>
                            <a:schemeClr val="dk1"/>
                          </a:solidFill>
                          <a:latin typeface="Calibri"/>
                        </a:defRPr>
                      </a:lvl2pPr>
                      <a:lvl3pPr marL="685800">
                        <a:defRPr>
                          <a:solidFill>
                            <a:schemeClr val="dk1"/>
                          </a:solidFill>
                          <a:latin typeface="Calibri"/>
                        </a:defRPr>
                      </a:lvl3pPr>
                      <a:lvl4pPr marL="1028700">
                        <a:defRPr>
                          <a:solidFill>
                            <a:schemeClr val="dk1"/>
                          </a:solidFill>
                          <a:latin typeface="Calibri"/>
                        </a:defRPr>
                      </a:lvl4pPr>
                      <a:lvl5pPr marL="1371600">
                        <a:defRPr>
                          <a:solidFill>
                            <a:schemeClr val="dk1"/>
                          </a:solidFill>
                          <a:latin typeface="Calibri"/>
                        </a:defRPr>
                      </a:lvl5pPr>
                      <a:lvl6pPr marL="1714500">
                        <a:defRPr>
                          <a:solidFill>
                            <a:schemeClr val="dk1"/>
                          </a:solidFill>
                          <a:latin typeface="Calibri"/>
                        </a:defRPr>
                      </a:lvl6pPr>
                      <a:lvl7pPr marL="2057400">
                        <a:defRPr>
                          <a:solidFill>
                            <a:schemeClr val="dk1"/>
                          </a:solidFill>
                          <a:latin typeface="Calibri"/>
                        </a:defRPr>
                      </a:lvl7pPr>
                      <a:lvl8pPr marL="2400300">
                        <a:defRPr>
                          <a:solidFill>
                            <a:schemeClr val="dk1"/>
                          </a:solidFill>
                          <a:latin typeface="Calibri"/>
                        </a:defRPr>
                      </a:lvl8pPr>
                      <a:lvl9pPr marL="2743200">
                        <a:defRPr>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2400" dirty="0">
                          <a:effectLst/>
                        </a:rPr>
                        <a:t>3,4 класс</a:t>
                      </a:r>
                      <a:endParaRPr lang="ru-RU" sz="2400" b="0" i="0" u="none" strike="noStrike" dirty="0">
                        <a:solidFill>
                          <a:srgbClr val="000000"/>
                        </a:solidFill>
                        <a:effectLst/>
                        <a:latin typeface="+mn-lt"/>
                      </a:endParaRPr>
                    </a:p>
                  </a:txBody>
                  <a:tcPr marL="5263" marR="5263" marT="7017"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Прямоугольник 20"/>
          <p:cNvSpPr/>
          <p:nvPr/>
        </p:nvSpPr>
        <p:spPr>
          <a:xfrm flipH="1">
            <a:off x="2628125" y="176723"/>
            <a:ext cx="6058674" cy="1103314"/>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25" name="Прямая соединительная линия 24"/>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pic>
        <p:nvPicPr>
          <p:cNvPr id="27" name="Рисунок 26"/>
          <p:cNvPicPr>
            <a:picLocks noChangeAspect="1"/>
          </p:cNvPicPr>
          <p:nvPr/>
        </p:nvPicPr>
        <p:blipFill>
          <a:blip r:embed="rId2"/>
          <a:stretch>
            <a:fillRect/>
          </a:stretch>
        </p:blipFill>
        <p:spPr>
          <a:xfrm>
            <a:off x="335771" y="212321"/>
            <a:ext cx="1096341" cy="837206"/>
          </a:xfrm>
          <a:prstGeom prst="rect">
            <a:avLst/>
          </a:prstGeom>
        </p:spPr>
      </p:pic>
      <p:sp>
        <p:nvSpPr>
          <p:cNvPr id="29" name="TextBox 28"/>
          <p:cNvSpPr txBox="1"/>
          <p:nvPr/>
        </p:nvSpPr>
        <p:spPr>
          <a:xfrm>
            <a:off x="2384675" y="176723"/>
            <a:ext cx="6195731" cy="770916"/>
          </a:xfrm>
          <a:prstGeom prst="rect">
            <a:avLst/>
          </a:prstGeom>
          <a:noFill/>
        </p:spPr>
        <p:txBody>
          <a:bodyPr wrap="square" lIns="105092" tIns="52546" rIns="105092" bIns="52546">
            <a:spAutoFit/>
          </a:bodyPr>
          <a:lstStyle/>
          <a:p>
            <a:pPr>
              <a:lnSpc>
                <a:spcPct val="90000"/>
              </a:lnSpc>
              <a:defRPr/>
            </a:pPr>
            <a:r>
              <a:rPr lang="ru-RU" sz="2400" spc="-34" dirty="0">
                <a:solidFill>
                  <a:srgbClr val="294790"/>
                </a:solidFill>
                <a:latin typeface="Times New Roman" panose="02020603050405020304" pitchFamily="18" charset="0"/>
                <a:cs typeface="Times New Roman" panose="02020603050405020304" pitchFamily="18" charset="0"/>
              </a:rPr>
              <a:t>Международное исследование по оценке  качества общего образования: </a:t>
            </a:r>
            <a:r>
              <a:rPr lang="en-US" sz="2400" b="1" spc="-34" dirty="0">
                <a:solidFill>
                  <a:srgbClr val="294790"/>
                </a:solidFill>
                <a:latin typeface="Times New Roman" panose="02020603050405020304" pitchFamily="18" charset="0"/>
                <a:cs typeface="Times New Roman" panose="02020603050405020304" pitchFamily="18" charset="0"/>
              </a:rPr>
              <a:t>PISA</a:t>
            </a:r>
            <a:endParaRPr lang="ru-RU" sz="2400" b="1" spc="-34" dirty="0">
              <a:solidFill>
                <a:srgbClr val="29479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3"/>
          <a:srcRect l="15871" t="17651" r="16934"/>
          <a:stretch/>
        </p:blipFill>
        <p:spPr>
          <a:xfrm>
            <a:off x="139386" y="3030224"/>
            <a:ext cx="4072573" cy="3750987"/>
          </a:xfrm>
          <a:prstGeom prst="rect">
            <a:avLst/>
          </a:prstGeom>
        </p:spPr>
      </p:pic>
      <p:sp>
        <p:nvSpPr>
          <p:cNvPr id="30" name="object 4"/>
          <p:cNvSpPr/>
          <p:nvPr/>
        </p:nvSpPr>
        <p:spPr>
          <a:xfrm>
            <a:off x="3675826" y="2108707"/>
            <a:ext cx="186809" cy="249079"/>
          </a:xfrm>
          <a:custGeom>
            <a:avLst/>
            <a:gdLst/>
            <a:ahLst/>
            <a:cxnLst/>
            <a:rect l="l" t="t" r="r" b="b"/>
            <a:pathLst>
              <a:path w="332105" h="332104">
                <a:moveTo>
                  <a:pt x="165989" y="0"/>
                </a:moveTo>
                <a:lnTo>
                  <a:pt x="121855" y="5927"/>
                </a:lnTo>
                <a:lnTo>
                  <a:pt x="82201" y="22657"/>
                </a:lnTo>
                <a:lnTo>
                  <a:pt x="48609" y="48609"/>
                </a:lnTo>
                <a:lnTo>
                  <a:pt x="22657" y="82201"/>
                </a:lnTo>
                <a:lnTo>
                  <a:pt x="5927" y="121855"/>
                </a:lnTo>
                <a:lnTo>
                  <a:pt x="0" y="165989"/>
                </a:lnTo>
                <a:lnTo>
                  <a:pt x="5927" y="210123"/>
                </a:lnTo>
                <a:lnTo>
                  <a:pt x="22657" y="249779"/>
                </a:lnTo>
                <a:lnTo>
                  <a:pt x="48609" y="283375"/>
                </a:lnTo>
                <a:lnTo>
                  <a:pt x="82201" y="309329"/>
                </a:lnTo>
                <a:lnTo>
                  <a:pt x="121855" y="326061"/>
                </a:lnTo>
                <a:lnTo>
                  <a:pt x="165989" y="331990"/>
                </a:lnTo>
                <a:lnTo>
                  <a:pt x="210122" y="326061"/>
                </a:lnTo>
                <a:lnTo>
                  <a:pt x="249776" y="309329"/>
                </a:lnTo>
                <a:lnTo>
                  <a:pt x="283368" y="283375"/>
                </a:lnTo>
                <a:lnTo>
                  <a:pt x="309320" y="249779"/>
                </a:lnTo>
                <a:lnTo>
                  <a:pt x="326050" y="210123"/>
                </a:lnTo>
                <a:lnTo>
                  <a:pt x="331978" y="165989"/>
                </a:lnTo>
                <a:lnTo>
                  <a:pt x="326050" y="121855"/>
                </a:lnTo>
                <a:lnTo>
                  <a:pt x="309320" y="82201"/>
                </a:lnTo>
                <a:lnTo>
                  <a:pt x="283368" y="48609"/>
                </a:lnTo>
                <a:lnTo>
                  <a:pt x="249776" y="22657"/>
                </a:lnTo>
                <a:lnTo>
                  <a:pt x="210122" y="5927"/>
                </a:lnTo>
                <a:lnTo>
                  <a:pt x="165989" y="0"/>
                </a:lnTo>
                <a:close/>
              </a:path>
            </a:pathLst>
          </a:custGeom>
          <a:solidFill>
            <a:srgbClr val="006FC0"/>
          </a:solidFill>
        </p:spPr>
        <p:txBody>
          <a:bodyPr wrap="square" lIns="0" tIns="0" rIns="0" bIns="0" rtlCol="0" anchor="ctr"/>
          <a:lstStyle/>
          <a:p>
            <a:pPr algn="ctr"/>
            <a:endParaRPr sz="1350">
              <a:solidFill>
                <a:prstClr val="black"/>
              </a:solidFill>
            </a:endParaRPr>
          </a:p>
        </p:txBody>
      </p:sp>
      <p:sp>
        <p:nvSpPr>
          <p:cNvPr id="33" name="object 7"/>
          <p:cNvSpPr/>
          <p:nvPr/>
        </p:nvSpPr>
        <p:spPr>
          <a:xfrm>
            <a:off x="4431980" y="2108707"/>
            <a:ext cx="186809" cy="249079"/>
          </a:xfrm>
          <a:custGeom>
            <a:avLst/>
            <a:gdLst/>
            <a:ahLst/>
            <a:cxnLst/>
            <a:rect l="l" t="t" r="r" b="b"/>
            <a:pathLst>
              <a:path w="332104" h="332104">
                <a:moveTo>
                  <a:pt x="165988" y="0"/>
                </a:moveTo>
                <a:lnTo>
                  <a:pt x="121855" y="5927"/>
                </a:lnTo>
                <a:lnTo>
                  <a:pt x="82201" y="22657"/>
                </a:lnTo>
                <a:lnTo>
                  <a:pt x="48609" y="48609"/>
                </a:lnTo>
                <a:lnTo>
                  <a:pt x="22657" y="82201"/>
                </a:lnTo>
                <a:lnTo>
                  <a:pt x="5927" y="121855"/>
                </a:lnTo>
                <a:lnTo>
                  <a:pt x="0" y="165989"/>
                </a:lnTo>
                <a:lnTo>
                  <a:pt x="5927" y="210123"/>
                </a:lnTo>
                <a:lnTo>
                  <a:pt x="22657" y="249779"/>
                </a:lnTo>
                <a:lnTo>
                  <a:pt x="48609" y="283375"/>
                </a:lnTo>
                <a:lnTo>
                  <a:pt x="82201" y="309329"/>
                </a:lnTo>
                <a:lnTo>
                  <a:pt x="121855" y="326061"/>
                </a:lnTo>
                <a:lnTo>
                  <a:pt x="165988" y="331990"/>
                </a:lnTo>
                <a:lnTo>
                  <a:pt x="210122" y="326061"/>
                </a:lnTo>
                <a:lnTo>
                  <a:pt x="249776" y="309329"/>
                </a:lnTo>
                <a:lnTo>
                  <a:pt x="283368" y="283375"/>
                </a:lnTo>
                <a:lnTo>
                  <a:pt x="309320" y="249779"/>
                </a:lnTo>
                <a:lnTo>
                  <a:pt x="326050" y="210123"/>
                </a:lnTo>
                <a:lnTo>
                  <a:pt x="331977" y="165989"/>
                </a:lnTo>
                <a:lnTo>
                  <a:pt x="326050" y="121855"/>
                </a:lnTo>
                <a:lnTo>
                  <a:pt x="309320" y="82201"/>
                </a:lnTo>
                <a:lnTo>
                  <a:pt x="283368" y="48609"/>
                </a:lnTo>
                <a:lnTo>
                  <a:pt x="249776" y="22657"/>
                </a:lnTo>
                <a:lnTo>
                  <a:pt x="210122" y="5927"/>
                </a:lnTo>
                <a:lnTo>
                  <a:pt x="165988" y="0"/>
                </a:lnTo>
                <a:close/>
              </a:path>
            </a:pathLst>
          </a:custGeom>
          <a:solidFill>
            <a:srgbClr val="006FC0"/>
          </a:solidFill>
        </p:spPr>
        <p:txBody>
          <a:bodyPr wrap="square" lIns="0" tIns="0" rIns="0" bIns="0" rtlCol="0" anchor="ctr"/>
          <a:lstStyle/>
          <a:p>
            <a:pPr algn="ctr"/>
            <a:endParaRPr sz="1350">
              <a:solidFill>
                <a:prstClr val="black"/>
              </a:solidFill>
            </a:endParaRPr>
          </a:p>
        </p:txBody>
      </p:sp>
      <p:sp>
        <p:nvSpPr>
          <p:cNvPr id="34" name="object 9"/>
          <p:cNvSpPr/>
          <p:nvPr/>
        </p:nvSpPr>
        <p:spPr>
          <a:xfrm>
            <a:off x="5188134" y="2108707"/>
            <a:ext cx="186809" cy="249079"/>
          </a:xfrm>
          <a:custGeom>
            <a:avLst/>
            <a:gdLst/>
            <a:ahLst/>
            <a:cxnLst/>
            <a:rect l="l" t="t" r="r" b="b"/>
            <a:pathLst>
              <a:path w="332104" h="332104">
                <a:moveTo>
                  <a:pt x="165988" y="0"/>
                </a:moveTo>
                <a:lnTo>
                  <a:pt x="121855" y="5927"/>
                </a:lnTo>
                <a:lnTo>
                  <a:pt x="82201" y="22657"/>
                </a:lnTo>
                <a:lnTo>
                  <a:pt x="48609" y="48609"/>
                </a:lnTo>
                <a:lnTo>
                  <a:pt x="22657" y="82201"/>
                </a:lnTo>
                <a:lnTo>
                  <a:pt x="5927" y="121855"/>
                </a:lnTo>
                <a:lnTo>
                  <a:pt x="0" y="165989"/>
                </a:lnTo>
                <a:lnTo>
                  <a:pt x="5927" y="210123"/>
                </a:lnTo>
                <a:lnTo>
                  <a:pt x="22657" y="249779"/>
                </a:lnTo>
                <a:lnTo>
                  <a:pt x="48609" y="283375"/>
                </a:lnTo>
                <a:lnTo>
                  <a:pt x="82201" y="309329"/>
                </a:lnTo>
                <a:lnTo>
                  <a:pt x="121855" y="326061"/>
                </a:lnTo>
                <a:lnTo>
                  <a:pt x="165988" y="331990"/>
                </a:lnTo>
                <a:lnTo>
                  <a:pt x="210122" y="326061"/>
                </a:lnTo>
                <a:lnTo>
                  <a:pt x="249776" y="309329"/>
                </a:lnTo>
                <a:lnTo>
                  <a:pt x="283368" y="283375"/>
                </a:lnTo>
                <a:lnTo>
                  <a:pt x="309320" y="249779"/>
                </a:lnTo>
                <a:lnTo>
                  <a:pt x="326050" y="210123"/>
                </a:lnTo>
                <a:lnTo>
                  <a:pt x="331977" y="165989"/>
                </a:lnTo>
                <a:lnTo>
                  <a:pt x="326050" y="121855"/>
                </a:lnTo>
                <a:lnTo>
                  <a:pt x="309320" y="82201"/>
                </a:lnTo>
                <a:lnTo>
                  <a:pt x="283368" y="48609"/>
                </a:lnTo>
                <a:lnTo>
                  <a:pt x="249776" y="22657"/>
                </a:lnTo>
                <a:lnTo>
                  <a:pt x="210122" y="5927"/>
                </a:lnTo>
                <a:lnTo>
                  <a:pt x="165988" y="0"/>
                </a:lnTo>
                <a:close/>
              </a:path>
            </a:pathLst>
          </a:custGeom>
          <a:solidFill>
            <a:srgbClr val="006FC0"/>
          </a:solidFill>
        </p:spPr>
        <p:txBody>
          <a:bodyPr wrap="square" lIns="0" tIns="0" rIns="0" bIns="0" rtlCol="0" anchor="ctr"/>
          <a:lstStyle/>
          <a:p>
            <a:pPr algn="ctr"/>
            <a:endParaRPr sz="1350">
              <a:solidFill>
                <a:prstClr val="black"/>
              </a:solidFill>
            </a:endParaRPr>
          </a:p>
        </p:txBody>
      </p:sp>
      <p:sp>
        <p:nvSpPr>
          <p:cNvPr id="35" name="object 12"/>
          <p:cNvSpPr/>
          <p:nvPr/>
        </p:nvSpPr>
        <p:spPr>
          <a:xfrm>
            <a:off x="5944288" y="2108707"/>
            <a:ext cx="186809" cy="249079"/>
          </a:xfrm>
          <a:custGeom>
            <a:avLst/>
            <a:gdLst/>
            <a:ahLst/>
            <a:cxnLst/>
            <a:rect l="l" t="t" r="r" b="b"/>
            <a:pathLst>
              <a:path w="332104" h="332104">
                <a:moveTo>
                  <a:pt x="165988" y="0"/>
                </a:moveTo>
                <a:lnTo>
                  <a:pt x="121855" y="5927"/>
                </a:lnTo>
                <a:lnTo>
                  <a:pt x="82201" y="22657"/>
                </a:lnTo>
                <a:lnTo>
                  <a:pt x="48609" y="48609"/>
                </a:lnTo>
                <a:lnTo>
                  <a:pt x="22657" y="82201"/>
                </a:lnTo>
                <a:lnTo>
                  <a:pt x="5927" y="121855"/>
                </a:lnTo>
                <a:lnTo>
                  <a:pt x="0" y="165989"/>
                </a:lnTo>
                <a:lnTo>
                  <a:pt x="5927" y="210123"/>
                </a:lnTo>
                <a:lnTo>
                  <a:pt x="22657" y="249779"/>
                </a:lnTo>
                <a:lnTo>
                  <a:pt x="48609" y="283375"/>
                </a:lnTo>
                <a:lnTo>
                  <a:pt x="82201" y="309329"/>
                </a:lnTo>
                <a:lnTo>
                  <a:pt x="121855" y="326061"/>
                </a:lnTo>
                <a:lnTo>
                  <a:pt x="165988" y="331990"/>
                </a:lnTo>
                <a:lnTo>
                  <a:pt x="210069" y="326061"/>
                </a:lnTo>
                <a:lnTo>
                  <a:pt x="249686" y="309329"/>
                </a:lnTo>
                <a:lnTo>
                  <a:pt x="283257" y="283375"/>
                </a:lnTo>
                <a:lnTo>
                  <a:pt x="309197" y="249779"/>
                </a:lnTo>
                <a:lnTo>
                  <a:pt x="325923" y="210123"/>
                </a:lnTo>
                <a:lnTo>
                  <a:pt x="331850" y="165989"/>
                </a:lnTo>
                <a:lnTo>
                  <a:pt x="325923" y="121855"/>
                </a:lnTo>
                <a:lnTo>
                  <a:pt x="309197" y="82201"/>
                </a:lnTo>
                <a:lnTo>
                  <a:pt x="283257" y="48609"/>
                </a:lnTo>
                <a:lnTo>
                  <a:pt x="249686" y="22657"/>
                </a:lnTo>
                <a:lnTo>
                  <a:pt x="210069" y="5927"/>
                </a:lnTo>
                <a:lnTo>
                  <a:pt x="165988" y="0"/>
                </a:lnTo>
                <a:close/>
              </a:path>
            </a:pathLst>
          </a:custGeom>
          <a:solidFill>
            <a:srgbClr val="006FC0"/>
          </a:solidFill>
        </p:spPr>
        <p:txBody>
          <a:bodyPr wrap="square" lIns="0" tIns="0" rIns="0" bIns="0" rtlCol="0" anchor="ctr"/>
          <a:lstStyle/>
          <a:p>
            <a:pPr algn="ctr"/>
            <a:endParaRPr sz="1350">
              <a:solidFill>
                <a:prstClr val="black"/>
              </a:solidFill>
            </a:endParaRPr>
          </a:p>
        </p:txBody>
      </p:sp>
      <p:sp>
        <p:nvSpPr>
          <p:cNvPr id="43" name="Скругленный прямоугольник 31"/>
          <p:cNvSpPr>
            <a:spLocks noChangeArrowheads="1"/>
          </p:cNvSpPr>
          <p:nvPr/>
        </p:nvSpPr>
        <p:spPr bwMode="auto">
          <a:xfrm>
            <a:off x="1" y="2132171"/>
            <a:ext cx="3407112" cy="898052"/>
          </a:xfrm>
          <a:prstGeom prst="roundRect">
            <a:avLst>
              <a:gd name="adj" fmla="val 16667"/>
            </a:avLst>
          </a:prstGeom>
          <a:solidFill>
            <a:schemeClr val="accent1">
              <a:lumMod val="20000"/>
              <a:lumOff val="8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2400" b="1" spc="-34" dirty="0">
                <a:solidFill>
                  <a:srgbClr val="294790"/>
                </a:solidFill>
                <a:latin typeface="Calibri" pitchFamily="34" charset="0"/>
                <a:cs typeface="+mn-cs"/>
              </a:rPr>
              <a:t>Структура измерительных</a:t>
            </a:r>
          </a:p>
          <a:p>
            <a:pPr algn="ctr"/>
            <a:r>
              <a:rPr lang="ru-RU" altLang="ru-RU" sz="2400" b="1" spc="-34" dirty="0">
                <a:solidFill>
                  <a:srgbClr val="294790"/>
                </a:solidFill>
                <a:latin typeface="Calibri" pitchFamily="34" charset="0"/>
                <a:cs typeface="+mn-cs"/>
              </a:rPr>
              <a:t> материалов</a:t>
            </a:r>
          </a:p>
        </p:txBody>
      </p:sp>
      <p:sp>
        <p:nvSpPr>
          <p:cNvPr id="44" name="Скругленный прямоугольник 31"/>
          <p:cNvSpPr>
            <a:spLocks noChangeArrowheads="1"/>
          </p:cNvSpPr>
          <p:nvPr/>
        </p:nvSpPr>
        <p:spPr bwMode="auto">
          <a:xfrm>
            <a:off x="4618789" y="4003225"/>
            <a:ext cx="4369025" cy="898052"/>
          </a:xfrm>
          <a:prstGeom prst="roundRect">
            <a:avLst>
              <a:gd name="adj" fmla="val 16667"/>
            </a:avLst>
          </a:prstGeom>
          <a:solidFill>
            <a:schemeClr val="accent1">
              <a:lumMod val="20000"/>
              <a:lumOff val="8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2400" b="1" spc="-34" dirty="0">
                <a:solidFill>
                  <a:srgbClr val="294790"/>
                </a:solidFill>
                <a:latin typeface="Calibri" pitchFamily="34" charset="0"/>
                <a:cs typeface="+mn-cs"/>
              </a:rPr>
              <a:t>Актуальный возраст участников</a:t>
            </a:r>
          </a:p>
          <a:p>
            <a:pPr algn="ctr"/>
            <a:r>
              <a:rPr lang="ru-RU" altLang="ru-RU" sz="2400" b="1" spc="-34" dirty="0">
                <a:solidFill>
                  <a:srgbClr val="294790"/>
                </a:solidFill>
                <a:latin typeface="Calibri" pitchFamily="34" charset="0"/>
                <a:cs typeface="+mn-cs"/>
              </a:rPr>
              <a:t> PISA – 2021/2024</a:t>
            </a:r>
          </a:p>
        </p:txBody>
      </p:sp>
    </p:spTree>
    <p:extLst>
      <p:ext uri="{BB962C8B-B14F-4D97-AF65-F5344CB8AC3E}">
        <p14:creationId xmlns:p14="http://schemas.microsoft.com/office/powerpoint/2010/main" val="288729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9526"/>
            <a:ext cx="8640960" cy="1252728"/>
          </a:xfrm>
        </p:spPr>
        <p:txBody>
          <a:bodyPr>
            <a:normAutofit/>
          </a:bodyPr>
          <a:lstStyle/>
          <a:p>
            <a:r>
              <a:rPr lang="ru-RU" sz="3200" b="1" dirty="0">
                <a:latin typeface="Times New Roman" panose="02020603050405020304" pitchFamily="18" charset="0"/>
                <a:cs typeface="Times New Roman" panose="02020603050405020304" pitchFamily="18" charset="0"/>
              </a:rPr>
              <a:t>Математическая грамотность: уровни </a:t>
            </a:r>
            <a:r>
              <a:rPr lang="en-US" sz="3200" b="1" dirty="0">
                <a:latin typeface="Times New Roman" panose="02020603050405020304" pitchFamily="18" charset="0"/>
                <a:cs typeface="Times New Roman" panose="02020603050405020304" pitchFamily="18" charset="0"/>
              </a:rPr>
              <a:t>PISA</a:t>
            </a:r>
            <a:endParaRPr lang="ru-RU" sz="3200"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48851162"/>
              </p:ext>
            </p:extLst>
          </p:nvPr>
        </p:nvGraphicFramePr>
        <p:xfrm>
          <a:off x="29569" y="1124744"/>
          <a:ext cx="9114431" cy="5648891"/>
        </p:xfrm>
        <a:graphic>
          <a:graphicData uri="http://schemas.openxmlformats.org/drawingml/2006/table">
            <a:tbl>
              <a:tblPr firstRow="1" bandRow="1">
                <a:tableStyleId>{5C22544A-7EE6-4342-B048-85BDC9FD1C3A}</a:tableStyleId>
              </a:tblPr>
              <a:tblGrid>
                <a:gridCol w="1238365">
                  <a:extLst>
                    <a:ext uri="{9D8B030D-6E8A-4147-A177-3AD203B41FA5}">
                      <a16:colId xmlns:a16="http://schemas.microsoft.com/office/drawing/2014/main" val="20000"/>
                    </a:ext>
                  </a:extLst>
                </a:gridCol>
                <a:gridCol w="7876066">
                  <a:extLst>
                    <a:ext uri="{9D8B030D-6E8A-4147-A177-3AD203B41FA5}">
                      <a16:colId xmlns:a16="http://schemas.microsoft.com/office/drawing/2014/main" val="20001"/>
                    </a:ext>
                  </a:extLst>
                </a:gridCol>
              </a:tblGrid>
              <a:tr h="463105">
                <a:tc>
                  <a:txBody>
                    <a:bodyPr/>
                    <a:lstStyle/>
                    <a:p>
                      <a:pPr algn="ctr"/>
                      <a:r>
                        <a:rPr lang="ru-RU" sz="2000" b="1" dirty="0">
                          <a:ln>
                            <a:solidFill>
                              <a:schemeClr val="bg1"/>
                            </a:solidFill>
                          </a:ln>
                          <a:solidFill>
                            <a:schemeClr val="bg1"/>
                          </a:solidFill>
                          <a:latin typeface="Times New Roman" panose="02020603050405020304" pitchFamily="18" charset="0"/>
                          <a:cs typeface="Times New Roman" panose="02020603050405020304" pitchFamily="18" charset="0"/>
                        </a:rPr>
                        <a:t>уровень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sz="2000" b="1" baseline="0" dirty="0">
                          <a:ln>
                            <a:solidFill>
                              <a:schemeClr val="bg1"/>
                            </a:solidFill>
                          </a:ln>
                          <a:solidFill>
                            <a:schemeClr val="bg1"/>
                          </a:solidFill>
                          <a:latin typeface="Times New Roman" panose="02020603050405020304" pitchFamily="18" charset="0"/>
                          <a:cs typeface="Times New Roman" panose="02020603050405020304" pitchFamily="18" charset="0"/>
                        </a:rPr>
                        <a:t>Школьники могут</a:t>
                      </a:r>
                      <a:endParaRPr lang="ru-RU" sz="2000" b="1" dirty="0">
                        <a:ln>
                          <a:solidFill>
                            <a:schemeClr val="bg1"/>
                          </a:solidFill>
                        </a:ln>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671757">
                <a:tc>
                  <a:txBody>
                    <a:bodyPr/>
                    <a:lstStyle/>
                    <a:p>
                      <a:pPr algn="ctr"/>
                      <a:r>
                        <a:rPr lang="ru-RU" sz="2000" b="1"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err="1">
                          <a:solidFill>
                            <a:schemeClr val="dk1"/>
                          </a:solidFill>
                          <a:effectLst/>
                          <a:latin typeface="Times New Roman" panose="02020603050405020304" pitchFamily="18" charset="0"/>
                          <a:ea typeface="+mn-ea"/>
                          <a:cs typeface="Times New Roman" panose="02020603050405020304" pitchFamily="18" charset="0"/>
                        </a:rPr>
                        <a:t>концептуализировать</a:t>
                      </a:r>
                      <a:r>
                        <a:rPr lang="ru-RU" sz="1800" b="1" kern="1200" dirty="0">
                          <a:solidFill>
                            <a:schemeClr val="dk1"/>
                          </a:solidFill>
                          <a:effectLst/>
                          <a:latin typeface="Times New Roman" panose="02020603050405020304" pitchFamily="18" charset="0"/>
                          <a:ea typeface="+mn-ea"/>
                          <a:cs typeface="Times New Roman" panose="02020603050405020304" pitchFamily="18" charset="0"/>
                        </a:rPr>
                        <a:t>, обобщать и использовать информацию на основе исследования и моделирования сложных проблемных ситуаций, и могут использовать свои знания в довольно нестандартных ситуациях;</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a:solidFill>
                            <a:schemeClr val="dk1"/>
                          </a:solidFill>
                          <a:effectLst/>
                          <a:latin typeface="Times New Roman" panose="02020603050405020304" pitchFamily="18" charset="0"/>
                          <a:ea typeface="+mn-ea"/>
                          <a:cs typeface="Times New Roman" panose="02020603050405020304" pitchFamily="18" charset="0"/>
                        </a:rPr>
                        <a:t>гибко связывать различные источники информации и представления;</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a:solidFill>
                            <a:schemeClr val="dk1"/>
                          </a:solidFill>
                          <a:effectLst/>
                          <a:latin typeface="Times New Roman" panose="02020603050405020304" pitchFamily="18" charset="0"/>
                          <a:ea typeface="+mn-ea"/>
                          <a:cs typeface="Times New Roman" panose="02020603050405020304" pitchFamily="18" charset="0"/>
                        </a:rPr>
                        <a:t>математически мыслить и рассуждать, демонстрируют мастерство символических и формальных математических операций, а также  разработать новые подходы и стратегии в новых нестандартных ситуациях;</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a:solidFill>
                            <a:schemeClr val="dk1"/>
                          </a:solidFill>
                          <a:effectLst/>
                          <a:latin typeface="Times New Roman" panose="02020603050405020304" pitchFamily="18" charset="0"/>
                          <a:ea typeface="+mn-ea"/>
                          <a:cs typeface="Times New Roman" panose="02020603050405020304" pitchFamily="18" charset="0"/>
                        </a:rPr>
                        <a:t> размышлять о своих действиях, обосновывать свои выводы.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51146">
                <a:tc>
                  <a:txBody>
                    <a:bodyPr/>
                    <a:lstStyle/>
                    <a:p>
                      <a:pPr algn="ctr"/>
                      <a:r>
                        <a:rPr lang="ru-RU" sz="2000" b="1"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a:solidFill>
                            <a:schemeClr val="dk1"/>
                          </a:solidFill>
                          <a:effectLst/>
                          <a:latin typeface="Times New Roman" panose="02020603050405020304" pitchFamily="18" charset="0"/>
                          <a:ea typeface="+mn-ea"/>
                          <a:cs typeface="Times New Roman" panose="02020603050405020304" pitchFamily="18" charset="0"/>
                        </a:rPr>
                        <a:t> разрабатывать и работать с моделями сложных ситуаций, выявлять их ограничения и допущения;</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a:solidFill>
                            <a:schemeClr val="dk1"/>
                          </a:solidFill>
                          <a:effectLst/>
                          <a:latin typeface="Times New Roman" panose="02020603050405020304" pitchFamily="18" charset="0"/>
                          <a:ea typeface="+mn-ea"/>
                          <a:cs typeface="Times New Roman" panose="02020603050405020304" pitchFamily="18" charset="0"/>
                        </a:rPr>
                        <a:t>выбирать, сравнивать и оценивать соответствующие стратегии для решения сложных проблем, связанных с этими моделями;</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a:solidFill>
                            <a:schemeClr val="dk1"/>
                          </a:solidFill>
                          <a:effectLst/>
                          <a:latin typeface="Times New Roman" panose="02020603050405020304" pitchFamily="18" charset="0"/>
                          <a:ea typeface="+mn-ea"/>
                          <a:cs typeface="Times New Roman" panose="02020603050405020304" pitchFamily="18" charset="0"/>
                        </a:rPr>
                        <a:t>мыслить стратегически, используя хорошо развитые навыки мышления и умение рассуждать, вникать в суть ситуации;</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b="1" kern="1200" dirty="0">
                          <a:solidFill>
                            <a:schemeClr val="dk1"/>
                          </a:solidFill>
                          <a:effectLst/>
                          <a:latin typeface="Times New Roman" panose="02020603050405020304" pitchFamily="18" charset="0"/>
                          <a:ea typeface="+mn-ea"/>
                          <a:cs typeface="Times New Roman" panose="02020603050405020304" pitchFamily="18" charset="0"/>
                        </a:rPr>
                        <a:t> аргументировать свои решения, обосновывать выводы.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119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640960" cy="1252728"/>
          </a:xfrm>
        </p:spPr>
        <p:txBody>
          <a:bodyPr>
            <a:normAutofit/>
          </a:bodyPr>
          <a:lstStyle/>
          <a:p>
            <a:r>
              <a:rPr lang="ru-RU" sz="3200" b="1" dirty="0">
                <a:latin typeface="Times New Roman" panose="02020603050405020304" pitchFamily="18" charset="0"/>
                <a:cs typeface="Times New Roman" panose="02020603050405020304" pitchFamily="18" charset="0"/>
              </a:rPr>
              <a:t>Математическая грамотность: уровни </a:t>
            </a:r>
            <a:r>
              <a:rPr lang="en-US" sz="3200" b="1" dirty="0">
                <a:latin typeface="Times New Roman" panose="02020603050405020304" pitchFamily="18" charset="0"/>
                <a:cs typeface="Times New Roman" panose="02020603050405020304" pitchFamily="18" charset="0"/>
              </a:rPr>
              <a:t>PISA</a:t>
            </a:r>
            <a:endParaRPr lang="ru-RU" sz="3200"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49701212"/>
              </p:ext>
            </p:extLst>
          </p:nvPr>
        </p:nvGraphicFramePr>
        <p:xfrm>
          <a:off x="0" y="1412776"/>
          <a:ext cx="9124038" cy="5552688"/>
        </p:xfrm>
        <a:graphic>
          <a:graphicData uri="http://schemas.openxmlformats.org/drawingml/2006/table">
            <a:tbl>
              <a:tblPr firstRow="1" bandRow="1">
                <a:tableStyleId>{5C22544A-7EE6-4342-B048-85BDC9FD1C3A}</a:tableStyleId>
              </a:tblPr>
              <a:tblGrid>
                <a:gridCol w="1239670">
                  <a:extLst>
                    <a:ext uri="{9D8B030D-6E8A-4147-A177-3AD203B41FA5}">
                      <a16:colId xmlns:a16="http://schemas.microsoft.com/office/drawing/2014/main" val="20000"/>
                    </a:ext>
                  </a:extLst>
                </a:gridCol>
                <a:gridCol w="7884368">
                  <a:extLst>
                    <a:ext uri="{9D8B030D-6E8A-4147-A177-3AD203B41FA5}">
                      <a16:colId xmlns:a16="http://schemas.microsoft.com/office/drawing/2014/main" val="20001"/>
                    </a:ext>
                  </a:extLst>
                </a:gridCol>
              </a:tblGrid>
              <a:tr h="432048">
                <a:tc>
                  <a:txBody>
                    <a:bodyPr/>
                    <a:lstStyle/>
                    <a:p>
                      <a:pPr algn="ctr"/>
                      <a:r>
                        <a:rPr lang="ru-RU" sz="2000" b="1" dirty="0">
                          <a:ln>
                            <a:solidFill>
                              <a:schemeClr val="bg1"/>
                            </a:solidFill>
                          </a:ln>
                          <a:solidFill>
                            <a:schemeClr val="bg1"/>
                          </a:solidFill>
                          <a:latin typeface="Times New Roman" panose="02020603050405020304" pitchFamily="18" charset="0"/>
                          <a:cs typeface="Times New Roman" panose="02020603050405020304" pitchFamily="18" charset="0"/>
                        </a:rPr>
                        <a:t>уровень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sz="2000" b="1" dirty="0">
                          <a:ln>
                            <a:solidFill>
                              <a:schemeClr val="bg1"/>
                            </a:solidFill>
                          </a:ln>
                          <a:solidFill>
                            <a:schemeClr val="bg1"/>
                          </a:solidFill>
                          <a:latin typeface="Times New Roman" panose="02020603050405020304" pitchFamily="18" charset="0"/>
                          <a:cs typeface="Times New Roman" panose="02020603050405020304" pitchFamily="18" charset="0"/>
                        </a:rPr>
                        <a:t>Умения</a:t>
                      </a:r>
                      <a:r>
                        <a:rPr lang="ru-RU" sz="2000" b="1" baseline="0" dirty="0">
                          <a:ln>
                            <a:solidFill>
                              <a:schemeClr val="bg1"/>
                            </a:solidFill>
                          </a:ln>
                          <a:solidFill>
                            <a:schemeClr val="bg1"/>
                          </a:solidFill>
                          <a:latin typeface="Times New Roman" panose="02020603050405020304" pitchFamily="18" charset="0"/>
                          <a:cs typeface="Times New Roman" panose="02020603050405020304" pitchFamily="18" charset="0"/>
                        </a:rPr>
                        <a:t> школьников</a:t>
                      </a:r>
                      <a:endParaRPr lang="ru-RU" sz="2000" b="1" dirty="0">
                        <a:ln>
                          <a:solidFill>
                            <a:schemeClr val="bg1"/>
                          </a:solidFill>
                        </a:ln>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70840">
                <a:tc>
                  <a:txBody>
                    <a:bodyPr/>
                    <a:lstStyle/>
                    <a:p>
                      <a:pPr algn="ctr"/>
                      <a:r>
                        <a:rPr lang="ru-RU" sz="2000" b="1"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эффективно применять модели для разбора сложных, но конкретных ситуаций, которые могут включать ограничения или требовать выдвижения гипотез;</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выбирать и интегрировать различные представления, в том числе символические, связывая их непосредственно с аспектами реальных ситуаций;</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использовать свой ограниченный диапазон навыков и могут рассуждать в простых контекстах,</a:t>
                      </a:r>
                      <a:r>
                        <a:rPr lang="ru-RU"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интерпретировать, аргументировать и объяснять свои решения.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u-RU" sz="2000" b="1" dirty="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выполнять четко описанные процедуры, в том числе те, которые требуют последовательных решений;</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построить простую модель и на ее основе выбрать и применить простые стратегии решения проблем;</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интерпретировать и использовать знания, полученные из различных источников информации, строить свои рассуждения с опорой на полученные знания;</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демонстрировать способность работать с процентами, дробями и десятичными числами, а также с пропорциональными отношениями.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3484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427"/>
            <a:ext cx="8229600" cy="592198"/>
          </a:xfrm>
        </p:spPr>
        <p:txBody>
          <a:bodyPr>
            <a:normAutofit fontScale="90000"/>
          </a:bodyPr>
          <a:lstStyle/>
          <a:p>
            <a:r>
              <a:rPr lang="ru-RU" b="1" dirty="0">
                <a:solidFill>
                  <a:srgbClr val="C00000"/>
                </a:solidFill>
                <a:latin typeface="Times New Roman" panose="02020603050405020304" pitchFamily="18" charset="0"/>
                <a:cs typeface="Times New Roman" panose="02020603050405020304" pitchFamily="18" charset="0"/>
              </a:rPr>
              <a:t>ВЫЗОВЫ ХХ</a:t>
            </a:r>
            <a:r>
              <a:rPr lang="en-US" b="1" dirty="0">
                <a:solidFill>
                  <a:srgbClr val="C00000"/>
                </a:solidFill>
                <a:latin typeface="Times New Roman" panose="02020603050405020304" pitchFamily="18" charset="0"/>
                <a:cs typeface="Times New Roman" panose="02020603050405020304" pitchFamily="18" charset="0"/>
              </a:rPr>
              <a:t>I</a:t>
            </a:r>
            <a:r>
              <a:rPr lang="ru-RU" b="1" dirty="0">
                <a:solidFill>
                  <a:srgbClr val="C00000"/>
                </a:solidFill>
                <a:latin typeface="Times New Roman" panose="02020603050405020304" pitchFamily="18" charset="0"/>
                <a:cs typeface="Times New Roman" panose="02020603050405020304" pitchFamily="18" charset="0"/>
              </a:rPr>
              <a:t> века</a:t>
            </a:r>
          </a:p>
        </p:txBody>
      </p:sp>
      <p:graphicFrame>
        <p:nvGraphicFramePr>
          <p:cNvPr id="3" name="Таблица 2"/>
          <p:cNvGraphicFramePr>
            <a:graphicFrameLocks noGrp="1"/>
          </p:cNvGraphicFramePr>
          <p:nvPr>
            <p:extLst>
              <p:ext uri="{D42A27DB-BD31-4B8C-83A1-F6EECF244321}">
                <p14:modId xmlns:p14="http://schemas.microsoft.com/office/powerpoint/2010/main" val="713655068"/>
              </p:ext>
            </p:extLst>
          </p:nvPr>
        </p:nvGraphicFramePr>
        <p:xfrm>
          <a:off x="24825" y="548680"/>
          <a:ext cx="9144000" cy="6373197"/>
        </p:xfrm>
        <a:graphic>
          <a:graphicData uri="http://schemas.openxmlformats.org/drawingml/2006/table">
            <a:tbl>
              <a:tblPr firstRow="1" bandRow="1">
                <a:tableStyleId>{5C22544A-7EE6-4342-B048-85BDC9FD1C3A}</a:tableStyleId>
              </a:tblPr>
              <a:tblGrid>
                <a:gridCol w="212372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699792">
                  <a:extLst>
                    <a:ext uri="{9D8B030D-6E8A-4147-A177-3AD203B41FA5}">
                      <a16:colId xmlns:a16="http://schemas.microsoft.com/office/drawing/2014/main" val="20003"/>
                    </a:ext>
                  </a:extLst>
                </a:gridCol>
              </a:tblGrid>
              <a:tr h="492963">
                <a:tc rowSpan="2">
                  <a:txBody>
                    <a:bodyPr/>
                    <a:lstStyle/>
                    <a:p>
                      <a:pPr algn="ctr"/>
                      <a:endParaRPr lang="ru-RU" b="1" dirty="0">
                        <a:solidFill>
                          <a:srgbClr val="002060"/>
                        </a:solidFill>
                        <a:latin typeface="Times New Roman" panose="02020603050405020304" pitchFamily="18" charset="0"/>
                        <a:cs typeface="Times New Roman" panose="02020603050405020304" pitchFamily="18" charset="0"/>
                      </a:endParaRPr>
                    </a:p>
                    <a:p>
                      <a:pPr algn="ctr"/>
                      <a:r>
                        <a:rPr lang="ru-RU" b="1" dirty="0">
                          <a:solidFill>
                            <a:srgbClr val="002060"/>
                          </a:solidFill>
                          <a:latin typeface="Times New Roman" panose="02020603050405020304" pitchFamily="18" charset="0"/>
                          <a:cs typeface="Times New Roman" panose="02020603050405020304" pitchFamily="18" charset="0"/>
                        </a:rPr>
                        <a:t>АСПЕКТЫ</a:t>
                      </a:r>
                      <a:r>
                        <a:rPr lang="ru-RU" b="1" baseline="0" dirty="0">
                          <a:solidFill>
                            <a:srgbClr val="002060"/>
                          </a:solidFill>
                          <a:latin typeface="Times New Roman" panose="02020603050405020304" pitchFamily="18" charset="0"/>
                          <a:cs typeface="Times New Roman" panose="02020603050405020304" pitchFamily="18" charset="0"/>
                        </a:rPr>
                        <a:t> ТЕХНОЛОГИИ</a:t>
                      </a:r>
                      <a:endParaRPr lang="ru-RU"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r>
                        <a:rPr lang="ru-RU" b="1" dirty="0">
                          <a:solidFill>
                            <a:srgbClr val="002060"/>
                          </a:solidFill>
                          <a:latin typeface="Times New Roman" panose="02020603050405020304" pitchFamily="18" charset="0"/>
                          <a:cs typeface="Times New Roman" panose="02020603050405020304" pitchFamily="18" charset="0"/>
                        </a:rPr>
                        <a:t>ВИДЫ ЦИВИЛИЗАЦИИ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ru-RU"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9564">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b="1" i="1" dirty="0">
                          <a:solidFill>
                            <a:srgbClr val="002060"/>
                          </a:solidFill>
                          <a:latin typeface="Times New Roman" panose="02020603050405020304" pitchFamily="18" charset="0"/>
                          <a:cs typeface="Times New Roman" panose="02020603050405020304" pitchFamily="18" charset="0"/>
                        </a:rPr>
                        <a:t>Аграрная</a:t>
                      </a:r>
                    </a:p>
                    <a:p>
                      <a:pPr algn="ctr"/>
                      <a:r>
                        <a:rPr lang="ru-RU" sz="2000" b="1" i="1" dirty="0">
                          <a:solidFill>
                            <a:srgbClr val="002060"/>
                          </a:solidFill>
                          <a:latin typeface="Times New Roman" panose="02020603050405020304" pitchFamily="18" charset="0"/>
                          <a:cs typeface="Times New Roman" panose="02020603050405020304" pitchFamily="18" charset="0"/>
                        </a:rPr>
                        <a:t> до начала 18в.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2000" b="1" i="1" dirty="0">
                          <a:solidFill>
                            <a:srgbClr val="002060"/>
                          </a:solidFill>
                          <a:latin typeface="Times New Roman" panose="02020603050405020304" pitchFamily="18" charset="0"/>
                          <a:cs typeface="Times New Roman" panose="02020603050405020304" pitchFamily="18" charset="0"/>
                        </a:rPr>
                        <a:t>Индустриальная 18-20 вв.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sz="2000" b="1" i="1" dirty="0">
                          <a:solidFill>
                            <a:srgbClr val="002060"/>
                          </a:solidFill>
                          <a:latin typeface="Times New Roman" panose="02020603050405020304" pitchFamily="18" charset="0"/>
                          <a:cs typeface="Times New Roman" panose="02020603050405020304" pitchFamily="18" charset="0"/>
                        </a:rPr>
                        <a:t>Постиндустриальная</a:t>
                      </a:r>
                      <a:r>
                        <a:rPr lang="ru-RU" sz="2000" b="1" i="1" baseline="0" dirty="0">
                          <a:solidFill>
                            <a:srgbClr val="002060"/>
                          </a:solidFill>
                          <a:latin typeface="Times New Roman" panose="02020603050405020304" pitchFamily="18" charset="0"/>
                          <a:cs typeface="Times New Roman" panose="02020603050405020304" pitchFamily="18" charset="0"/>
                        </a:rPr>
                        <a:t> с 21в.</a:t>
                      </a:r>
                      <a:endParaRPr lang="ru-RU" sz="2000" b="1" i="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29059">
                <a:tc>
                  <a:txBody>
                    <a:bodyPr/>
                    <a:lstStyle/>
                    <a:p>
                      <a:pPr algn="ctr"/>
                      <a:r>
                        <a:rPr lang="ru-RU" sz="2400" b="1" i="1" dirty="0">
                          <a:solidFill>
                            <a:srgbClr val="002060"/>
                          </a:solidFill>
                          <a:latin typeface="Times New Roman" panose="02020603050405020304" pitchFamily="18" charset="0"/>
                          <a:cs typeface="Times New Roman" panose="02020603050405020304" pitchFamily="18" charset="0"/>
                        </a:rPr>
                        <a:t>Первичный продукт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ПИЩА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ТОВАРЫ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rgbClr val="FF0000"/>
                          </a:solidFill>
                          <a:latin typeface="Times New Roman" panose="02020603050405020304" pitchFamily="18" charset="0"/>
                          <a:cs typeface="Times New Roman" panose="02020603050405020304" pitchFamily="18" charset="0"/>
                        </a:rPr>
                        <a:t>УСЛУГИ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39602">
                <a:tc>
                  <a:txBody>
                    <a:bodyPr/>
                    <a:lstStyle/>
                    <a:p>
                      <a:pPr algn="ctr"/>
                      <a:r>
                        <a:rPr lang="ru-RU" sz="2400" b="1" i="1" dirty="0">
                          <a:solidFill>
                            <a:srgbClr val="002060"/>
                          </a:solidFill>
                          <a:latin typeface="Times New Roman" panose="02020603050405020304" pitchFamily="18" charset="0"/>
                          <a:cs typeface="Times New Roman" panose="02020603050405020304" pitchFamily="18" charset="0"/>
                        </a:rPr>
                        <a:t>Первичный фактор производства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ЗЕМЛЯ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КАПИТАЛ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rgbClr val="FF0000"/>
                          </a:solidFill>
                          <a:latin typeface="Times New Roman" panose="02020603050405020304" pitchFamily="18" charset="0"/>
                          <a:cs typeface="Times New Roman" panose="02020603050405020304" pitchFamily="18" charset="0"/>
                        </a:rPr>
                        <a:t>ЗНАНИЯ и ОПЫТ ЧЕЛОВЕКА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839602">
                <a:tc>
                  <a:txBody>
                    <a:bodyPr/>
                    <a:lstStyle/>
                    <a:p>
                      <a:pPr algn="ctr"/>
                      <a:r>
                        <a:rPr lang="ru-RU" sz="2400" b="1" i="1" dirty="0">
                          <a:solidFill>
                            <a:srgbClr val="002060"/>
                          </a:solidFill>
                          <a:latin typeface="Times New Roman" panose="02020603050405020304" pitchFamily="18" charset="0"/>
                          <a:cs typeface="Times New Roman" panose="02020603050405020304" pitchFamily="18" charset="0"/>
                        </a:rPr>
                        <a:t>Ключевые технологии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РУЧНЫЕ и ОРУДИЙНЫЕ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МАШИННЫЕ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rgbClr val="FF0000"/>
                          </a:solidFill>
                          <a:latin typeface="Times New Roman" panose="02020603050405020304" pitchFamily="18" charset="0"/>
                          <a:cs typeface="Times New Roman" panose="02020603050405020304" pitchFamily="18" charset="0"/>
                        </a:rPr>
                        <a:t>ОРГАНИЗАЦИОННЫЕДЕЯТЕЛЬНОСТНЫЕ ИНФОРМАЦИОННЫЕ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829059">
                <a:tc>
                  <a:txBody>
                    <a:bodyPr/>
                    <a:lstStyle/>
                    <a:p>
                      <a:pPr algn="ctr"/>
                      <a:r>
                        <a:rPr lang="ru-RU" sz="2400" b="1" i="1" dirty="0">
                          <a:solidFill>
                            <a:srgbClr val="002060"/>
                          </a:solidFill>
                          <a:latin typeface="Times New Roman" panose="02020603050405020304" pitchFamily="18" charset="0"/>
                          <a:cs typeface="Times New Roman" panose="02020603050405020304" pitchFamily="18" charset="0"/>
                        </a:rPr>
                        <a:t>Роль человека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МАСТЕРОВОЙ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ОПЕРАТОР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rgbClr val="FF0000"/>
                          </a:solidFill>
                          <a:latin typeface="Times New Roman" panose="02020603050405020304" pitchFamily="18" charset="0"/>
                          <a:cs typeface="Times New Roman" panose="02020603050405020304" pitchFamily="18" charset="0"/>
                        </a:rPr>
                        <a:t>ТВОРЕЦ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199432">
                <a:tc>
                  <a:txBody>
                    <a:bodyPr/>
                    <a:lstStyle/>
                    <a:p>
                      <a:pPr algn="ctr"/>
                      <a:r>
                        <a:rPr lang="ru-RU" sz="2400" b="1" i="1" dirty="0">
                          <a:solidFill>
                            <a:srgbClr val="002060"/>
                          </a:solidFill>
                          <a:latin typeface="Times New Roman" panose="02020603050405020304" pitchFamily="18" charset="0"/>
                          <a:cs typeface="Times New Roman" panose="02020603050405020304" pitchFamily="18" charset="0"/>
                        </a:rPr>
                        <a:t>Ключевой результат образования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ОПЫТ и НАВЫКИ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chemeClr val="tx1"/>
                          </a:solidFill>
                          <a:latin typeface="Times New Roman" panose="02020603050405020304" pitchFamily="18" charset="0"/>
                          <a:cs typeface="Times New Roman" panose="02020603050405020304" pitchFamily="18" charset="0"/>
                        </a:rPr>
                        <a:t>НАУЧНЫЕ ЗНАНИЯ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ru-RU" b="1" dirty="0">
                          <a:solidFill>
                            <a:srgbClr val="FF0000"/>
                          </a:solidFill>
                          <a:latin typeface="Times New Roman" panose="02020603050405020304" pitchFamily="18" charset="0"/>
                          <a:cs typeface="Times New Roman" panose="02020603050405020304" pitchFamily="18" charset="0"/>
                        </a:rPr>
                        <a:t>МЕТОДОЛОГИИ ДЕЯТЕЛЬНОСТИ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995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640960" cy="1252728"/>
          </a:xfrm>
        </p:spPr>
        <p:txBody>
          <a:bodyPr>
            <a:normAutofit/>
          </a:bodyPr>
          <a:lstStyle/>
          <a:p>
            <a:r>
              <a:rPr lang="ru-RU" sz="3200" b="1" dirty="0">
                <a:latin typeface="Times New Roman" panose="02020603050405020304" pitchFamily="18" charset="0"/>
                <a:cs typeface="Times New Roman" panose="02020603050405020304" pitchFamily="18" charset="0"/>
              </a:rPr>
              <a:t>Математическая грамотность: уровни </a:t>
            </a:r>
            <a:r>
              <a:rPr lang="en-US" sz="3200" b="1" dirty="0">
                <a:latin typeface="Times New Roman" panose="02020603050405020304" pitchFamily="18" charset="0"/>
                <a:cs typeface="Times New Roman" panose="02020603050405020304" pitchFamily="18" charset="0"/>
              </a:rPr>
              <a:t>PISA</a:t>
            </a:r>
            <a:endParaRPr lang="ru-RU" sz="3200"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9445388"/>
              </p:ext>
            </p:extLst>
          </p:nvPr>
        </p:nvGraphicFramePr>
        <p:xfrm>
          <a:off x="51538" y="1556792"/>
          <a:ext cx="9124038" cy="4145280"/>
        </p:xfrm>
        <a:graphic>
          <a:graphicData uri="http://schemas.openxmlformats.org/drawingml/2006/table">
            <a:tbl>
              <a:tblPr firstRow="1" bandRow="1">
                <a:tableStyleId>{5C22544A-7EE6-4342-B048-85BDC9FD1C3A}</a:tableStyleId>
              </a:tblPr>
              <a:tblGrid>
                <a:gridCol w="1239670">
                  <a:extLst>
                    <a:ext uri="{9D8B030D-6E8A-4147-A177-3AD203B41FA5}">
                      <a16:colId xmlns:a16="http://schemas.microsoft.com/office/drawing/2014/main" val="20000"/>
                    </a:ext>
                  </a:extLst>
                </a:gridCol>
                <a:gridCol w="7884368">
                  <a:extLst>
                    <a:ext uri="{9D8B030D-6E8A-4147-A177-3AD203B41FA5}">
                      <a16:colId xmlns:a16="http://schemas.microsoft.com/office/drawing/2014/main" val="20001"/>
                    </a:ext>
                  </a:extLst>
                </a:gridCol>
              </a:tblGrid>
              <a:tr h="370840">
                <a:tc>
                  <a:txBody>
                    <a:bodyPr/>
                    <a:lstStyle/>
                    <a:p>
                      <a:pPr algn="ctr"/>
                      <a:r>
                        <a:rPr lang="ru-RU" sz="2000" b="1" dirty="0">
                          <a:ln>
                            <a:solidFill>
                              <a:schemeClr val="bg1"/>
                            </a:solidFill>
                          </a:ln>
                          <a:solidFill>
                            <a:schemeClr val="bg1"/>
                          </a:solidFill>
                          <a:latin typeface="Times New Roman" panose="02020603050405020304" pitchFamily="18" charset="0"/>
                          <a:cs typeface="Times New Roman" panose="02020603050405020304" pitchFamily="18" charset="0"/>
                        </a:rPr>
                        <a:t>уровень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sz="2000" b="1" dirty="0">
                          <a:ln>
                            <a:solidFill>
                              <a:schemeClr val="bg1"/>
                            </a:solidFill>
                          </a:ln>
                          <a:solidFill>
                            <a:schemeClr val="bg1"/>
                          </a:solidFill>
                          <a:latin typeface="Times New Roman" panose="02020603050405020304" pitchFamily="18" charset="0"/>
                          <a:cs typeface="Times New Roman" panose="02020603050405020304" pitchFamily="18" charset="0"/>
                        </a:rPr>
                        <a:t>Умения</a:t>
                      </a:r>
                      <a:r>
                        <a:rPr lang="ru-RU" sz="2000" b="1" baseline="0" dirty="0">
                          <a:ln>
                            <a:solidFill>
                              <a:schemeClr val="bg1"/>
                            </a:solidFill>
                          </a:ln>
                          <a:solidFill>
                            <a:schemeClr val="bg1"/>
                          </a:solidFill>
                          <a:latin typeface="Times New Roman" panose="02020603050405020304" pitchFamily="18" charset="0"/>
                          <a:cs typeface="Times New Roman" panose="02020603050405020304" pitchFamily="18" charset="0"/>
                        </a:rPr>
                        <a:t> школьников</a:t>
                      </a:r>
                      <a:endParaRPr lang="ru-RU" sz="2000" b="1" dirty="0">
                        <a:ln>
                          <a:solidFill>
                            <a:schemeClr val="bg1"/>
                          </a:solidFill>
                        </a:ln>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70840">
                <a:tc>
                  <a:txBody>
                    <a:bodyPr/>
                    <a:lstStyle/>
                    <a:p>
                      <a:pPr algn="ctr"/>
                      <a:r>
                        <a:rPr lang="ru-RU" sz="20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интерпретировать ситуации в контекстах, которые требуют не более чем прямого вывода;</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извлекать соответствующую информацию из одного источника и использовать один способ наглядного представления;</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использовать основные алгоритмы, формулы, процедуры для решения проблем, связанных с целыми числами.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ru-RU" sz="2000" b="1"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Wingdings" panose="05000000000000000000" pitchFamily="2" charset="2"/>
                        <a:buChar char="Ø"/>
                      </a:pPr>
                      <a:r>
                        <a:rPr lang="ru-RU" sz="1800" kern="1200" dirty="0">
                          <a:solidFill>
                            <a:schemeClr val="dk1"/>
                          </a:solidFill>
                          <a:effectLst/>
                          <a:latin typeface="+mn-lt"/>
                          <a:ea typeface="+mn-ea"/>
                          <a:cs typeface="+mn-cs"/>
                        </a:rPr>
                        <a:t> </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отвечать на вопросы, связанные со знакомыми контекстами, где присутствует вся соответствующая информация и вопросы четко определены;</a:t>
                      </a:r>
                    </a:p>
                    <a:p>
                      <a:pPr marL="285750" indent="-285750" algn="just">
                        <a:buFont typeface="Wingdings" panose="05000000000000000000" pitchFamily="2" charset="2"/>
                        <a:buChar char="Ø"/>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идентифицировать информацию и выполнять рутинные процедуры в соответствии с прямыми инструкциями в конкретных ситуациях;</a:t>
                      </a:r>
                    </a:p>
                    <a:p>
                      <a:pPr marL="285750" indent="-285750" algn="just">
                        <a:buFont typeface="Wingdings" panose="05000000000000000000" pitchFamily="2" charset="2"/>
                        <a:buChar char="Ø"/>
                      </a:pPr>
                      <a:r>
                        <a:rPr lang="ru-RU" sz="1800" kern="1200" dirty="0">
                          <a:solidFill>
                            <a:schemeClr val="dk1"/>
                          </a:solidFill>
                          <a:effectLst/>
                          <a:latin typeface="Times New Roman" panose="02020603050405020304" pitchFamily="18" charset="0"/>
                          <a:ea typeface="+mn-ea"/>
                          <a:cs typeface="Times New Roman" panose="02020603050405020304" pitchFamily="18" charset="0"/>
                        </a:rPr>
                        <a:t>выполнять действия, которые почти всегда очевидны и следуют непосредственно из данных математических условий.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Прямоугольник 3"/>
          <p:cNvSpPr/>
          <p:nvPr/>
        </p:nvSpPr>
        <p:spPr>
          <a:xfrm>
            <a:off x="33246" y="5657671"/>
            <a:ext cx="9132277" cy="1200329"/>
          </a:xfrm>
          <a:prstGeom prst="rect">
            <a:avLst/>
          </a:prstGeom>
        </p:spPr>
        <p:txBody>
          <a:bodyPr wrap="square">
            <a:spAutoFit/>
          </a:bodyPr>
          <a:lstStyle/>
          <a:p>
            <a:r>
              <a:rPr lang="en-US" dirty="0">
                <a:solidFill>
                  <a:schemeClr val="dk1"/>
                </a:solidFill>
              </a:rPr>
              <a:t>PISA</a:t>
            </a:r>
            <a:r>
              <a:rPr lang="ru-RU" dirty="0">
                <a:solidFill>
                  <a:schemeClr val="dk1"/>
                </a:solidFill>
              </a:rPr>
              <a:t> 2015 </a:t>
            </a:r>
            <a:r>
              <a:rPr lang="en-US" dirty="0">
                <a:solidFill>
                  <a:schemeClr val="dk1"/>
                </a:solidFill>
              </a:rPr>
              <a:t>Results</a:t>
            </a:r>
            <a:r>
              <a:rPr lang="ru-RU" dirty="0">
                <a:solidFill>
                  <a:schemeClr val="dk1"/>
                </a:solidFill>
              </a:rPr>
              <a:t>. </a:t>
            </a:r>
            <a:r>
              <a:rPr lang="en-US" dirty="0">
                <a:solidFill>
                  <a:schemeClr val="dk1"/>
                </a:solidFill>
              </a:rPr>
              <a:t>Excellence and Equity in Education. Volume 1. URL: </a:t>
            </a:r>
            <a:r>
              <a:rPr lang="en-US" u="sng" dirty="0">
                <a:solidFill>
                  <a:schemeClr val="dk1"/>
                </a:solidFill>
                <a:hlinkClick r:id="rId2"/>
              </a:rPr>
              <a:t>https://www.oecd-ilibrary.org/docserver/9789264266490-en.pdf?expires=1561869141&amp;id=id&amp;accname=guest&amp;checksum=AF49DD8B36D7B9F993AEF1AE0CB19EA4</a:t>
            </a:r>
            <a:endParaRPr lang="ru-RU" dirty="0">
              <a:solidFill>
                <a:schemeClr val="dk1"/>
              </a:solidFill>
            </a:endParaRPr>
          </a:p>
        </p:txBody>
      </p:sp>
    </p:spTree>
    <p:extLst>
      <p:ext uri="{BB962C8B-B14F-4D97-AF65-F5344CB8AC3E}">
        <p14:creationId xmlns:p14="http://schemas.microsoft.com/office/powerpoint/2010/main" val="114982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H="1">
            <a:off x="2628125" y="96041"/>
            <a:ext cx="6058674" cy="849920"/>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4" name="Прямая соединительная линия 3"/>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8124" y="175044"/>
            <a:ext cx="6058675" cy="438517"/>
          </a:xfrm>
          <a:prstGeom prst="rect">
            <a:avLst/>
          </a:prstGeom>
          <a:noFill/>
        </p:spPr>
        <p:txBody>
          <a:bodyPr wrap="square" lIns="105092" tIns="52546" rIns="105092" bIns="52546">
            <a:spAutoFit/>
          </a:bodyPr>
          <a:lstStyle/>
          <a:p>
            <a:pPr>
              <a:lnSpc>
                <a:spcPct val="90000"/>
              </a:lnSpc>
              <a:defRPr/>
            </a:pPr>
            <a:r>
              <a:rPr lang="ru-RU" sz="2400" spc="-34" dirty="0" err="1">
                <a:solidFill>
                  <a:srgbClr val="294790"/>
                </a:solidFill>
                <a:latin typeface="Calibri" pitchFamily="34" charset="0"/>
              </a:rPr>
              <a:t>Ситуационность</a:t>
            </a:r>
            <a:r>
              <a:rPr lang="ru-RU" sz="2400" spc="-34" dirty="0">
                <a:solidFill>
                  <a:srgbClr val="294790"/>
                </a:solidFill>
                <a:latin typeface="Calibri" pitchFamily="34" charset="0"/>
              </a:rPr>
              <a:t> знаний: </a:t>
            </a:r>
            <a:r>
              <a:rPr lang="ru-RU" sz="2400" b="1" spc="-34" dirty="0">
                <a:solidFill>
                  <a:srgbClr val="294790"/>
                </a:solidFill>
                <a:latin typeface="Calibri" pitchFamily="34" charset="0"/>
              </a:rPr>
              <a:t>ПРИМЕР</a:t>
            </a:r>
          </a:p>
        </p:txBody>
      </p:sp>
      <p:sp>
        <p:nvSpPr>
          <p:cNvPr id="16" name="Прямоугольник 15"/>
          <p:cNvSpPr/>
          <p:nvPr/>
        </p:nvSpPr>
        <p:spPr>
          <a:xfrm>
            <a:off x="1475656" y="2780928"/>
            <a:ext cx="7416824" cy="2308324"/>
          </a:xfrm>
          <a:prstGeom prst="rect">
            <a:avLst/>
          </a:prstGeom>
          <a:noFill/>
        </p:spPr>
        <p:txBody>
          <a:bodyPr wrap="square">
            <a:spAutoFit/>
          </a:bodyPr>
          <a:lstStyle/>
          <a:p>
            <a:pPr algn="just" eaLnBrk="0" hangingPunct="0">
              <a:defRPr/>
            </a:pPr>
            <a:r>
              <a:rPr lang="ru-RU" sz="2400" b="1" spc="-60" dirty="0"/>
              <a:t>   </a:t>
            </a:r>
            <a:r>
              <a:rPr lang="ru-RU" sz="2400" b="1" spc="-60" dirty="0">
                <a:solidFill>
                  <a:srgbClr val="002060"/>
                </a:solidFill>
                <a:latin typeface="Times New Roman" panose="02020603050405020304" pitchFamily="18" charset="0"/>
                <a:cs typeface="Times New Roman" panose="02020603050405020304" pitchFamily="18" charset="0"/>
              </a:rPr>
              <a:t>За год двигатель на корабле потребляет 3 500 000 л топлива, 1 литр топлива стоит 0,42 р.</a:t>
            </a:r>
          </a:p>
          <a:p>
            <a:pPr algn="just" eaLnBrk="0" hangingPunct="0">
              <a:defRPr/>
            </a:pPr>
            <a:r>
              <a:rPr lang="ru-RU" sz="2400" b="1" spc="-60" dirty="0">
                <a:solidFill>
                  <a:srgbClr val="002060"/>
                </a:solidFill>
                <a:latin typeface="Times New Roman" panose="02020603050405020304" pitchFamily="18" charset="0"/>
                <a:cs typeface="Times New Roman" panose="02020603050405020304" pitchFamily="18" charset="0"/>
              </a:rPr>
              <a:t>  Установка паруса на корабле стоит 2500 000 руб. Парус экономит 20% топлива.</a:t>
            </a:r>
          </a:p>
          <a:p>
            <a:pPr algn="just" eaLnBrk="0" hangingPunct="0">
              <a:defRPr/>
            </a:pPr>
            <a:r>
              <a:rPr lang="ru-RU" sz="2400" b="1" spc="-60" dirty="0">
                <a:solidFill>
                  <a:srgbClr val="002060"/>
                </a:solidFill>
                <a:latin typeface="Times New Roman" panose="02020603050405020304" pitchFamily="18" charset="0"/>
                <a:cs typeface="Times New Roman" panose="02020603050405020304" pitchFamily="18" charset="0"/>
              </a:rPr>
              <a:t>   Через сколько лет экономия топлива покроет стоимость установки паруса?</a:t>
            </a:r>
          </a:p>
        </p:txBody>
      </p:sp>
      <p:sp>
        <p:nvSpPr>
          <p:cNvPr id="17" name="Скругленный прямоугольник 31"/>
          <p:cNvSpPr>
            <a:spLocks noChangeArrowheads="1"/>
          </p:cNvSpPr>
          <p:nvPr/>
        </p:nvSpPr>
        <p:spPr bwMode="auto">
          <a:xfrm>
            <a:off x="4492162" y="5476672"/>
            <a:ext cx="4194637" cy="819386"/>
          </a:xfrm>
          <a:prstGeom prst="roundRect">
            <a:avLst>
              <a:gd name="adj" fmla="val 16667"/>
            </a:avLst>
          </a:prstGeom>
          <a:solidFill>
            <a:schemeClr val="tx2">
              <a:lumMod val="60000"/>
              <a:lumOff val="4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800" b="1" dirty="0">
                <a:solidFill>
                  <a:schemeClr val="bg1"/>
                </a:solidFill>
                <a:latin typeface="Times New Roman" panose="02020603050405020304" pitchFamily="18" charset="0"/>
                <a:cs typeface="Times New Roman" panose="02020603050405020304" pitchFamily="18" charset="0"/>
              </a:rPr>
              <a:t>Россия, 5-6 </a:t>
            </a:r>
            <a:r>
              <a:rPr lang="ru-RU" altLang="ru-RU" sz="2800" b="1" dirty="0" err="1">
                <a:solidFill>
                  <a:schemeClr val="bg1"/>
                </a:solidFill>
                <a:latin typeface="Times New Roman" panose="02020603050405020304" pitchFamily="18" charset="0"/>
                <a:cs typeface="Times New Roman" panose="02020603050405020304" pitchFamily="18" charset="0"/>
              </a:rPr>
              <a:t>кл</a:t>
            </a:r>
            <a:r>
              <a:rPr lang="ru-RU" altLang="ru-RU" sz="2800" b="1" dirty="0">
                <a:solidFill>
                  <a:schemeClr val="bg1"/>
                </a:solidFill>
                <a:latin typeface="Times New Roman" panose="02020603050405020304" pitchFamily="18" charset="0"/>
                <a:cs typeface="Times New Roman" panose="02020603050405020304" pitchFamily="18" charset="0"/>
              </a:rPr>
              <a:t>.: ≈50%</a:t>
            </a:r>
          </a:p>
        </p:txBody>
      </p:sp>
      <p:sp>
        <p:nvSpPr>
          <p:cNvPr id="20" name="Скругленный прямоугольник 31"/>
          <p:cNvSpPr>
            <a:spLocks noChangeArrowheads="1"/>
          </p:cNvSpPr>
          <p:nvPr/>
        </p:nvSpPr>
        <p:spPr bwMode="auto">
          <a:xfrm>
            <a:off x="694327" y="1594943"/>
            <a:ext cx="3157593" cy="591767"/>
          </a:xfrm>
          <a:prstGeom prst="roundRect">
            <a:avLst>
              <a:gd name="adj" fmla="val 16667"/>
            </a:avLst>
          </a:prstGeom>
          <a:solidFill>
            <a:schemeClr val="accent1">
              <a:lumMod val="20000"/>
              <a:lumOff val="8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b="1" spc="-34" dirty="0">
                <a:solidFill>
                  <a:srgbClr val="294790"/>
                </a:solidFill>
                <a:latin typeface="Calibri" pitchFamily="34" charset="0"/>
                <a:cs typeface="+mn-cs"/>
              </a:rPr>
              <a:t>С простой структурой</a:t>
            </a:r>
          </a:p>
        </p:txBody>
      </p:sp>
      <p:pic>
        <p:nvPicPr>
          <p:cNvPr id="9" name="Рисунок 8"/>
          <p:cNvPicPr>
            <a:picLocks noChangeAspect="1"/>
          </p:cNvPicPr>
          <p:nvPr/>
        </p:nvPicPr>
        <p:blipFill>
          <a:blip r:embed="rId2"/>
          <a:stretch>
            <a:fillRect/>
          </a:stretch>
        </p:blipFill>
        <p:spPr>
          <a:xfrm>
            <a:off x="539552" y="341569"/>
            <a:ext cx="1096341" cy="837206"/>
          </a:xfrm>
          <a:prstGeom prst="rect">
            <a:avLst/>
          </a:prstGeom>
        </p:spPr>
      </p:pic>
    </p:spTree>
    <p:extLst>
      <p:ext uri="{BB962C8B-B14F-4D97-AF65-F5344CB8AC3E}">
        <p14:creationId xmlns:p14="http://schemas.microsoft.com/office/powerpoint/2010/main" val="165325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H="1">
            <a:off x="2628125" y="96041"/>
            <a:ext cx="6058674" cy="849920"/>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4" name="Прямая соединительная линия 3"/>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91068" y="175045"/>
            <a:ext cx="6195731" cy="438517"/>
          </a:xfrm>
          <a:prstGeom prst="rect">
            <a:avLst/>
          </a:prstGeom>
          <a:noFill/>
        </p:spPr>
        <p:txBody>
          <a:bodyPr wrap="square" lIns="105092" tIns="52546" rIns="105092" bIns="52546">
            <a:spAutoFit/>
          </a:bodyPr>
          <a:lstStyle/>
          <a:p>
            <a:pPr>
              <a:lnSpc>
                <a:spcPct val="90000"/>
              </a:lnSpc>
              <a:defRPr/>
            </a:pPr>
            <a:r>
              <a:rPr lang="ru-RU" sz="2400" b="1" spc="-34" dirty="0" err="1">
                <a:solidFill>
                  <a:srgbClr val="294790"/>
                </a:solidFill>
                <a:latin typeface="Times New Roman" panose="02020603050405020304" pitchFamily="18" charset="0"/>
                <a:cs typeface="Times New Roman" panose="02020603050405020304" pitchFamily="18" charset="0"/>
              </a:rPr>
              <a:t>Ситуационность</a:t>
            </a:r>
            <a:r>
              <a:rPr lang="ru-RU" sz="2400" b="1" spc="-34" dirty="0">
                <a:solidFill>
                  <a:srgbClr val="294790"/>
                </a:solidFill>
                <a:latin typeface="Times New Roman" panose="02020603050405020304" pitchFamily="18" charset="0"/>
                <a:cs typeface="Times New Roman" panose="02020603050405020304" pitchFamily="18" charset="0"/>
              </a:rPr>
              <a:t> знаний:  ПРИМЕР</a:t>
            </a:r>
          </a:p>
        </p:txBody>
      </p:sp>
      <p:sp>
        <p:nvSpPr>
          <p:cNvPr id="9" name="Прямоугольник 8"/>
          <p:cNvSpPr/>
          <p:nvPr/>
        </p:nvSpPr>
        <p:spPr>
          <a:xfrm>
            <a:off x="32979" y="1444164"/>
            <a:ext cx="7505952" cy="2142125"/>
          </a:xfrm>
          <a:prstGeom prst="rect">
            <a:avLst/>
          </a:prstGeom>
          <a:solidFill>
            <a:srgbClr val="002060"/>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ru-RU"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ПАРУСНЫЕ КОРАБЛИ</a:t>
            </a:r>
          </a:p>
          <a:p>
            <a:pPr marL="0" marR="0" lvl="0" indent="0" algn="just" defTabSz="914400" eaLnBrk="0" fontAlgn="base" latinLnBrk="0" hangingPunct="0">
              <a:lnSpc>
                <a:spcPct val="80000"/>
              </a:lnSpc>
              <a:spcBef>
                <a:spcPct val="0"/>
              </a:spcBef>
              <a:spcAft>
                <a:spcPct val="0"/>
              </a:spcAft>
              <a:buClrTx/>
              <a:buSzTx/>
              <a:buFontTx/>
              <a:buNone/>
              <a:tabLst/>
              <a:defRPr/>
            </a:pPr>
            <a:r>
              <a:rPr kumimoji="0" lang="ru-RU"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r>
              <a:rPr kumimoji="0" lang="ru-RU"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Девяносто пять процентов товаров в мире перевозят по морю примерно 50 000 танкеров, грузовых кораблей и  контейнеровозов. Большинство этих кораблей используют дизельное топливо.</a:t>
            </a:r>
          </a:p>
          <a:p>
            <a:pPr marL="0" marR="0" lvl="0" indent="0" algn="just" defTabSz="914400" eaLnBrk="0" fontAlgn="base" latinLnBrk="0" hangingPunct="0">
              <a:lnSpc>
                <a:spcPct val="80000"/>
              </a:lnSpc>
              <a:spcBef>
                <a:spcPct val="0"/>
              </a:spcBef>
              <a:spcAft>
                <a:spcPct val="0"/>
              </a:spcAft>
              <a:buClrTx/>
              <a:buSzTx/>
              <a:buFontTx/>
              <a:buNone/>
              <a:tabLst/>
              <a:defRPr/>
            </a:pPr>
            <a:r>
              <a:rPr kumimoji="0" lang="ru-RU"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Инженеры планируют разработать поддержку кораблей, используя силу ветра. Их предложение заключается в прикреплении к кораблям </a:t>
            </a:r>
            <a:r>
              <a:rPr kumimoji="0" lang="ru-RU" b="1" i="0" u="none" strike="noStrike" kern="0" cap="none" spc="0" normalizeH="0" baseline="0" noProof="0" dirty="0" err="1">
                <a:ln>
                  <a:noFill/>
                </a:ln>
                <a:solidFill>
                  <a:srgbClr val="FFFFFF"/>
                </a:solidFill>
                <a:effectLst/>
                <a:uLnTx/>
                <a:uFillTx/>
                <a:latin typeface="Times New Roman" panose="02020603050405020304" pitchFamily="18" charset="0"/>
                <a:cs typeface="Times New Roman" panose="02020603050405020304" pitchFamily="18" charset="0"/>
              </a:rPr>
              <a:t>кайтов</a:t>
            </a:r>
            <a:r>
              <a:rPr kumimoji="0" lang="ru-RU"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(парящих в воздухе парусов) и использовании силы ветра, чтобы уменьшить расход  дизельного топлива и его влияние на окружающую среду</a:t>
            </a:r>
            <a:r>
              <a:rPr kumimoji="0" lang="ru-RU"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a:t>
            </a:r>
            <a:r>
              <a:rPr kumimoji="0" lang="ru-RU"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ru-RU"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11" name="Bild 6" descr=":screen-capture-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4700" y="1599106"/>
            <a:ext cx="1599299" cy="174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3559" b="11105"/>
          <a:stretch>
            <a:fillRect/>
          </a:stretch>
        </p:blipFill>
        <p:spPr bwMode="auto">
          <a:xfrm>
            <a:off x="0" y="3587725"/>
            <a:ext cx="3265550" cy="32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3304298" y="3519632"/>
            <a:ext cx="5839702" cy="14219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just" defTabSz="914400" eaLnBrk="0" fontAlgn="base" latinLnBrk="0" hangingPunct="0">
              <a:lnSpc>
                <a:spcPct val="90000"/>
              </a:lnSpc>
              <a:spcBef>
                <a:spcPct val="0"/>
              </a:spcBef>
              <a:spcAft>
                <a:spcPct val="0"/>
              </a:spcAft>
              <a:buClrTx/>
              <a:buSzTx/>
              <a:buFontTx/>
              <a:buNone/>
              <a:tabLst/>
              <a:defRPr/>
            </a:pPr>
            <a:r>
              <a:rPr kumimoji="0" lang="ru-RU" sz="1600" b="1" i="0" u="none" strike="noStrike" kern="0" cap="none" spc="-60" normalizeH="0" baseline="0" noProof="0" dirty="0">
                <a:ln>
                  <a:noFill/>
                </a:ln>
                <a:solidFill>
                  <a:srgbClr val="002060"/>
                </a:solidFill>
                <a:effectLst/>
                <a:uLnTx/>
                <a:uFillTx/>
                <a:latin typeface="Arial" panose="020B0604020202020204" pitchFamily="34" charset="0"/>
                <a:cs typeface="Arial" panose="020B0604020202020204" pitchFamily="34" charset="0"/>
              </a:rPr>
              <a:t>Вопрос 4. ПАРУСНЫЕ КОРАБЛИ</a:t>
            </a:r>
          </a:p>
          <a:p>
            <a:pPr marL="0" marR="0" lvl="0" indent="0" algn="just" defTabSz="914400" eaLnBrk="0" fontAlgn="base" latinLnBrk="0" hangingPunct="0">
              <a:lnSpc>
                <a:spcPct val="90000"/>
              </a:lnSpc>
              <a:spcBef>
                <a:spcPct val="0"/>
              </a:spcBef>
              <a:spcAft>
                <a:spcPct val="0"/>
              </a:spcAft>
              <a:buClrTx/>
              <a:buSzTx/>
              <a:buFontTx/>
              <a:buNone/>
              <a:tabLst/>
              <a:defRPr/>
            </a:pPr>
            <a:r>
              <a:rPr kumimoji="0" lang="ru-RU" sz="1600" b="0" i="0" u="none" strike="noStrike" kern="0" cap="none" spc="-6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ru-RU" sz="1600" b="1" i="0" u="none" strike="noStrike" kern="0" cap="none" spc="-60" normalizeH="0" baseline="0" noProof="0" dirty="0">
                <a:ln>
                  <a:noFill/>
                </a:ln>
                <a:solidFill>
                  <a:srgbClr val="002060"/>
                </a:solidFill>
                <a:effectLst/>
                <a:uLnTx/>
                <a:uFillTx/>
                <a:latin typeface="Arial" panose="020B0604020202020204" pitchFamily="34" charset="0"/>
                <a:cs typeface="Arial" panose="020B0604020202020204" pitchFamily="34" charset="0"/>
              </a:rPr>
              <a:t>Из-за высокой стоимости дизельного топлива в 0,42 </a:t>
            </a:r>
            <a:r>
              <a:rPr kumimoji="0" lang="ru-RU" sz="1600" b="1" i="0" u="none" strike="noStrike" kern="0" cap="none" spc="-60" normalizeH="0" baseline="0" noProof="0" dirty="0" err="1">
                <a:ln>
                  <a:noFill/>
                </a:ln>
                <a:solidFill>
                  <a:srgbClr val="002060"/>
                </a:solidFill>
                <a:effectLst/>
                <a:uLnTx/>
                <a:uFillTx/>
                <a:latin typeface="Arial" panose="020B0604020202020204" pitchFamily="34" charset="0"/>
                <a:cs typeface="Arial" panose="020B0604020202020204" pitchFamily="34" charset="0"/>
              </a:rPr>
              <a:t>зеда</a:t>
            </a:r>
            <a:r>
              <a:rPr kumimoji="0" lang="ru-RU" sz="1600" b="1" i="0" u="none" strike="noStrike" kern="0" cap="none" spc="-60" normalizeH="0" baseline="0" noProof="0" dirty="0">
                <a:ln>
                  <a:noFill/>
                </a:ln>
                <a:solidFill>
                  <a:srgbClr val="002060"/>
                </a:solidFill>
                <a:effectLst/>
                <a:uLnTx/>
                <a:uFillTx/>
                <a:latin typeface="Arial" panose="020B0604020202020204" pitchFamily="34" charset="0"/>
                <a:cs typeface="Arial" panose="020B0604020202020204" pitchFamily="34" charset="0"/>
              </a:rPr>
              <a:t> за литр хозяева корабля «Новая волна» думают о том, чтобы снабдить свой корабль </a:t>
            </a:r>
            <a:r>
              <a:rPr kumimoji="0" lang="ru-RU" sz="1600" b="1" i="0" u="none" strike="noStrike" kern="0" cap="none" spc="-60" normalizeH="0" baseline="0" noProof="0" dirty="0" err="1">
                <a:ln>
                  <a:noFill/>
                </a:ln>
                <a:solidFill>
                  <a:srgbClr val="002060"/>
                </a:solidFill>
                <a:effectLst/>
                <a:uLnTx/>
                <a:uFillTx/>
                <a:latin typeface="Arial" panose="020B0604020202020204" pitchFamily="34" charset="0"/>
                <a:cs typeface="Arial" panose="020B0604020202020204" pitchFamily="34" charset="0"/>
              </a:rPr>
              <a:t>кайтом</a:t>
            </a:r>
            <a:r>
              <a:rPr kumimoji="0" lang="ru-RU" sz="1600" b="1" i="0" u="none" strike="noStrike" kern="0" cap="none" spc="-60" normalizeH="0" baseline="0" noProof="0" dirty="0">
                <a:ln>
                  <a:noFill/>
                </a:ln>
                <a:solidFill>
                  <a:srgbClr val="002060"/>
                </a:solidFill>
                <a:effectLst/>
                <a:uLnTx/>
                <a:uFillTx/>
                <a:latin typeface="Arial" panose="020B0604020202020204" pitchFamily="34" charset="0"/>
                <a:cs typeface="Arial" panose="020B0604020202020204" pitchFamily="34" charset="0"/>
              </a:rPr>
              <a:t>.</a:t>
            </a:r>
          </a:p>
          <a:p>
            <a:pPr marL="0" marR="0" lvl="0" indent="0" algn="just" defTabSz="914400" eaLnBrk="0" fontAlgn="base" latinLnBrk="0" hangingPunct="0">
              <a:lnSpc>
                <a:spcPct val="90000"/>
              </a:lnSpc>
              <a:spcBef>
                <a:spcPct val="0"/>
              </a:spcBef>
              <a:spcAft>
                <a:spcPct val="0"/>
              </a:spcAft>
              <a:buClrTx/>
              <a:buSzTx/>
              <a:buFontTx/>
              <a:buNone/>
              <a:tabLst/>
              <a:defRPr/>
            </a:pPr>
            <a:r>
              <a:rPr kumimoji="0" lang="ru-RU" sz="1600" b="1" i="0" u="none" strike="noStrike" kern="0" cap="none" spc="-60" normalizeH="0" baseline="0" noProof="0" dirty="0">
                <a:ln>
                  <a:noFill/>
                </a:ln>
                <a:solidFill>
                  <a:srgbClr val="002060"/>
                </a:solidFill>
                <a:effectLst/>
                <a:uLnTx/>
                <a:uFillTx/>
                <a:latin typeface="Arial" panose="020B0604020202020204" pitchFamily="34" charset="0"/>
                <a:cs typeface="Arial" panose="020B0604020202020204" pitchFamily="34" charset="0"/>
              </a:rPr>
              <a:t>  Подсчитано, что подобный </a:t>
            </a:r>
            <a:r>
              <a:rPr kumimoji="0" lang="ru-RU" sz="1600" b="1" i="0" u="none" strike="noStrike" kern="0" cap="none" spc="-60" normalizeH="0" baseline="0" noProof="0" dirty="0" err="1">
                <a:ln>
                  <a:noFill/>
                </a:ln>
                <a:solidFill>
                  <a:srgbClr val="002060"/>
                </a:solidFill>
                <a:effectLst/>
                <a:uLnTx/>
                <a:uFillTx/>
                <a:latin typeface="Arial" panose="020B0604020202020204" pitchFamily="34" charset="0"/>
                <a:cs typeface="Arial" panose="020B0604020202020204" pitchFamily="34" charset="0"/>
              </a:rPr>
              <a:t>кайт</a:t>
            </a:r>
            <a:r>
              <a:rPr kumimoji="0" lang="ru-RU" sz="1600" b="1" i="0" u="none" strike="noStrike" kern="0" cap="none" spc="-60" normalizeH="0" baseline="0" noProof="0" dirty="0">
                <a:ln>
                  <a:noFill/>
                </a:ln>
                <a:solidFill>
                  <a:srgbClr val="002060"/>
                </a:solidFill>
                <a:effectLst/>
                <a:uLnTx/>
                <a:uFillTx/>
                <a:latin typeface="Arial" panose="020B0604020202020204" pitchFamily="34" charset="0"/>
                <a:cs typeface="Arial" panose="020B0604020202020204" pitchFamily="34" charset="0"/>
              </a:rPr>
              <a:t> даёт возможность уменьшить расход дизельного топлива на 20%.</a:t>
            </a:r>
          </a:p>
        </p:txBody>
      </p:sp>
      <p:sp>
        <p:nvSpPr>
          <p:cNvPr id="14" name="Прямоугольник 13"/>
          <p:cNvSpPr/>
          <p:nvPr/>
        </p:nvSpPr>
        <p:spPr>
          <a:xfrm>
            <a:off x="3304298" y="4929364"/>
            <a:ext cx="5839701" cy="1421928"/>
          </a:xfrm>
          <a:prstGeom prst="rect">
            <a:avLst/>
          </a:prstGeom>
          <a:solidFill>
            <a:srgbClr val="002060"/>
          </a:solidFill>
        </p:spPr>
        <p:txBody>
          <a:bodyPr wrap="square">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ru-RU"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ru-RU"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Стоимость установки </a:t>
            </a:r>
            <a:r>
              <a:rPr kumimoji="0" lang="ru-RU"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кайта</a:t>
            </a:r>
            <a:r>
              <a:rPr kumimoji="0" lang="ru-RU"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на </a:t>
            </a:r>
            <a:r>
              <a:rPr kumimoji="0" lang="ru-RU" b="1" i="1"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«Новой волне» </a:t>
            </a:r>
            <a:r>
              <a:rPr kumimoji="0" lang="ru-RU"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составляет 2 500 000 </a:t>
            </a:r>
            <a:r>
              <a:rPr kumimoji="0" lang="ru-RU"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зедов</a:t>
            </a:r>
            <a:r>
              <a:rPr kumimoji="0" lang="ru-RU"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Через сколько примерно лет экономия на дизельном топливе покроет стоимость установки </a:t>
            </a:r>
            <a:r>
              <a:rPr kumimoji="0" lang="ru-RU"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кайта</a:t>
            </a:r>
            <a:r>
              <a:rPr kumimoji="0" lang="ru-RU"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a:t>
            </a:r>
          </a:p>
          <a:p>
            <a:pPr marL="0" marR="0" lvl="0" indent="0" defTabSz="914400" eaLnBrk="0" fontAlgn="base" latinLnBrk="0" hangingPunct="0">
              <a:lnSpc>
                <a:spcPct val="80000"/>
              </a:lnSpc>
              <a:spcBef>
                <a:spcPct val="0"/>
              </a:spcBef>
              <a:spcAft>
                <a:spcPct val="0"/>
              </a:spcAft>
              <a:buClrTx/>
              <a:buSzTx/>
              <a:buFontTx/>
              <a:buNone/>
              <a:tabLst/>
              <a:defRPr/>
            </a:pPr>
            <a:r>
              <a:rPr kumimoji="0" lang="ru-RU"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Приведите вычисления, подтверждающие ваш ответ.</a:t>
            </a:r>
          </a:p>
        </p:txBody>
      </p:sp>
      <p:sp>
        <p:nvSpPr>
          <p:cNvPr id="15" name="Скругленный прямоугольник 31"/>
          <p:cNvSpPr>
            <a:spLocks noChangeArrowheads="1"/>
          </p:cNvSpPr>
          <p:nvPr/>
        </p:nvSpPr>
        <p:spPr bwMode="auto">
          <a:xfrm>
            <a:off x="175008" y="778944"/>
            <a:ext cx="4632120" cy="591767"/>
          </a:xfrm>
          <a:prstGeom prst="roundRect">
            <a:avLst>
              <a:gd name="adj" fmla="val 16667"/>
            </a:avLst>
          </a:prstGeom>
          <a:solidFill>
            <a:schemeClr val="accent1">
              <a:lumMod val="20000"/>
              <a:lumOff val="8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400" b="1" spc="-34" dirty="0">
                <a:solidFill>
                  <a:srgbClr val="294790"/>
                </a:solidFill>
                <a:latin typeface="Calibri" pitchFamily="34" charset="0"/>
                <a:cs typeface="+mn-cs"/>
              </a:rPr>
              <a:t>Со сложной составной структурой</a:t>
            </a:r>
          </a:p>
        </p:txBody>
      </p:sp>
      <p:sp>
        <p:nvSpPr>
          <p:cNvPr id="17" name="Скругленный прямоугольник 31"/>
          <p:cNvSpPr>
            <a:spLocks noChangeArrowheads="1"/>
          </p:cNvSpPr>
          <p:nvPr/>
        </p:nvSpPr>
        <p:spPr bwMode="auto">
          <a:xfrm>
            <a:off x="2730503" y="6381328"/>
            <a:ext cx="2181690" cy="476672"/>
          </a:xfrm>
          <a:prstGeom prst="roundRect">
            <a:avLst>
              <a:gd name="adj" fmla="val 16667"/>
            </a:avLst>
          </a:prstGeom>
          <a:solidFill>
            <a:schemeClr val="tx2">
              <a:lumMod val="60000"/>
              <a:lumOff val="40000"/>
            </a:schemeClr>
          </a:solidFill>
          <a:ln w="9525" algn="ctr">
            <a:solidFill>
              <a:schemeClr val="tx1"/>
            </a:solidFill>
            <a:round/>
            <a:headEnd/>
            <a:tailEnd/>
          </a:ln>
        </p:spPr>
        <p:txBody>
          <a:bodyPr wrap="none" lIns="90000" tIns="46800" rIns="90000" bIns="468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a:solidFill>
                  <a:schemeClr val="bg1"/>
                </a:solidFill>
                <a:latin typeface="Times New Roman" panose="02020603050405020304" pitchFamily="18" charset="0"/>
                <a:cs typeface="Times New Roman" panose="02020603050405020304" pitchFamily="18" charset="0"/>
              </a:rPr>
              <a:t>Россия: ≈16%</a:t>
            </a:r>
          </a:p>
        </p:txBody>
      </p:sp>
    </p:spTree>
    <p:extLst>
      <p:ext uri="{BB962C8B-B14F-4D97-AF65-F5344CB8AC3E}">
        <p14:creationId xmlns:p14="http://schemas.microsoft.com/office/powerpoint/2010/main" val="3826692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640"/>
            <a:ext cx="1202376" cy="1512168"/>
          </a:xfrm>
          <a:prstGeom prst="rect">
            <a:avLst/>
          </a:prstGeom>
        </p:spPr>
      </p:pic>
      <p:sp>
        <p:nvSpPr>
          <p:cNvPr id="2" name="Заголовок 1"/>
          <p:cNvSpPr>
            <a:spLocks noGrp="1"/>
          </p:cNvSpPr>
          <p:nvPr>
            <p:ph type="title"/>
          </p:nvPr>
        </p:nvSpPr>
        <p:spPr>
          <a:xfrm>
            <a:off x="1415692" y="143497"/>
            <a:ext cx="7620804" cy="1252728"/>
          </a:xfrm>
        </p:spPr>
        <p:txBody>
          <a:bodyPr>
            <a:normAutofit/>
          </a:bodyPr>
          <a:lstStyle/>
          <a:p>
            <a:r>
              <a:rPr lang="ru-RU" sz="3200" b="1" dirty="0">
                <a:solidFill>
                  <a:schemeClr val="bg1"/>
                </a:solidFill>
                <a:latin typeface="Times New Roman" panose="02020603050405020304" pitchFamily="18" charset="0"/>
                <a:cs typeface="Times New Roman" panose="02020603050405020304" pitchFamily="18" charset="0"/>
              </a:rPr>
              <a:t>Функциональная грамотность как цель, ценность и результат образования</a:t>
            </a:r>
          </a:p>
        </p:txBody>
      </p:sp>
      <p:sp>
        <p:nvSpPr>
          <p:cNvPr id="6" name="TextBox 5"/>
          <p:cNvSpPr txBox="1"/>
          <p:nvPr/>
        </p:nvSpPr>
        <p:spPr>
          <a:xfrm>
            <a:off x="14379" y="2420888"/>
            <a:ext cx="9166966" cy="4524315"/>
          </a:xfrm>
          <a:prstGeom prst="rect">
            <a:avLst/>
          </a:prstGeom>
          <a:noFill/>
        </p:spPr>
        <p:txBody>
          <a:bodyPr wrap="square" rtlCol="0">
            <a:spAutoFit/>
          </a:bodyPr>
          <a:lstStyle/>
          <a:p>
            <a:pPr algn="just"/>
            <a:r>
              <a:rPr lang="ru-RU" sz="3200" b="1" dirty="0">
                <a:solidFill>
                  <a:srgbClr val="002060"/>
                </a:solidFill>
                <a:latin typeface="Times New Roman" panose="02020603050405020304" pitchFamily="18" charset="0"/>
                <a:cs typeface="Times New Roman" panose="02020603050405020304" pitchFamily="18" charset="0"/>
              </a:rPr>
              <a:t>Функциональная грамотность на ступени общего образования рассматривается как образовательный результат, интегрирующий личностные, метапредметные и предметные результаты. Уровень образованности подразумевает использование полученных знаний для решения актуальных проблем обучения и общения, социального и личностного взаимодействия. </a:t>
            </a:r>
          </a:p>
        </p:txBody>
      </p:sp>
    </p:spTree>
    <p:extLst>
      <p:ext uri="{BB962C8B-B14F-4D97-AF65-F5344CB8AC3E}">
        <p14:creationId xmlns:p14="http://schemas.microsoft.com/office/powerpoint/2010/main" val="262434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70392"/>
          </a:xfrm>
        </p:spPr>
        <p:txBody>
          <a:bodyPr>
            <a:normAutofit/>
          </a:bodyPr>
          <a:lstStyle/>
          <a:p>
            <a:pPr algn="r"/>
            <a:r>
              <a:rPr lang="ru-RU" sz="2800" b="1" i="1" dirty="0">
                <a:latin typeface="Times New Roman" panose="02020603050405020304" pitchFamily="18" charset="0"/>
                <a:cs typeface="Times New Roman" panose="02020603050405020304" pitchFamily="18" charset="0"/>
              </a:rPr>
              <a:t>Актуальность проблемы</a:t>
            </a:r>
          </a:p>
        </p:txBody>
      </p:sp>
      <p:cxnSp>
        <p:nvCxnSpPr>
          <p:cNvPr id="4" name="Прямая соединительная линия 3"/>
          <p:cNvCxnSpPr>
            <a:stCxn id="2" idx="2"/>
          </p:cNvCxnSpPr>
          <p:nvPr/>
        </p:nvCxnSpPr>
        <p:spPr>
          <a:xfrm>
            <a:off x="4572000" y="908720"/>
            <a:ext cx="4104456"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40386" y="2692332"/>
            <a:ext cx="8640960" cy="3046988"/>
          </a:xfrm>
          <a:prstGeom prst="rect">
            <a:avLst/>
          </a:prstGeom>
          <a:noFill/>
        </p:spPr>
        <p:txBody>
          <a:bodyPr wrap="square" rtlCol="0">
            <a:spAutoFit/>
          </a:bodyPr>
          <a:lstStyle/>
          <a:p>
            <a:r>
              <a:rPr lang="ru-RU" sz="3200" b="1" dirty="0">
                <a:solidFill>
                  <a:srgbClr val="C00000"/>
                </a:solidFill>
                <a:latin typeface="Times New Roman" panose="02020603050405020304" pitchFamily="18" charset="0"/>
                <a:cs typeface="Times New Roman" panose="02020603050405020304" pitchFamily="18" charset="0"/>
              </a:rPr>
              <a:t>Рост числа функционально неграмотных людей</a:t>
            </a:r>
          </a:p>
          <a:p>
            <a:pPr marL="45720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 читательская, математическая, финансовая, естественно-научная  неграмотность</a:t>
            </a:r>
          </a:p>
          <a:p>
            <a:endParaRPr lang="ru-RU" sz="32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539552" y="490117"/>
            <a:ext cx="1096341" cy="837206"/>
          </a:xfrm>
          <a:prstGeom prst="rect">
            <a:avLst/>
          </a:prstGeom>
        </p:spPr>
      </p:pic>
    </p:spTree>
    <p:extLst>
      <p:ext uri="{BB962C8B-B14F-4D97-AF65-F5344CB8AC3E}">
        <p14:creationId xmlns:p14="http://schemas.microsoft.com/office/powerpoint/2010/main" val="73959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70392"/>
          </a:xfrm>
        </p:spPr>
        <p:txBody>
          <a:bodyPr>
            <a:normAutofit/>
          </a:bodyPr>
          <a:lstStyle/>
          <a:p>
            <a:pPr algn="r"/>
            <a:r>
              <a:rPr lang="ru-RU" sz="2800" b="1" i="1" dirty="0">
                <a:latin typeface="Times New Roman" panose="02020603050405020304" pitchFamily="18" charset="0"/>
                <a:cs typeface="Times New Roman" panose="02020603050405020304" pitchFamily="18" charset="0"/>
              </a:rPr>
              <a:t>Актуальность проблемы</a:t>
            </a:r>
          </a:p>
        </p:txBody>
      </p:sp>
      <p:cxnSp>
        <p:nvCxnSpPr>
          <p:cNvPr id="4" name="Прямая соединительная линия 3"/>
          <p:cNvCxnSpPr>
            <a:stCxn id="2" idx="2"/>
          </p:cNvCxnSpPr>
          <p:nvPr/>
        </p:nvCxnSpPr>
        <p:spPr>
          <a:xfrm>
            <a:off x="4572000" y="908720"/>
            <a:ext cx="4104456" cy="0"/>
          </a:xfrm>
          <a:prstGeom prst="line">
            <a:avLst/>
          </a:prstGeom>
        </p:spPr>
        <p:style>
          <a:lnRef idx="3">
            <a:schemeClr val="dk1"/>
          </a:lnRef>
          <a:fillRef idx="0">
            <a:schemeClr val="dk1"/>
          </a:fillRef>
          <a:effectRef idx="2">
            <a:schemeClr val="dk1"/>
          </a:effectRef>
          <a:fontRef idx="minor">
            <a:schemeClr val="tx1"/>
          </a:fontRef>
        </p:style>
      </p:cxnSp>
      <p:pic>
        <p:nvPicPr>
          <p:cNvPr id="1026" name="Picture 2" descr="C:\Users\admin\Desktop\Пособие ФГ\Чит.грамотность взрослых.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 y="0"/>
            <a:ext cx="9141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95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05102" y="1345490"/>
            <a:ext cx="4749800" cy="338554"/>
          </a:xfrm>
          <a:prstGeom prst="rect">
            <a:avLst/>
          </a:prstGeom>
        </p:spPr>
        <p:txBody>
          <a:bodyPr wrap="square">
            <a:spAutoFit/>
          </a:bodyPr>
          <a:lstStyle/>
          <a:p>
            <a:r>
              <a:rPr lang="ru-RU" sz="1600" b="1" dirty="0">
                <a:solidFill>
                  <a:srgbClr val="006FC0"/>
                </a:solidFill>
                <a:latin typeface="Tahoma"/>
                <a:ea typeface="+mj-ea"/>
                <a:cs typeface="Tahoma"/>
              </a:rPr>
              <a:t> </a:t>
            </a:r>
          </a:p>
        </p:txBody>
      </p:sp>
      <p:sp>
        <p:nvSpPr>
          <p:cNvPr id="5" name="Прямоугольник 4"/>
          <p:cNvSpPr/>
          <p:nvPr/>
        </p:nvSpPr>
        <p:spPr>
          <a:xfrm>
            <a:off x="4180270" y="2564904"/>
            <a:ext cx="4863844" cy="3785652"/>
          </a:xfrm>
          <a:prstGeom prst="rect">
            <a:avLst/>
          </a:prstGeom>
        </p:spPr>
        <p:txBody>
          <a:bodyPr wrap="square">
            <a:spAutoFit/>
          </a:bodyPr>
          <a:lstStyle/>
          <a:p>
            <a:r>
              <a:rPr lang="ru-RU" sz="2000" b="1" dirty="0">
                <a:solidFill>
                  <a:srgbClr val="C00000"/>
                </a:solidFill>
                <a:latin typeface="Times New Roman" panose="02020603050405020304" pitchFamily="18" charset="0"/>
                <a:cs typeface="Times New Roman" panose="02020603050405020304" pitchFamily="18" charset="0"/>
              </a:rPr>
              <a:t>Основная идея</a:t>
            </a:r>
            <a:r>
              <a:rPr lang="ru-RU" sz="2000" b="1" dirty="0">
                <a:solidFill>
                  <a:schemeClr val="tx2">
                    <a:lumMod val="75000"/>
                  </a:schemeClr>
                </a:solidFill>
              </a:rPr>
              <a:t> </a:t>
            </a:r>
            <a:r>
              <a:rPr lang="ru-RU" sz="2000" dirty="0">
                <a:solidFill>
                  <a:schemeClr val="tx2">
                    <a:lumMod val="75000"/>
                  </a:schemeClr>
                </a:solidFill>
              </a:rPr>
              <a:t>– </a:t>
            </a:r>
            <a:r>
              <a:rPr lang="ru-RU" sz="2000" b="1" dirty="0">
                <a:solidFill>
                  <a:srgbClr val="002060"/>
                </a:solidFill>
                <a:latin typeface="Times New Roman" panose="02020603050405020304" pitchFamily="18" charset="0"/>
                <a:cs typeface="Times New Roman" panose="02020603050405020304" pitchFamily="18" charset="0"/>
              </a:rPr>
              <a:t>учитывая дефициты, характерные для всей выборки РФ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a:t>
            </a:r>
            <a:r>
              <a:rPr lang="en-US" sz="2000" b="1" dirty="0">
                <a:solidFill>
                  <a:srgbClr val="002060"/>
                </a:solidFill>
                <a:latin typeface="Times New Roman" panose="02020603050405020304" pitchFamily="18" charset="0"/>
                <a:cs typeface="Times New Roman" panose="02020603050405020304" pitchFamily="18" charset="0"/>
              </a:rPr>
              <a:t>PISA 2015</a:t>
            </a:r>
            <a:r>
              <a:rPr lang="ru-RU" sz="2000" b="1" dirty="0">
                <a:solidFill>
                  <a:srgbClr val="002060"/>
                </a:solidFill>
                <a:latin typeface="Times New Roman" panose="02020603050405020304" pitchFamily="18" charset="0"/>
                <a:cs typeface="Times New Roman" panose="02020603050405020304" pitchFamily="18" charset="0"/>
              </a:rPr>
              <a:t>), выявить как уже имеющиеся трудности, так и потенциально возможные проблемы. </a:t>
            </a:r>
          </a:p>
          <a:p>
            <a:r>
              <a:rPr lang="ru-RU" sz="2000" b="1" dirty="0">
                <a:solidFill>
                  <a:srgbClr val="C00000"/>
                </a:solidFill>
                <a:latin typeface="Times New Roman" panose="02020603050405020304" pitchFamily="18" charset="0"/>
                <a:cs typeface="Times New Roman" panose="02020603050405020304" pitchFamily="18" charset="0"/>
              </a:rPr>
              <a:t>Назначение теста: </a:t>
            </a:r>
            <a:r>
              <a:rPr lang="ru-RU" sz="2000" b="1" dirty="0">
                <a:solidFill>
                  <a:schemeClr val="tx2">
                    <a:lumMod val="75000"/>
                  </a:schemeClr>
                </a:solidFill>
                <a:latin typeface="Times New Roman" panose="02020603050405020304" pitchFamily="18" charset="0"/>
                <a:cs typeface="Times New Roman" panose="02020603050405020304" pitchFamily="18" charset="0"/>
              </a:rPr>
              <a:t>познакомить учащихся с инструментарием</a:t>
            </a:r>
          </a:p>
          <a:p>
            <a:r>
              <a:rPr lang="ru-RU" sz="2000" b="1" dirty="0">
                <a:solidFill>
                  <a:srgbClr val="C00000"/>
                </a:solidFill>
                <a:latin typeface="Times New Roman" panose="02020603050405020304" pitchFamily="18" charset="0"/>
                <a:cs typeface="Times New Roman" panose="02020603050405020304" pitchFamily="18" charset="0"/>
              </a:rPr>
              <a:t>Вид тестов: </a:t>
            </a:r>
            <a:r>
              <a:rPr lang="ru-RU" sz="2000" b="1" dirty="0">
                <a:solidFill>
                  <a:schemeClr val="tx2">
                    <a:lumMod val="75000"/>
                  </a:schemeClr>
                </a:solidFill>
                <a:latin typeface="Times New Roman" panose="02020603050405020304" pitchFamily="18" charset="0"/>
                <a:cs typeface="Times New Roman" panose="02020603050405020304" pitchFamily="18" charset="0"/>
              </a:rPr>
              <a:t>он-</a:t>
            </a:r>
            <a:r>
              <a:rPr lang="ru-RU" sz="2000" b="1" dirty="0" err="1">
                <a:solidFill>
                  <a:schemeClr val="tx2">
                    <a:lumMod val="75000"/>
                  </a:schemeClr>
                </a:solidFill>
                <a:latin typeface="Times New Roman" panose="02020603050405020304" pitchFamily="18" charset="0"/>
                <a:cs typeface="Times New Roman" panose="02020603050405020304" pitchFamily="18" charset="0"/>
              </a:rPr>
              <a:t>лайн</a:t>
            </a:r>
            <a:r>
              <a:rPr lang="ru-RU" sz="2000" b="1" dirty="0">
                <a:solidFill>
                  <a:schemeClr val="tx2">
                    <a:lumMod val="75000"/>
                  </a:schemeClr>
                </a:solidFill>
                <a:latin typeface="Times New Roman" panose="02020603050405020304" pitchFamily="18" charset="0"/>
                <a:cs typeface="Times New Roman" panose="02020603050405020304" pitchFamily="18" charset="0"/>
              </a:rPr>
              <a:t> тестирование с использованием модуля РОСТ АСУ РСО</a:t>
            </a:r>
          </a:p>
          <a:p>
            <a:r>
              <a:rPr lang="ru-RU" sz="2000" b="1" dirty="0">
                <a:solidFill>
                  <a:srgbClr val="C00000"/>
                </a:solidFill>
                <a:latin typeface="Times New Roman" panose="02020603050405020304" pitchFamily="18" charset="0"/>
                <a:cs typeface="Times New Roman" panose="02020603050405020304" pitchFamily="18" charset="0"/>
              </a:rPr>
              <a:t>Период проведения: </a:t>
            </a:r>
            <a:r>
              <a:rPr lang="ru-RU" sz="2000" b="1" dirty="0">
                <a:solidFill>
                  <a:schemeClr val="tx2">
                    <a:lumMod val="75000"/>
                  </a:schemeClr>
                </a:solidFill>
                <a:latin typeface="Times New Roman" panose="02020603050405020304" pitchFamily="18" charset="0"/>
                <a:cs typeface="Times New Roman" panose="02020603050405020304" pitchFamily="18" charset="0"/>
              </a:rPr>
              <a:t>20-29 ноября 2019 г.</a:t>
            </a:r>
          </a:p>
          <a:p>
            <a:r>
              <a:rPr lang="ru-RU" sz="2000" b="1" dirty="0">
                <a:solidFill>
                  <a:srgbClr val="C00000"/>
                </a:solidFill>
                <a:latin typeface="Times New Roman" panose="02020603050405020304" pitchFamily="18" charset="0"/>
                <a:cs typeface="Times New Roman" panose="02020603050405020304" pitchFamily="18" charset="0"/>
              </a:rPr>
              <a:t>Объем выборки: </a:t>
            </a:r>
            <a:r>
              <a:rPr lang="ru-RU" sz="2000" b="1" dirty="0">
                <a:solidFill>
                  <a:schemeClr val="tx2">
                    <a:lumMod val="75000"/>
                  </a:schemeClr>
                </a:solidFill>
                <a:latin typeface="Times New Roman" panose="02020603050405020304" pitchFamily="18" charset="0"/>
                <a:cs typeface="Times New Roman" panose="02020603050405020304" pitchFamily="18" charset="0"/>
              </a:rPr>
              <a:t>тотальная</a:t>
            </a:r>
          </a:p>
        </p:txBody>
      </p:sp>
      <p:sp>
        <p:nvSpPr>
          <p:cNvPr id="7" name="Прямоугольник 6"/>
          <p:cNvSpPr/>
          <p:nvPr/>
        </p:nvSpPr>
        <p:spPr>
          <a:xfrm flipH="1">
            <a:off x="2628125" y="176723"/>
            <a:ext cx="6058674" cy="1103314"/>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8" name="Прямая соединительная линия 7"/>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p:nvPicPr>
        <p:blipFill>
          <a:blip r:embed="rId2"/>
          <a:stretch>
            <a:fillRect/>
          </a:stretch>
        </p:blipFill>
        <p:spPr>
          <a:xfrm>
            <a:off x="335771" y="212321"/>
            <a:ext cx="1096341" cy="837206"/>
          </a:xfrm>
          <a:prstGeom prst="rect">
            <a:avLst/>
          </a:prstGeom>
        </p:spPr>
      </p:pic>
      <p:sp>
        <p:nvSpPr>
          <p:cNvPr id="10" name="TextBox 9"/>
          <p:cNvSpPr txBox="1"/>
          <p:nvPr/>
        </p:nvSpPr>
        <p:spPr>
          <a:xfrm>
            <a:off x="1547665" y="176724"/>
            <a:ext cx="7344816" cy="1435713"/>
          </a:xfrm>
          <a:prstGeom prst="rect">
            <a:avLst/>
          </a:prstGeom>
          <a:solidFill>
            <a:schemeClr val="bg1"/>
          </a:solidFill>
          <a:ln>
            <a:solidFill>
              <a:srgbClr val="002060"/>
            </a:solidFill>
          </a:ln>
        </p:spPr>
        <p:txBody>
          <a:bodyPr wrap="square" lIns="105092" tIns="52546" rIns="105092" bIns="52546">
            <a:spAutoFit/>
          </a:bodyPr>
          <a:lstStyle/>
          <a:p>
            <a:pPr>
              <a:lnSpc>
                <a:spcPct val="90000"/>
              </a:lnSpc>
              <a:defRPr/>
            </a:pPr>
            <a:r>
              <a:rPr lang="ru-RU" sz="2400" b="1" spc="-34" dirty="0">
                <a:solidFill>
                  <a:srgbClr val="294790"/>
                </a:solidFill>
                <a:latin typeface="Times New Roman" panose="02020603050405020304" pitchFamily="18" charset="0"/>
                <a:cs typeface="Times New Roman" panose="02020603050405020304" pitchFamily="18" charset="0"/>
              </a:rPr>
              <a:t>Проведение мониторингов степени </a:t>
            </a:r>
            <a:r>
              <a:rPr lang="ru-RU" sz="2400" b="1" spc="-34" dirty="0" err="1">
                <a:solidFill>
                  <a:srgbClr val="294790"/>
                </a:solidFill>
                <a:latin typeface="Times New Roman" panose="02020603050405020304" pitchFamily="18" charset="0"/>
                <a:cs typeface="Times New Roman" panose="02020603050405020304" pitchFamily="18" charset="0"/>
              </a:rPr>
              <a:t>сформированности</a:t>
            </a:r>
            <a:r>
              <a:rPr lang="ru-RU" sz="2400" b="1" spc="-34" dirty="0">
                <a:solidFill>
                  <a:srgbClr val="294790"/>
                </a:solidFill>
                <a:latin typeface="Times New Roman" panose="02020603050405020304" pitchFamily="18" charset="0"/>
                <a:cs typeface="Times New Roman" panose="02020603050405020304" pitchFamily="18" charset="0"/>
              </a:rPr>
              <a:t> читательской, математической и естественнонаучной грамотности обучающихся: </a:t>
            </a:r>
          </a:p>
          <a:p>
            <a:pPr>
              <a:lnSpc>
                <a:spcPct val="90000"/>
              </a:lnSpc>
              <a:defRPr/>
            </a:pPr>
            <a:r>
              <a:rPr lang="ru-RU" sz="2400" b="1" spc="-34" dirty="0">
                <a:solidFill>
                  <a:srgbClr val="294790"/>
                </a:solidFill>
                <a:latin typeface="Times New Roman" panose="02020603050405020304" pitchFamily="18" charset="0"/>
                <a:cs typeface="Times New Roman" panose="02020603050405020304" pitchFamily="18" charset="0"/>
              </a:rPr>
              <a:t>7-классники</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02" y="1772816"/>
            <a:ext cx="3908468" cy="3744416"/>
          </a:xfrm>
          <a:prstGeom prst="rect">
            <a:avLst/>
          </a:prstGeom>
          <a:ln w="3175">
            <a:solidFill>
              <a:schemeClr val="tx1"/>
            </a:solidFill>
          </a:ln>
        </p:spPr>
      </p:pic>
      <p:sp>
        <p:nvSpPr>
          <p:cNvPr id="12" name="Прямоугольник 11"/>
          <p:cNvSpPr/>
          <p:nvPr/>
        </p:nvSpPr>
        <p:spPr>
          <a:xfrm>
            <a:off x="1138634" y="1986857"/>
            <a:ext cx="2929309" cy="1246495"/>
          </a:xfrm>
          <a:prstGeom prst="rect">
            <a:avLst/>
          </a:prstGeom>
        </p:spPr>
        <p:txBody>
          <a:bodyPr wrap="square">
            <a:spAutoFit/>
          </a:bodyPr>
          <a:lstStyle/>
          <a:p>
            <a:r>
              <a:rPr lang="ru-RU" sz="1500" b="1" spc="-11" dirty="0">
                <a:solidFill>
                  <a:srgbClr val="006FC0"/>
                </a:solidFill>
                <a:latin typeface="Tahoma" panose="020B0604030504040204" pitchFamily="34" charset="0"/>
                <a:ea typeface="Tahoma" panose="020B0604030504040204" pitchFamily="34" charset="0"/>
                <a:cs typeface="Tahoma" panose="020B0604030504040204" pitchFamily="34" charset="0"/>
              </a:rPr>
              <a:t>Поручение Губернатора Самарской области по итогам августовской конференции работников образования </a:t>
            </a:r>
          </a:p>
        </p:txBody>
      </p:sp>
      <p:sp>
        <p:nvSpPr>
          <p:cNvPr id="13" name="Прямоугольник 12"/>
          <p:cNvSpPr/>
          <p:nvPr/>
        </p:nvSpPr>
        <p:spPr>
          <a:xfrm>
            <a:off x="299275" y="3326570"/>
            <a:ext cx="3880995" cy="2031325"/>
          </a:xfrm>
          <a:prstGeom prst="rect">
            <a:avLst/>
          </a:prstGeom>
        </p:spPr>
        <p:txBody>
          <a:bodyPr wrap="square">
            <a:spAutoFit/>
          </a:bodyPr>
          <a:lstStyle/>
          <a:p>
            <a:pPr algn="ctr"/>
            <a:r>
              <a:rPr lang="ru-RU" sz="1200" i="1" dirty="0">
                <a:latin typeface="Tahoma" panose="020B0604030504040204" pitchFamily="34" charset="0"/>
                <a:ea typeface="Tahoma" panose="020B0604030504040204" pitchFamily="34" charset="0"/>
                <a:cs typeface="Tahoma" panose="020B0604030504040204" pitchFamily="34" charset="0"/>
              </a:rPr>
              <a:t>… </a:t>
            </a:r>
            <a:r>
              <a:rPr lang="ru-RU"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начиная с 2019 года организовывать проведение региональных мониторингов… степени </a:t>
            </a:r>
            <a:r>
              <a:rPr lang="ru-RU" b="1" i="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сформированности</a:t>
            </a:r>
            <a:r>
              <a:rPr lang="ru-RU" b="1" i="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читательской, математической и естественнонаучной грамотности обучающихся</a:t>
            </a:r>
          </a:p>
        </p:txBody>
      </p:sp>
    </p:spTree>
    <p:extLst>
      <p:ext uri="{BB962C8B-B14F-4D97-AF65-F5344CB8AC3E}">
        <p14:creationId xmlns:p14="http://schemas.microsoft.com/office/powerpoint/2010/main" val="1421296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flipH="1">
            <a:off x="2628125" y="176723"/>
            <a:ext cx="6058674" cy="1103314"/>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10" name="Прямая соединительная линия 9"/>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a:blip r:embed="rId2"/>
          <a:stretch>
            <a:fillRect/>
          </a:stretch>
        </p:blipFill>
        <p:spPr>
          <a:xfrm>
            <a:off x="335771" y="212321"/>
            <a:ext cx="1096341" cy="837206"/>
          </a:xfrm>
          <a:prstGeom prst="rect">
            <a:avLst/>
          </a:prstGeom>
        </p:spPr>
      </p:pic>
      <p:sp>
        <p:nvSpPr>
          <p:cNvPr id="12" name="TextBox 11"/>
          <p:cNvSpPr txBox="1"/>
          <p:nvPr/>
        </p:nvSpPr>
        <p:spPr>
          <a:xfrm>
            <a:off x="2384675" y="176724"/>
            <a:ext cx="6507805" cy="1269514"/>
          </a:xfrm>
          <a:prstGeom prst="rect">
            <a:avLst/>
          </a:prstGeom>
          <a:solidFill>
            <a:schemeClr val="bg1"/>
          </a:solidFill>
        </p:spPr>
        <p:txBody>
          <a:bodyPr wrap="square" lIns="105092" tIns="52546" rIns="105092" bIns="52546">
            <a:spAutoFit/>
          </a:bodyPr>
          <a:lstStyle/>
          <a:p>
            <a:pPr>
              <a:lnSpc>
                <a:spcPct val="90000"/>
              </a:lnSpc>
              <a:defRPr/>
            </a:pPr>
            <a:r>
              <a:rPr lang="ru-RU" sz="2100" b="1" spc="-34" dirty="0">
                <a:solidFill>
                  <a:srgbClr val="294790"/>
                </a:solidFill>
                <a:latin typeface="Times New Roman" panose="02020603050405020304" pitchFamily="18" charset="0"/>
                <a:cs typeface="Times New Roman" panose="02020603050405020304" pitchFamily="18" charset="0"/>
              </a:rPr>
              <a:t>Проведение мониторингов степени </a:t>
            </a:r>
            <a:r>
              <a:rPr lang="ru-RU" sz="2100" b="1" spc="-34" dirty="0" err="1">
                <a:solidFill>
                  <a:srgbClr val="294790"/>
                </a:solidFill>
                <a:latin typeface="Times New Roman" panose="02020603050405020304" pitchFamily="18" charset="0"/>
                <a:cs typeface="Times New Roman" panose="02020603050405020304" pitchFamily="18" charset="0"/>
              </a:rPr>
              <a:t>сформированности</a:t>
            </a:r>
            <a:r>
              <a:rPr lang="ru-RU" sz="2100" b="1" spc="-34" dirty="0">
                <a:solidFill>
                  <a:srgbClr val="294790"/>
                </a:solidFill>
                <a:latin typeface="Times New Roman" panose="02020603050405020304" pitchFamily="18" charset="0"/>
                <a:cs typeface="Times New Roman" panose="02020603050405020304" pitchFamily="18" charset="0"/>
              </a:rPr>
              <a:t> читательской, математической и естественнонаучной грамотности обучающихся: </a:t>
            </a:r>
          </a:p>
          <a:p>
            <a:pPr>
              <a:lnSpc>
                <a:spcPct val="90000"/>
              </a:lnSpc>
              <a:defRPr/>
            </a:pPr>
            <a:r>
              <a:rPr lang="ru-RU" sz="2100" b="1" spc="-34" dirty="0">
                <a:solidFill>
                  <a:srgbClr val="294790"/>
                </a:solidFill>
                <a:latin typeface="Times New Roman" panose="02020603050405020304" pitchFamily="18" charset="0"/>
                <a:cs typeface="Times New Roman" panose="02020603050405020304" pitchFamily="18" charset="0"/>
              </a:rPr>
              <a:t>Примеры заданий</a:t>
            </a:r>
          </a:p>
        </p:txBody>
      </p:sp>
      <p:pic>
        <p:nvPicPr>
          <p:cNvPr id="5" name="Рисунок 4"/>
          <p:cNvPicPr>
            <a:picLocks noChangeAspect="1"/>
          </p:cNvPicPr>
          <p:nvPr/>
        </p:nvPicPr>
        <p:blipFill>
          <a:blip r:embed="rId3"/>
          <a:stretch>
            <a:fillRect/>
          </a:stretch>
        </p:blipFill>
        <p:spPr>
          <a:xfrm>
            <a:off x="167801" y="1140752"/>
            <a:ext cx="7020938" cy="5265704"/>
          </a:xfrm>
          <a:prstGeom prst="rect">
            <a:avLst/>
          </a:prstGeom>
        </p:spPr>
      </p:pic>
      <p:pic>
        <p:nvPicPr>
          <p:cNvPr id="7" name="Рисунок 6"/>
          <p:cNvPicPr>
            <a:picLocks noChangeAspect="1"/>
          </p:cNvPicPr>
          <p:nvPr/>
        </p:nvPicPr>
        <p:blipFill rotWithShape="1">
          <a:blip r:embed="rId4"/>
          <a:srcRect r="3384" b="7127"/>
          <a:stretch/>
        </p:blipFill>
        <p:spPr>
          <a:xfrm>
            <a:off x="1155484" y="1280038"/>
            <a:ext cx="7213346" cy="5200395"/>
          </a:xfrm>
          <a:prstGeom prst="rect">
            <a:avLst/>
          </a:prstGeom>
        </p:spPr>
      </p:pic>
      <p:pic>
        <p:nvPicPr>
          <p:cNvPr id="8" name="Рисунок 7"/>
          <p:cNvPicPr>
            <a:picLocks noChangeAspect="1"/>
          </p:cNvPicPr>
          <p:nvPr/>
        </p:nvPicPr>
        <p:blipFill>
          <a:blip r:embed="rId5"/>
          <a:stretch>
            <a:fillRect/>
          </a:stretch>
        </p:blipFill>
        <p:spPr>
          <a:xfrm>
            <a:off x="0" y="1049527"/>
            <a:ext cx="9144000" cy="5342309"/>
          </a:xfrm>
          <a:prstGeom prst="rect">
            <a:avLst/>
          </a:prstGeom>
        </p:spPr>
      </p:pic>
    </p:spTree>
    <p:extLst>
      <p:ext uri="{BB962C8B-B14F-4D97-AF65-F5344CB8AC3E}">
        <p14:creationId xmlns:p14="http://schemas.microsoft.com/office/powerpoint/2010/main" val="207671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319545" y="2252137"/>
            <a:ext cx="1812004" cy="1980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5" name="Прямоугольник 4"/>
          <p:cNvSpPr/>
          <p:nvPr/>
        </p:nvSpPr>
        <p:spPr>
          <a:xfrm>
            <a:off x="375551" y="2701413"/>
            <a:ext cx="1098545" cy="1077218"/>
          </a:xfrm>
          <a:prstGeom prst="rect">
            <a:avLst/>
          </a:prstGeom>
        </p:spPr>
        <p:txBody>
          <a:bodyPr wrap="square">
            <a:spAutoFit/>
          </a:bodyPr>
          <a:lstStyle/>
          <a:p>
            <a:pPr algn="ctr"/>
            <a:r>
              <a:rPr lang="ru-RU" sz="1600" b="1" dirty="0">
                <a:solidFill>
                  <a:schemeClr val="bg1"/>
                </a:solidFill>
                <a:latin typeface="Times New Roman" panose="02020603050405020304" pitchFamily="18" charset="0"/>
                <a:cs typeface="Times New Roman" panose="02020603050405020304" pitchFamily="18" charset="0"/>
              </a:rPr>
              <a:t>Проведение мониторингов</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4" name="Стрелка вправо 3"/>
          <p:cNvSpPr/>
          <p:nvPr/>
        </p:nvSpPr>
        <p:spPr>
          <a:xfrm>
            <a:off x="2131550" y="2252137"/>
            <a:ext cx="1697517" cy="1980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7" name="Прямоугольник 6"/>
          <p:cNvSpPr/>
          <p:nvPr/>
        </p:nvSpPr>
        <p:spPr>
          <a:xfrm>
            <a:off x="2153950" y="2751468"/>
            <a:ext cx="1337929" cy="830997"/>
          </a:xfrm>
          <a:prstGeom prst="rect">
            <a:avLst/>
          </a:prstGeom>
        </p:spPr>
        <p:txBody>
          <a:bodyPr wrap="square">
            <a:spAutoFit/>
          </a:bodyPr>
          <a:lstStyle/>
          <a:p>
            <a:pPr algn="ctr"/>
            <a:r>
              <a:rPr lang="ru-RU" sz="1600" b="1" dirty="0">
                <a:solidFill>
                  <a:schemeClr val="bg1"/>
                </a:solidFill>
                <a:hlinkClick r:id="rId2" action="ppaction://hlinkpres?slideindex=1&amp;slidetitle="/>
              </a:rPr>
              <a:t>Интерпретация результатов</a:t>
            </a:r>
            <a:endParaRPr lang="ru-RU" sz="1600" dirty="0">
              <a:solidFill>
                <a:schemeClr val="bg1"/>
              </a:solidFill>
            </a:endParaRPr>
          </a:p>
        </p:txBody>
      </p:sp>
      <p:sp>
        <p:nvSpPr>
          <p:cNvPr id="8" name="Стрелка вправо 7"/>
          <p:cNvSpPr/>
          <p:nvPr/>
        </p:nvSpPr>
        <p:spPr>
          <a:xfrm>
            <a:off x="3829067" y="2252137"/>
            <a:ext cx="1758936" cy="19800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9" name="Прямоугольник 8"/>
          <p:cNvSpPr/>
          <p:nvPr/>
        </p:nvSpPr>
        <p:spPr>
          <a:xfrm>
            <a:off x="3829067" y="2701413"/>
            <a:ext cx="1562108" cy="1015663"/>
          </a:xfrm>
          <a:prstGeom prst="rect">
            <a:avLst/>
          </a:prstGeom>
        </p:spPr>
        <p:txBody>
          <a:bodyPr wrap="square">
            <a:spAutoFit/>
          </a:bodyPr>
          <a:lstStyle/>
          <a:p>
            <a:pPr algn="ctr"/>
            <a:r>
              <a:rPr lang="ru-RU" sz="1500" b="1" dirty="0">
                <a:solidFill>
                  <a:schemeClr val="bg1"/>
                </a:solidFill>
                <a:latin typeface="Times New Roman" panose="02020603050405020304" pitchFamily="18" charset="0"/>
                <a:cs typeface="Times New Roman" panose="02020603050405020304" pitchFamily="18" charset="0"/>
              </a:rPr>
              <a:t>Деятельность </a:t>
            </a:r>
          </a:p>
          <a:p>
            <a:pPr algn="ctr"/>
            <a:r>
              <a:rPr lang="ru-RU" sz="1500" b="1" dirty="0">
                <a:solidFill>
                  <a:schemeClr val="bg1"/>
                </a:solidFill>
                <a:latin typeface="Times New Roman" panose="02020603050405020304" pitchFamily="18" charset="0"/>
                <a:cs typeface="Times New Roman" panose="02020603050405020304" pitchFamily="18" charset="0"/>
              </a:rPr>
              <a:t>СИПКРО по развитию ФГ обучающихся:</a:t>
            </a:r>
            <a:endParaRPr lang="ru-RU" sz="1500"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949948" y="1470305"/>
            <a:ext cx="2942531" cy="5078313"/>
          </a:xfrm>
          <a:prstGeom prst="rect">
            <a:avLst/>
          </a:prstGeom>
        </p:spPr>
        <p:txBody>
          <a:bodyPr wrap="square">
            <a:spAutoFit/>
          </a:bodyPr>
          <a:lstStyle/>
          <a:p>
            <a:pPr algn="just">
              <a:buFont typeface="Arial" panose="020B0604020202020204" pitchFamily="34" charset="0"/>
              <a:buChar char="•"/>
              <a:tabLst>
                <a:tab pos="177800" algn="l"/>
              </a:tabLst>
            </a:pPr>
            <a:r>
              <a:rPr lang="ru-RU" sz="1400" dirty="0"/>
              <a:t>  </a:t>
            </a:r>
            <a:r>
              <a:rPr lang="ru-RU" b="1" dirty="0">
                <a:solidFill>
                  <a:srgbClr val="002060"/>
                </a:solidFill>
                <a:latin typeface="Times New Roman" panose="02020603050405020304" pitchFamily="18" charset="0"/>
                <a:cs typeface="Times New Roman" panose="02020603050405020304" pitchFamily="18" charset="0"/>
              </a:rPr>
              <a:t>Разработка новых или внесение изменений в имеющиеся программы повышения квалификации (с учетом возможных профессиональных дефицитов у педагогов разных групп школ);</a:t>
            </a:r>
          </a:p>
          <a:p>
            <a:pPr indent="-285750" algn="just">
              <a:buFont typeface="Arial" panose="020B0604020202020204" pitchFamily="34" charset="0"/>
              <a:buChar char="•"/>
              <a:tabLst>
                <a:tab pos="177800" algn="l"/>
              </a:tabLst>
            </a:pPr>
            <a:r>
              <a:rPr lang="ru-RU" b="1" dirty="0">
                <a:solidFill>
                  <a:srgbClr val="002060"/>
                </a:solidFill>
                <a:latin typeface="Times New Roman" panose="02020603050405020304" pitchFamily="18" charset="0"/>
                <a:cs typeface="Times New Roman" panose="02020603050405020304" pitchFamily="18" charset="0"/>
              </a:rPr>
              <a:t>Научно-методическое обеспечение (учителя, МО, руководители образовательных организаций, классные руководители;</a:t>
            </a:r>
          </a:p>
          <a:p>
            <a:pPr indent="-285750" algn="just">
              <a:buFont typeface="Arial" panose="020B0604020202020204" pitchFamily="34" charset="0"/>
              <a:buChar char="•"/>
              <a:tabLst>
                <a:tab pos="177800" algn="l"/>
              </a:tabLst>
            </a:pPr>
            <a:r>
              <a:rPr lang="ru-RU" b="1" dirty="0">
                <a:solidFill>
                  <a:srgbClr val="002060"/>
                </a:solidFill>
                <a:latin typeface="Times New Roman" panose="02020603050405020304" pitchFamily="18" charset="0"/>
                <a:cs typeface="Times New Roman" panose="02020603050405020304" pitchFamily="18" charset="0"/>
              </a:rPr>
              <a:t>Организация непредметных конкурсов и олимпиад для детей</a:t>
            </a:r>
          </a:p>
        </p:txBody>
      </p:sp>
      <p:sp>
        <p:nvSpPr>
          <p:cNvPr id="11" name="Левая фигурная скобка 10"/>
          <p:cNvSpPr/>
          <p:nvPr/>
        </p:nvSpPr>
        <p:spPr>
          <a:xfrm>
            <a:off x="5645167" y="1371602"/>
            <a:ext cx="304784" cy="373684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Прямоугольник 11"/>
          <p:cNvSpPr/>
          <p:nvPr/>
        </p:nvSpPr>
        <p:spPr>
          <a:xfrm flipH="1">
            <a:off x="2628125" y="176723"/>
            <a:ext cx="6058674" cy="1103314"/>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13" name="Прямая соединительная линия 12"/>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pic>
        <p:nvPicPr>
          <p:cNvPr id="14" name="Рисунок 13"/>
          <p:cNvPicPr>
            <a:picLocks noChangeAspect="1"/>
          </p:cNvPicPr>
          <p:nvPr/>
        </p:nvPicPr>
        <p:blipFill>
          <a:blip r:embed="rId3"/>
          <a:stretch>
            <a:fillRect/>
          </a:stretch>
        </p:blipFill>
        <p:spPr>
          <a:xfrm>
            <a:off x="335771" y="212321"/>
            <a:ext cx="1096341" cy="837206"/>
          </a:xfrm>
          <a:prstGeom prst="rect">
            <a:avLst/>
          </a:prstGeom>
        </p:spPr>
      </p:pic>
      <p:sp>
        <p:nvSpPr>
          <p:cNvPr id="15" name="TextBox 14"/>
          <p:cNvSpPr txBox="1"/>
          <p:nvPr/>
        </p:nvSpPr>
        <p:spPr>
          <a:xfrm>
            <a:off x="2384675" y="176724"/>
            <a:ext cx="6302124" cy="1269514"/>
          </a:xfrm>
          <a:prstGeom prst="rect">
            <a:avLst/>
          </a:prstGeom>
          <a:solidFill>
            <a:schemeClr val="bg1"/>
          </a:solidFill>
        </p:spPr>
        <p:txBody>
          <a:bodyPr wrap="square" lIns="105092" tIns="52546" rIns="105092" bIns="52546">
            <a:spAutoFit/>
          </a:bodyPr>
          <a:lstStyle/>
          <a:p>
            <a:pPr>
              <a:lnSpc>
                <a:spcPct val="90000"/>
              </a:lnSpc>
              <a:defRPr/>
            </a:pPr>
            <a:r>
              <a:rPr lang="ru-RU" sz="2100" b="1" spc="-34" dirty="0">
                <a:solidFill>
                  <a:srgbClr val="294790"/>
                </a:solidFill>
                <a:latin typeface="Times New Roman" panose="02020603050405020304" pitchFamily="18" charset="0"/>
                <a:cs typeface="Times New Roman" panose="02020603050405020304" pitchFamily="18" charset="0"/>
              </a:rPr>
              <a:t>Проведение мониторингов степени </a:t>
            </a:r>
            <a:r>
              <a:rPr lang="ru-RU" sz="2100" b="1" spc="-34" dirty="0" err="1">
                <a:solidFill>
                  <a:srgbClr val="294790"/>
                </a:solidFill>
                <a:latin typeface="Times New Roman" panose="02020603050405020304" pitchFamily="18" charset="0"/>
                <a:cs typeface="Times New Roman" panose="02020603050405020304" pitchFamily="18" charset="0"/>
              </a:rPr>
              <a:t>сформированности</a:t>
            </a:r>
            <a:r>
              <a:rPr lang="ru-RU" sz="2100" b="1" spc="-34" dirty="0">
                <a:solidFill>
                  <a:srgbClr val="294790"/>
                </a:solidFill>
                <a:latin typeface="Times New Roman" panose="02020603050405020304" pitchFamily="18" charset="0"/>
                <a:cs typeface="Times New Roman" panose="02020603050405020304" pitchFamily="18" charset="0"/>
              </a:rPr>
              <a:t> читательской, математической и естественнонаучной грамотности обучающихся: </a:t>
            </a:r>
          </a:p>
          <a:p>
            <a:pPr>
              <a:lnSpc>
                <a:spcPct val="90000"/>
              </a:lnSpc>
              <a:defRPr/>
            </a:pPr>
            <a:r>
              <a:rPr lang="ru-RU" sz="2100" b="1" spc="-34" dirty="0">
                <a:solidFill>
                  <a:srgbClr val="C00000"/>
                </a:solidFill>
                <a:latin typeface="Times New Roman" panose="02020603050405020304" pitchFamily="18" charset="0"/>
                <a:cs typeface="Times New Roman" panose="02020603050405020304" pitchFamily="18" charset="0"/>
              </a:rPr>
              <a:t>Планы мероприятий</a:t>
            </a:r>
          </a:p>
        </p:txBody>
      </p:sp>
    </p:spTree>
    <p:extLst>
      <p:ext uri="{BB962C8B-B14F-4D97-AF65-F5344CB8AC3E}">
        <p14:creationId xmlns:p14="http://schemas.microsoft.com/office/powerpoint/2010/main" val="80093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32240" y="274638"/>
            <a:ext cx="1954560" cy="490066"/>
          </a:xfrm>
          <a:ln>
            <a:solidFill>
              <a:schemeClr val="bg2">
                <a:lumMod val="75000"/>
              </a:schemeClr>
            </a:solidFill>
          </a:ln>
        </p:spPr>
        <p:txBody>
          <a:bodyPr>
            <a:noAutofit/>
          </a:bodyPr>
          <a:lstStyle/>
          <a:p>
            <a:pPr algn="r"/>
            <a:r>
              <a:rPr lang="ru-RU" sz="2800" i="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Проблема</a:t>
            </a:r>
          </a:p>
        </p:txBody>
      </p:sp>
      <p:cxnSp>
        <p:nvCxnSpPr>
          <p:cNvPr id="4" name="Прямая соединительная линия 3"/>
          <p:cNvCxnSpPr/>
          <p:nvPr/>
        </p:nvCxnSpPr>
        <p:spPr>
          <a:xfrm>
            <a:off x="5724128" y="764704"/>
            <a:ext cx="3168352" cy="0"/>
          </a:xfrm>
          <a:prstGeom prst="line">
            <a:avLst/>
          </a:prstGeom>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467544" y="1412776"/>
            <a:ext cx="8424936" cy="4247317"/>
          </a:xfrm>
          <a:prstGeom prst="rect">
            <a:avLst/>
          </a:prstGeom>
          <a:noFill/>
        </p:spPr>
        <p:txBody>
          <a:bodyPr wrap="square" rtlCol="0">
            <a:spAutoFit/>
          </a:bodyPr>
          <a:lstStyle/>
          <a:p>
            <a:r>
              <a:rPr lang="ru-RU" sz="5400" b="1" dirty="0">
                <a:solidFill>
                  <a:srgbClr val="002060"/>
                </a:solidFill>
                <a:latin typeface="Times New Roman" panose="02020603050405020304" pitchFamily="18" charset="0"/>
                <a:cs typeface="Times New Roman" panose="02020603050405020304" pitchFamily="18" charset="0"/>
              </a:rPr>
              <a:t>Принятие педагогами функциональной грамотности  как  цели, ценности и результата образования</a:t>
            </a:r>
          </a:p>
        </p:txBody>
      </p:sp>
      <p:pic>
        <p:nvPicPr>
          <p:cNvPr id="6" name="Рисунок 5"/>
          <p:cNvPicPr>
            <a:picLocks noChangeAspect="1"/>
          </p:cNvPicPr>
          <p:nvPr/>
        </p:nvPicPr>
        <p:blipFill>
          <a:blip r:embed="rId2"/>
          <a:stretch>
            <a:fillRect/>
          </a:stretch>
        </p:blipFill>
        <p:spPr>
          <a:xfrm>
            <a:off x="335771" y="212321"/>
            <a:ext cx="1096341" cy="837206"/>
          </a:xfrm>
          <a:prstGeom prst="rect">
            <a:avLst/>
          </a:prstGeom>
        </p:spPr>
      </p:pic>
    </p:spTree>
    <p:extLst>
      <p:ext uri="{BB962C8B-B14F-4D97-AF65-F5344CB8AC3E}">
        <p14:creationId xmlns:p14="http://schemas.microsoft.com/office/powerpoint/2010/main" val="172300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16632"/>
            <a:ext cx="6614190" cy="2298584"/>
          </a:xfrm>
        </p:spPr>
        <p:txBody>
          <a:bodyPr>
            <a:normAutofit fontScale="90000"/>
          </a:bodyPr>
          <a:lstStyle/>
          <a:p>
            <a:pPr algn="r"/>
            <a:br>
              <a:rPr lang="ru-RU" sz="2200" b="1" dirty="0">
                <a:solidFill>
                  <a:srgbClr val="002060"/>
                </a:solidFill>
                <a:latin typeface="Times New Roman" panose="02020603050405020304" pitchFamily="18" charset="0"/>
                <a:cs typeface="Times New Roman" panose="02020603050405020304" pitchFamily="18" charset="0"/>
              </a:rPr>
            </a:br>
            <a:br>
              <a:rPr lang="ru-RU" sz="2200" b="1"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Постиндустриальное общество – это общество, где индустриальный сектор теряет свою доминирующую роль из-за роста значимости технологического компонента, а основная производительная функция отводится науке, знаниям</a:t>
            </a:r>
            <a:br>
              <a:rPr lang="ru-RU" sz="2200" b="1" dirty="0">
                <a:solidFill>
                  <a:srgbClr val="002060"/>
                </a:solidFill>
                <a:latin typeface="Times New Roman" panose="02020603050405020304" pitchFamily="18" charset="0"/>
                <a:cs typeface="Times New Roman" panose="02020603050405020304" pitchFamily="18" charset="0"/>
              </a:rPr>
            </a:br>
            <a:r>
              <a:rPr lang="ru-RU" sz="2200" b="1" dirty="0">
                <a:solidFill>
                  <a:srgbClr val="002060"/>
                </a:solidFill>
                <a:latin typeface="Times New Roman" panose="02020603050405020304" pitchFamily="18" charset="0"/>
                <a:cs typeface="Times New Roman" panose="02020603050405020304" pitchFamily="18" charset="0"/>
              </a:rPr>
              <a:t> (Д. </a:t>
            </a:r>
            <a:r>
              <a:rPr lang="ru-RU" sz="2200" b="1" dirty="0" err="1">
                <a:solidFill>
                  <a:srgbClr val="002060"/>
                </a:solidFill>
                <a:latin typeface="Times New Roman" panose="02020603050405020304" pitchFamily="18" charset="0"/>
                <a:cs typeface="Times New Roman" panose="02020603050405020304" pitchFamily="18" charset="0"/>
              </a:rPr>
              <a:t>Рисмен</a:t>
            </a:r>
            <a:r>
              <a:rPr lang="ru-RU" sz="2200" b="1" dirty="0">
                <a:solidFill>
                  <a:srgbClr val="002060"/>
                </a:solidFill>
                <a:latin typeface="Times New Roman" panose="02020603050405020304" pitchFamily="18" charset="0"/>
                <a:cs typeface="Times New Roman" panose="02020603050405020304" pitchFamily="18" charset="0"/>
              </a:rPr>
              <a:t>, 1958; </a:t>
            </a:r>
            <a:r>
              <a:rPr lang="ru-RU" sz="2200" b="1" dirty="0" err="1">
                <a:solidFill>
                  <a:srgbClr val="002060"/>
                </a:solidFill>
                <a:latin typeface="Times New Roman" panose="02020603050405020304" pitchFamily="18" charset="0"/>
                <a:cs typeface="Times New Roman" panose="02020603050405020304" pitchFamily="18" charset="0"/>
              </a:rPr>
              <a:t>Д.Белл</a:t>
            </a:r>
            <a:r>
              <a:rPr lang="ru-RU" sz="2200" b="1" dirty="0">
                <a:solidFill>
                  <a:srgbClr val="002060"/>
                </a:solidFill>
                <a:latin typeface="Times New Roman" panose="02020603050405020304" pitchFamily="18" charset="0"/>
                <a:cs typeface="Times New Roman" panose="02020603050405020304" pitchFamily="18" charset="0"/>
              </a:rPr>
              <a:t>, 1959)</a:t>
            </a:r>
            <a:br>
              <a:rPr lang="ru-RU" sz="2200" b="1" dirty="0">
                <a:solidFill>
                  <a:srgbClr val="002060"/>
                </a:solidFill>
                <a:latin typeface="Times New Roman" panose="02020603050405020304" pitchFamily="18" charset="0"/>
                <a:cs typeface="Times New Roman" panose="02020603050405020304" pitchFamily="18" charset="0"/>
              </a:rPr>
            </a:br>
            <a:endParaRPr lang="ru-RU" sz="2200" dirty="0"/>
          </a:p>
        </p:txBody>
      </p:sp>
      <p:sp>
        <p:nvSpPr>
          <p:cNvPr id="3" name="TextBox 2"/>
          <p:cNvSpPr txBox="1"/>
          <p:nvPr/>
        </p:nvSpPr>
        <p:spPr>
          <a:xfrm>
            <a:off x="0" y="2895303"/>
            <a:ext cx="6444208" cy="3785652"/>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Ещё в 1620 году </a:t>
            </a:r>
            <a:r>
              <a:rPr lang="ru-RU" sz="2400" b="1" dirty="0" err="1">
                <a:solidFill>
                  <a:srgbClr val="002060"/>
                </a:solidFill>
                <a:latin typeface="Times New Roman" panose="02020603050405020304" pitchFamily="18" charset="0"/>
                <a:cs typeface="Times New Roman" panose="02020603050405020304" pitchFamily="18" charset="0"/>
              </a:rPr>
              <a:t>Фрэнсис</a:t>
            </a:r>
            <a:r>
              <a:rPr lang="ru-RU" sz="2400" b="1" dirty="0">
                <a:solidFill>
                  <a:srgbClr val="002060"/>
                </a:solidFill>
                <a:latin typeface="Times New Roman" panose="02020603050405020304" pitchFamily="18" charset="0"/>
                <a:cs typeface="Times New Roman" panose="02020603050405020304" pitchFamily="18" charset="0"/>
              </a:rPr>
              <a:t> Бэкон опубликовал научный манифест под названием «Новый органон». В этом трактате прозвучали ставшие знаменитыми слова: «Знание – сила». Сила знания заключается в его полезности: любое новое знание наделяет нас новыми возможностями, учит делать что-то новое или по-новому. Истинное знание изменяет нас, совершенствует, развивает. </a:t>
            </a:r>
          </a:p>
        </p:txBody>
      </p:sp>
      <p:pic>
        <p:nvPicPr>
          <p:cNvPr id="1026" name="Picture 2" descr="C:\Users\admin\Pictures\картинки\Bacon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49" y="358800"/>
            <a:ext cx="19558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7549" r="6560"/>
          <a:stretch/>
        </p:blipFill>
        <p:spPr>
          <a:xfrm>
            <a:off x="6557529" y="2636912"/>
            <a:ext cx="2452915" cy="3954237"/>
          </a:xfrm>
          <a:prstGeom prst="rect">
            <a:avLst/>
          </a:prstGeom>
        </p:spPr>
      </p:pic>
    </p:spTree>
    <p:extLst>
      <p:ext uri="{BB962C8B-B14F-4D97-AF65-F5344CB8AC3E}">
        <p14:creationId xmlns:p14="http://schemas.microsoft.com/office/powerpoint/2010/main" val="267071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flipH="1">
            <a:off x="2628125" y="96041"/>
            <a:ext cx="5904033" cy="1023772"/>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8" name="Прямая соединительная линия 7"/>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07848" y="99599"/>
            <a:ext cx="6224310" cy="1324913"/>
          </a:xfrm>
          <a:prstGeom prst="rect">
            <a:avLst/>
          </a:prstGeom>
          <a:solidFill>
            <a:schemeClr val="bg1"/>
          </a:solidFill>
          <a:ln>
            <a:solidFill>
              <a:srgbClr val="002060"/>
            </a:solidFill>
          </a:ln>
        </p:spPr>
        <p:txBody>
          <a:bodyPr wrap="square" lIns="105092" tIns="52546" rIns="105092" bIns="52546">
            <a:spAutoFit/>
          </a:bodyPr>
          <a:lstStyle/>
          <a:p>
            <a:pPr>
              <a:lnSpc>
                <a:spcPct val="90000"/>
              </a:lnSpc>
              <a:defRPr/>
            </a:pPr>
            <a:r>
              <a:rPr lang="ru-RU" sz="2200" b="1" spc="-34" dirty="0">
                <a:solidFill>
                  <a:srgbClr val="294790"/>
                </a:solidFill>
                <a:latin typeface="Times New Roman" panose="02020603050405020304" pitchFamily="18" charset="0"/>
                <a:cs typeface="Times New Roman" panose="02020603050405020304" pitchFamily="18" charset="0"/>
              </a:rPr>
              <a:t>Внедрение в систему повышения квалификации Самарской области специальных программ: </a:t>
            </a:r>
          </a:p>
          <a:p>
            <a:pPr algn="ctr">
              <a:lnSpc>
                <a:spcPct val="90000"/>
              </a:lnSpc>
              <a:defRPr/>
            </a:pPr>
            <a:r>
              <a:rPr lang="ru-RU" sz="2200" b="1" cap="small" dirty="0">
                <a:solidFill>
                  <a:srgbClr val="294790"/>
                </a:solidFill>
                <a:latin typeface="Times New Roman" panose="02020603050405020304" pitchFamily="18" charset="0"/>
                <a:cs typeface="Times New Roman" panose="02020603050405020304" pitchFamily="18" charset="0"/>
              </a:rPr>
              <a:t>Установочный семинар для специалистов  ресурсных центров</a:t>
            </a:r>
          </a:p>
        </p:txBody>
      </p:sp>
      <p:pic>
        <p:nvPicPr>
          <p:cNvPr id="10" name="Рисунок 9"/>
          <p:cNvPicPr>
            <a:picLocks noChangeAspect="1"/>
          </p:cNvPicPr>
          <p:nvPr/>
        </p:nvPicPr>
        <p:blipFill>
          <a:blip r:embed="rId2"/>
          <a:stretch>
            <a:fillRect/>
          </a:stretch>
        </p:blipFill>
        <p:spPr>
          <a:xfrm>
            <a:off x="335771" y="212321"/>
            <a:ext cx="1128884" cy="862057"/>
          </a:xfrm>
          <a:prstGeom prst="rect">
            <a:avLst/>
          </a:prstGeom>
        </p:spPr>
      </p:pic>
      <p:pic>
        <p:nvPicPr>
          <p:cNvPr id="13" name="Рисунок 12"/>
          <p:cNvPicPr>
            <a:picLocks noChangeAspect="1"/>
          </p:cNvPicPr>
          <p:nvPr/>
        </p:nvPicPr>
        <p:blipFill>
          <a:blip r:embed="rId3"/>
          <a:stretch>
            <a:fillRect/>
          </a:stretch>
        </p:blipFill>
        <p:spPr>
          <a:xfrm>
            <a:off x="179512" y="1511061"/>
            <a:ext cx="3842017" cy="3429479"/>
          </a:xfrm>
          <a:prstGeom prst="rect">
            <a:avLst/>
          </a:prstGeom>
          <a:ln w="19050">
            <a:solidFill>
              <a:srgbClr val="0070C0"/>
            </a:solidFill>
          </a:ln>
        </p:spPr>
      </p:pic>
      <p:pic>
        <p:nvPicPr>
          <p:cNvPr id="14" name="Рисунок 13"/>
          <p:cNvPicPr>
            <a:picLocks noChangeAspect="1"/>
          </p:cNvPicPr>
          <p:nvPr/>
        </p:nvPicPr>
        <p:blipFill>
          <a:blip r:embed="rId4"/>
          <a:stretch>
            <a:fillRect/>
          </a:stretch>
        </p:blipFill>
        <p:spPr>
          <a:xfrm>
            <a:off x="4271802" y="3285065"/>
            <a:ext cx="4476662" cy="3429479"/>
          </a:xfrm>
          <a:prstGeom prst="rect">
            <a:avLst/>
          </a:prstGeom>
          <a:ln w="12700">
            <a:solidFill>
              <a:srgbClr val="0070C0"/>
            </a:solidFill>
          </a:ln>
        </p:spPr>
      </p:pic>
    </p:spTree>
    <p:extLst>
      <p:ext uri="{BB962C8B-B14F-4D97-AF65-F5344CB8AC3E}">
        <p14:creationId xmlns:p14="http://schemas.microsoft.com/office/powerpoint/2010/main" val="2107401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duotone>
              <a:schemeClr val="accent1">
                <a:shade val="45000"/>
                <a:satMod val="135000"/>
              </a:schemeClr>
              <a:prstClr val="white"/>
            </a:duotone>
          </a:blip>
          <a:stretch>
            <a:fillRect/>
          </a:stretch>
        </p:blipFill>
        <p:spPr>
          <a:xfrm>
            <a:off x="4096927" y="1340768"/>
            <a:ext cx="3609494" cy="2707121"/>
          </a:xfrm>
          <a:prstGeom prst="rect">
            <a:avLst/>
          </a:prstGeom>
          <a:ln w="19050">
            <a:solidFill>
              <a:srgbClr val="0070C0"/>
            </a:solidFill>
          </a:ln>
        </p:spPr>
      </p:pic>
      <p:pic>
        <p:nvPicPr>
          <p:cNvPr id="5" name="Рисунок 4"/>
          <p:cNvPicPr>
            <a:picLocks noChangeAspect="1"/>
          </p:cNvPicPr>
          <p:nvPr/>
        </p:nvPicPr>
        <p:blipFill>
          <a:blip r:embed="rId3">
            <a:duotone>
              <a:schemeClr val="accent1">
                <a:shade val="45000"/>
                <a:satMod val="135000"/>
              </a:schemeClr>
              <a:prstClr val="white"/>
            </a:duotone>
          </a:blip>
          <a:stretch>
            <a:fillRect/>
          </a:stretch>
        </p:blipFill>
        <p:spPr>
          <a:xfrm>
            <a:off x="139380" y="1199339"/>
            <a:ext cx="3407386" cy="2555539"/>
          </a:xfrm>
          <a:prstGeom prst="rect">
            <a:avLst/>
          </a:prstGeom>
          <a:ln w="19050">
            <a:solidFill>
              <a:srgbClr val="0070C0"/>
            </a:solidFill>
          </a:ln>
        </p:spPr>
      </p:pic>
      <p:pic>
        <p:nvPicPr>
          <p:cNvPr id="6" name="Рисунок 5"/>
          <p:cNvPicPr>
            <a:picLocks noChangeAspect="1"/>
          </p:cNvPicPr>
          <p:nvPr/>
        </p:nvPicPr>
        <p:blipFill>
          <a:blip r:embed="rId4">
            <a:duotone>
              <a:schemeClr val="accent1">
                <a:shade val="45000"/>
                <a:satMod val="135000"/>
              </a:schemeClr>
              <a:prstClr val="white"/>
            </a:duotone>
          </a:blip>
          <a:stretch>
            <a:fillRect/>
          </a:stretch>
        </p:blipFill>
        <p:spPr>
          <a:xfrm>
            <a:off x="348635" y="3461815"/>
            <a:ext cx="4100228" cy="3075171"/>
          </a:xfrm>
          <a:prstGeom prst="rect">
            <a:avLst/>
          </a:prstGeom>
          <a:ln w="19050">
            <a:solidFill>
              <a:srgbClr val="0070C0"/>
            </a:solidFill>
          </a:ln>
        </p:spPr>
      </p:pic>
      <p:sp>
        <p:nvSpPr>
          <p:cNvPr id="7" name="Прямоугольник 6"/>
          <p:cNvSpPr/>
          <p:nvPr/>
        </p:nvSpPr>
        <p:spPr>
          <a:xfrm flipH="1">
            <a:off x="2628124" y="96042"/>
            <a:ext cx="6285493" cy="719073"/>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8" name="Прямая соединительная линия 7"/>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43073" y="99598"/>
            <a:ext cx="7070544" cy="1103314"/>
          </a:xfrm>
          <a:prstGeom prst="rect">
            <a:avLst/>
          </a:prstGeom>
          <a:solidFill>
            <a:schemeClr val="bg1"/>
          </a:solidFill>
          <a:ln>
            <a:solidFill>
              <a:srgbClr val="002060"/>
            </a:solidFill>
          </a:ln>
        </p:spPr>
        <p:txBody>
          <a:bodyPr wrap="square" lIns="105092" tIns="52546" rIns="105092" bIns="52546">
            <a:spAutoFit/>
          </a:bodyPr>
          <a:lstStyle/>
          <a:p>
            <a:pPr algn="ctr">
              <a:lnSpc>
                <a:spcPct val="90000"/>
              </a:lnSpc>
              <a:defRPr/>
            </a:pPr>
            <a:r>
              <a:rPr lang="ru-RU" sz="2400" b="1" spc="-34" dirty="0">
                <a:solidFill>
                  <a:srgbClr val="294790"/>
                </a:solidFill>
                <a:latin typeface="Times New Roman" panose="02020603050405020304" pitchFamily="18" charset="0"/>
                <a:cs typeface="Times New Roman" panose="02020603050405020304" pitchFamily="18" charset="0"/>
              </a:rPr>
              <a:t>Система формирования и развития функциональной грамотности в ОУ: </a:t>
            </a:r>
          </a:p>
          <a:p>
            <a:pPr algn="ctr">
              <a:lnSpc>
                <a:spcPct val="90000"/>
              </a:lnSpc>
              <a:defRPr/>
            </a:pPr>
            <a:r>
              <a:rPr lang="ru-RU" sz="2400" b="1" cap="small" dirty="0">
                <a:solidFill>
                  <a:srgbClr val="294790"/>
                </a:solidFill>
                <a:latin typeface="Times New Roman" panose="02020603050405020304" pitchFamily="18" charset="0"/>
                <a:cs typeface="Times New Roman" panose="02020603050405020304" pitchFamily="18" charset="0"/>
              </a:rPr>
              <a:t>Управленческий подход</a:t>
            </a:r>
          </a:p>
        </p:txBody>
      </p:sp>
      <p:pic>
        <p:nvPicPr>
          <p:cNvPr id="10" name="Рисунок 9"/>
          <p:cNvPicPr>
            <a:picLocks noChangeAspect="1"/>
          </p:cNvPicPr>
          <p:nvPr/>
        </p:nvPicPr>
        <p:blipFill>
          <a:blip r:embed="rId5"/>
          <a:stretch>
            <a:fillRect/>
          </a:stretch>
        </p:blipFill>
        <p:spPr>
          <a:xfrm>
            <a:off x="335771" y="212321"/>
            <a:ext cx="1128884" cy="862057"/>
          </a:xfrm>
          <a:prstGeom prst="rect">
            <a:avLst/>
          </a:prstGeom>
        </p:spPr>
      </p:pic>
      <p:pic>
        <p:nvPicPr>
          <p:cNvPr id="12" name="Рисунок 11"/>
          <p:cNvPicPr>
            <a:picLocks noChangeAspect="1"/>
          </p:cNvPicPr>
          <p:nvPr/>
        </p:nvPicPr>
        <p:blipFill>
          <a:blip r:embed="rId6">
            <a:duotone>
              <a:schemeClr val="accent1">
                <a:shade val="45000"/>
                <a:satMod val="135000"/>
              </a:schemeClr>
              <a:prstClr val="white"/>
            </a:duotone>
          </a:blip>
          <a:stretch>
            <a:fillRect/>
          </a:stretch>
        </p:blipFill>
        <p:spPr>
          <a:xfrm>
            <a:off x="4939194" y="3749782"/>
            <a:ext cx="3853794" cy="2890346"/>
          </a:xfrm>
          <a:prstGeom prst="rect">
            <a:avLst/>
          </a:prstGeom>
          <a:ln w="19050">
            <a:solidFill>
              <a:srgbClr val="0070C0"/>
            </a:solidFill>
          </a:ln>
        </p:spPr>
      </p:pic>
    </p:spTree>
    <p:extLst>
      <p:ext uri="{BB962C8B-B14F-4D97-AF65-F5344CB8AC3E}">
        <p14:creationId xmlns:p14="http://schemas.microsoft.com/office/powerpoint/2010/main" val="560626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352550" y="41275"/>
            <a:ext cx="7665244" cy="947738"/>
          </a:xfrm>
          <a:solidFill>
            <a:schemeClr val="bg1"/>
          </a:solidFill>
          <a:ln>
            <a:solidFill>
              <a:srgbClr val="002060"/>
            </a:solidFill>
          </a:ln>
        </p:spPr>
        <p:txBody>
          <a:bodyPr>
            <a:normAutofit fontScale="90000"/>
          </a:bodyPr>
          <a:lstStyle/>
          <a:p>
            <a:pPr algn="ctr" eaLnBrk="1" hangingPunct="1"/>
            <a:r>
              <a:rPr lang="ru-RU" altLang="ru-RU" sz="2800" b="1" dirty="0">
                <a:solidFill>
                  <a:srgbClr val="002060"/>
                </a:solidFill>
                <a:latin typeface="Times New Roman" pitchFamily="18" charset="0"/>
                <a:cs typeface="Times New Roman" pitchFamily="18" charset="0"/>
              </a:rPr>
              <a:t>Программа внеурочной деятельности по развитию функциональной грамотности обучающихся </a:t>
            </a:r>
            <a:endParaRPr lang="ru-RU" altLang="ru-RU" sz="2800" dirty="0">
              <a:solidFill>
                <a:srgbClr val="002060"/>
              </a:solidFill>
            </a:endParaRPr>
          </a:p>
        </p:txBody>
      </p:sp>
      <p:sp>
        <p:nvSpPr>
          <p:cNvPr id="6" name="Объект 5"/>
          <p:cNvSpPr>
            <a:spLocks noGrp="1"/>
          </p:cNvSpPr>
          <p:nvPr>
            <p:ph sz="half" idx="4294967295"/>
          </p:nvPr>
        </p:nvSpPr>
        <p:spPr>
          <a:xfrm>
            <a:off x="5393531" y="2033464"/>
            <a:ext cx="3750469" cy="4824536"/>
          </a:xfrm>
          <a:prstGeom prst="rect">
            <a:avLst/>
          </a:prstGeom>
        </p:spPr>
        <p:txBody>
          <a:bodyPr>
            <a:normAutofit fontScale="85000" lnSpcReduction="20000"/>
          </a:bodyPr>
          <a:lstStyle/>
          <a:p>
            <a:pPr eaLnBrk="1" hangingPunct="1">
              <a:defRPr/>
            </a:pPr>
            <a:r>
              <a:rPr lang="ru-RU" sz="2400" b="1" dirty="0">
                <a:solidFill>
                  <a:srgbClr val="FF0000"/>
                </a:solidFill>
                <a:latin typeface="Times New Roman" panose="02020603050405020304" pitchFamily="18" charset="0"/>
                <a:cs typeface="Times New Roman" panose="02020603050405020304" pitchFamily="18" charset="0"/>
              </a:rPr>
              <a:t>5 класс</a:t>
            </a:r>
            <a:r>
              <a:rPr lang="ru-RU" sz="2400" b="1" dirty="0">
                <a:solidFill>
                  <a:srgbClr val="002060"/>
                </a:solidFill>
                <a:latin typeface="Times New Roman" panose="02020603050405020304" pitchFamily="18" charset="0"/>
                <a:cs typeface="Times New Roman" panose="02020603050405020304" pitchFamily="18" charset="0"/>
              </a:rPr>
              <a:t>- узнавание,  воспроизводство и понимание</a:t>
            </a:r>
          </a:p>
          <a:p>
            <a:pPr eaLnBrk="1" hangingPunct="1">
              <a:defRPr/>
            </a:pPr>
            <a:r>
              <a:rPr lang="ru-RU" sz="2400" b="1" dirty="0">
                <a:solidFill>
                  <a:srgbClr val="FF0000"/>
                </a:solidFill>
                <a:latin typeface="Times New Roman" panose="02020603050405020304" pitchFamily="18" charset="0"/>
                <a:cs typeface="Times New Roman" panose="02020603050405020304" pitchFamily="18" charset="0"/>
              </a:rPr>
              <a:t>6 класс </a:t>
            </a:r>
            <a:r>
              <a:rPr lang="ru-RU" sz="2400" b="1" dirty="0">
                <a:solidFill>
                  <a:srgbClr val="002060"/>
                </a:solidFill>
                <a:latin typeface="Times New Roman" panose="02020603050405020304" pitchFamily="18" charset="0"/>
                <a:cs typeface="Times New Roman" panose="02020603050405020304" pitchFamily="18" charset="0"/>
              </a:rPr>
              <a:t>-понимание и применение</a:t>
            </a:r>
          </a:p>
          <a:p>
            <a:pPr eaLnBrk="1" hangingPunct="1">
              <a:defRPr/>
            </a:pPr>
            <a:r>
              <a:rPr lang="ru-RU" sz="2400" b="1" dirty="0">
                <a:solidFill>
                  <a:srgbClr val="FF0000"/>
                </a:solidFill>
                <a:latin typeface="Times New Roman" panose="02020603050405020304" pitchFamily="18" charset="0"/>
                <a:cs typeface="Times New Roman" panose="02020603050405020304" pitchFamily="18" charset="0"/>
              </a:rPr>
              <a:t>7 класс </a:t>
            </a:r>
            <a:r>
              <a:rPr lang="ru-RU" sz="2400" b="1" dirty="0">
                <a:solidFill>
                  <a:srgbClr val="002060"/>
                </a:solidFill>
                <a:latin typeface="Times New Roman" panose="02020603050405020304" pitchFamily="18" charset="0"/>
                <a:cs typeface="Times New Roman" panose="02020603050405020304" pitchFamily="18" charset="0"/>
              </a:rPr>
              <a:t>- решение проблем на основе анализа и синтеза информации в контексте предметного знания </a:t>
            </a:r>
          </a:p>
          <a:p>
            <a:pPr eaLnBrk="1" hangingPunct="1">
              <a:defRPr/>
            </a:pPr>
            <a:r>
              <a:rPr lang="ru-RU" sz="2400" b="1" dirty="0">
                <a:solidFill>
                  <a:srgbClr val="FF0000"/>
                </a:solidFill>
                <a:latin typeface="Times New Roman" panose="02020603050405020304" pitchFamily="18" charset="0"/>
                <a:cs typeface="Times New Roman" panose="02020603050405020304" pitchFamily="18" charset="0"/>
              </a:rPr>
              <a:t>8  класс </a:t>
            </a:r>
            <a:r>
              <a:rPr lang="ru-RU" sz="2400" b="1" dirty="0">
                <a:solidFill>
                  <a:srgbClr val="002060"/>
                </a:solidFill>
                <a:latin typeface="Times New Roman" panose="02020603050405020304" pitchFamily="18" charset="0"/>
                <a:cs typeface="Times New Roman" panose="02020603050405020304" pitchFamily="18" charset="0"/>
              </a:rPr>
              <a:t>– решение проблем в контексте окружающей действительности</a:t>
            </a:r>
          </a:p>
          <a:p>
            <a:pPr eaLnBrk="1" hangingPunct="1">
              <a:defRPr/>
            </a:pPr>
            <a:r>
              <a:rPr lang="ru-RU" sz="2400" b="1" dirty="0">
                <a:solidFill>
                  <a:srgbClr val="FF0000"/>
                </a:solidFill>
                <a:latin typeface="Times New Roman" panose="02020603050405020304" pitchFamily="18" charset="0"/>
                <a:cs typeface="Times New Roman" panose="02020603050405020304" pitchFamily="18" charset="0"/>
              </a:rPr>
              <a:t>9 класс </a:t>
            </a:r>
            <a:r>
              <a:rPr lang="ru-RU" sz="2400" b="1" dirty="0">
                <a:solidFill>
                  <a:srgbClr val="002060"/>
                </a:solidFill>
                <a:latin typeface="Times New Roman" panose="02020603050405020304" pitchFamily="18" charset="0"/>
                <a:cs typeface="Times New Roman" panose="02020603050405020304" pitchFamily="18" charset="0"/>
              </a:rPr>
              <a:t>- готовность действовать в условиях многозадачности, неопределенности в  контексте окружающей действительности</a:t>
            </a:r>
          </a:p>
        </p:txBody>
      </p:sp>
      <p:pic>
        <p:nvPicPr>
          <p:cNvPr id="34821" name="Picture 612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 y="1052736"/>
            <a:ext cx="5011786" cy="5805264"/>
          </a:xfrm>
          <a:prstGeom prst="rect">
            <a:avLst/>
          </a:prstGeom>
          <a:noFill/>
        </p:spPr>
      </p:pic>
    </p:spTree>
    <p:extLst>
      <p:ext uri="{BB962C8B-B14F-4D97-AF65-F5344CB8AC3E}">
        <p14:creationId xmlns:p14="http://schemas.microsoft.com/office/powerpoint/2010/main" val="3098106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a:latin typeface="Times New Roman" panose="02020603050405020304" pitchFamily="18" charset="0"/>
                <a:cs typeface="Times New Roman" panose="02020603050405020304" pitchFamily="18" charset="0"/>
              </a:rPr>
              <a:t>Программа курса</a:t>
            </a:r>
          </a:p>
        </p:txBody>
      </p:sp>
      <p:sp>
        <p:nvSpPr>
          <p:cNvPr id="3" name="TextBox 2"/>
          <p:cNvSpPr txBox="1"/>
          <p:nvPr/>
        </p:nvSpPr>
        <p:spPr>
          <a:xfrm>
            <a:off x="9829" y="2446650"/>
            <a:ext cx="9036496" cy="3785652"/>
          </a:xfrm>
          <a:prstGeom prst="rect">
            <a:avLst/>
          </a:prstGeom>
          <a:noFill/>
        </p:spPr>
        <p:txBody>
          <a:bodyPr wrap="square" rtlCol="0">
            <a:spAutoFit/>
          </a:bodyPr>
          <a:lstStyle/>
          <a:p>
            <a:pPr marL="285750" indent="-285750">
              <a:buFont typeface="Wingdings" panose="05000000000000000000" pitchFamily="2" charset="2"/>
              <a:buChar char="Ø"/>
            </a:pPr>
            <a:r>
              <a:rPr lang="ru-RU" sz="2000" b="1" dirty="0">
                <a:solidFill>
                  <a:srgbClr val="002060"/>
                </a:solidFill>
                <a:latin typeface="Times New Roman" panose="02020603050405020304" pitchFamily="18" charset="0"/>
                <a:cs typeface="Times New Roman" panose="02020603050405020304" pitchFamily="18" charset="0"/>
              </a:rPr>
              <a:t>Направленность на достижение конкретного запланированного образовательного результата</a:t>
            </a:r>
          </a:p>
          <a:p>
            <a:pPr marL="285750" indent="-285750">
              <a:buFont typeface="Wingdings" panose="05000000000000000000" pitchFamily="2" charset="2"/>
              <a:buChar char="Ø"/>
            </a:pPr>
            <a:r>
              <a:rPr lang="ru-RU" sz="2000" b="1" dirty="0">
                <a:solidFill>
                  <a:srgbClr val="002060"/>
                </a:solidFill>
                <a:latin typeface="Times New Roman" panose="02020603050405020304" pitchFamily="18" charset="0"/>
                <a:cs typeface="Times New Roman" panose="02020603050405020304" pitchFamily="18" charset="0"/>
              </a:rPr>
              <a:t>Ориентированность на национальные и международные стандарты качества современного образования</a:t>
            </a:r>
          </a:p>
          <a:p>
            <a:pPr marL="285750" indent="-285750">
              <a:buFont typeface="Wingdings" panose="05000000000000000000" pitchFamily="2" charset="2"/>
              <a:buChar char="Ø"/>
            </a:pPr>
            <a:r>
              <a:rPr lang="ru-RU" sz="2000" b="1" dirty="0">
                <a:solidFill>
                  <a:srgbClr val="002060"/>
                </a:solidFill>
                <a:latin typeface="Times New Roman" panose="02020603050405020304" pitchFamily="18" charset="0"/>
                <a:cs typeface="Times New Roman" panose="02020603050405020304" pitchFamily="18" charset="0"/>
              </a:rPr>
              <a:t>общее количество часов: минимальное – 170 часов максимальное – 340 часов:</a:t>
            </a:r>
          </a:p>
          <a:p>
            <a:r>
              <a:rPr lang="ru-RU" sz="2000" dirty="0">
                <a:latin typeface="Times New Roman" panose="02020603050405020304" pitchFamily="18" charset="0"/>
                <a:cs typeface="Times New Roman" panose="02020603050405020304" pitchFamily="18" charset="0"/>
              </a:rPr>
              <a:t>- </a:t>
            </a:r>
            <a:r>
              <a:rPr lang="ru-RU" sz="2000" b="1" dirty="0">
                <a:solidFill>
                  <a:srgbClr val="002060"/>
                </a:solidFill>
                <a:latin typeface="Times New Roman" panose="02020603050405020304" pitchFamily="18" charset="0"/>
                <a:cs typeface="Times New Roman" panose="02020603050405020304" pitchFamily="18" charset="0"/>
              </a:rPr>
              <a:t>8-16 часов на модули «читательская грамотность», «математическая грамотность», «финансовая грамотность» (1 час – рубежный контроль);</a:t>
            </a:r>
          </a:p>
          <a:p>
            <a:r>
              <a:rPr lang="ru-RU" sz="2000" b="1" dirty="0">
                <a:solidFill>
                  <a:srgbClr val="002060"/>
                </a:solidFill>
                <a:latin typeface="Times New Roman" panose="02020603050405020304" pitchFamily="18" charset="0"/>
                <a:cs typeface="Times New Roman" panose="02020603050405020304" pitchFamily="18" charset="0"/>
              </a:rPr>
              <a:t>- 8-18 часов для модуля естественно-научной грамотности (1 час – рубежный контроль);</a:t>
            </a:r>
          </a:p>
          <a:p>
            <a:r>
              <a:rPr lang="ru-RU" sz="2000" b="1" dirty="0">
                <a:solidFill>
                  <a:srgbClr val="002060"/>
                </a:solidFill>
                <a:latin typeface="Times New Roman" panose="02020603050405020304" pitchFamily="18" charset="0"/>
                <a:cs typeface="Times New Roman" panose="02020603050405020304" pitchFamily="18" charset="0"/>
              </a:rPr>
              <a:t>- 2 часа на проведение аттестации, завершающих освоение программы по соответствующему году обучения.</a:t>
            </a:r>
          </a:p>
        </p:txBody>
      </p:sp>
      <p:sp>
        <p:nvSpPr>
          <p:cNvPr id="4" name="TextBox 3"/>
          <p:cNvSpPr txBox="1"/>
          <p:nvPr/>
        </p:nvSpPr>
        <p:spPr>
          <a:xfrm>
            <a:off x="242890" y="1412776"/>
            <a:ext cx="8495588" cy="1015663"/>
          </a:xfrm>
          <a:prstGeom prst="rect">
            <a:avLst/>
          </a:prstGeom>
          <a:noFill/>
        </p:spPr>
        <p:txBody>
          <a:bodyPr wrap="square" rtlCol="0">
            <a:spAutoFit/>
          </a:bodyPr>
          <a:lstStyle/>
          <a:p>
            <a:pPr algn="just"/>
            <a:r>
              <a:rPr lang="ru-RU" sz="2000" b="1" dirty="0">
                <a:solidFill>
                  <a:srgbClr val="C00000"/>
                </a:solidFill>
                <a:latin typeface="Times New Roman" panose="02020603050405020304" pitchFamily="18" charset="0"/>
                <a:cs typeface="Times New Roman" panose="02020603050405020304" pitchFamily="18" charset="0"/>
              </a:rPr>
              <a:t>Основной целью программы является развитие функциональной грамотности учащихся 5-9 классов как индикатора качества и эффективности образования, равенства доступа к образованию.</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860" y="404664"/>
            <a:ext cx="1812515" cy="1208343"/>
          </a:xfrm>
          <a:prstGeom prst="rect">
            <a:avLst/>
          </a:prstGeom>
        </p:spPr>
      </p:pic>
    </p:spTree>
    <p:extLst>
      <p:ext uri="{BB962C8B-B14F-4D97-AF65-F5344CB8AC3E}">
        <p14:creationId xmlns:p14="http://schemas.microsoft.com/office/powerpoint/2010/main" val="3246887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48680"/>
            <a:ext cx="7874794" cy="800100"/>
          </a:xfrm>
        </p:spPr>
        <p:txBody>
          <a:bodyPr rtlCol="0">
            <a:noAutofit/>
          </a:bodyPr>
          <a:lstStyle/>
          <a:p>
            <a:pPr algn="ctr" eaLnBrk="1" fontAlgn="auto" hangingPunct="1">
              <a:spcAft>
                <a:spcPts val="0"/>
              </a:spcAft>
              <a:defRPr/>
            </a:pPr>
            <a:r>
              <a:rPr lang="ru-RU" sz="2800" b="1" dirty="0">
                <a:solidFill>
                  <a:schemeClr val="bg1"/>
                </a:solidFill>
                <a:latin typeface="Times New Roman" panose="02020603050405020304" pitchFamily="18" charset="0"/>
                <a:cs typeface="Times New Roman" panose="02020603050405020304" pitchFamily="18" charset="0"/>
              </a:rPr>
              <a:t>Программа курса «Развитие  функциональной грамотности обучающихся основной школы»</a:t>
            </a:r>
            <a:endParaRPr lang="ru-RU" sz="2800" dirty="0">
              <a:solidFill>
                <a:schemeClr val="bg1"/>
              </a:solidFill>
            </a:endParaRPr>
          </a:p>
        </p:txBody>
      </p:sp>
      <p:sp>
        <p:nvSpPr>
          <p:cNvPr id="33795" name="Объект 2"/>
          <p:cNvSpPr>
            <a:spLocks noGrp="1"/>
          </p:cNvSpPr>
          <p:nvPr>
            <p:ph idx="1"/>
          </p:nvPr>
        </p:nvSpPr>
        <p:spPr>
          <a:xfrm>
            <a:off x="251520" y="2133600"/>
            <a:ext cx="8640960" cy="3778250"/>
          </a:xfrm>
        </p:spPr>
        <p:txBody>
          <a:bodyPr/>
          <a:lstStyle/>
          <a:p>
            <a:pPr eaLnBrk="1" hangingPunct="1"/>
            <a:endParaRPr lang="ru-RU" altLang="ru-RU" b="1" dirty="0">
              <a:solidFill>
                <a:srgbClr val="002060"/>
              </a:solidFill>
              <a:latin typeface="Times New Roman" panose="02020603050405020304" pitchFamily="18" charset="0"/>
              <a:cs typeface="Times New Roman" panose="02020603050405020304" pitchFamily="18" charset="0"/>
            </a:endParaRPr>
          </a:p>
          <a:p>
            <a:pPr eaLnBrk="1" hangingPunct="1"/>
            <a:r>
              <a:rPr lang="ru-RU" altLang="ru-RU" b="1" dirty="0">
                <a:solidFill>
                  <a:srgbClr val="002060"/>
                </a:solidFill>
                <a:latin typeface="Times New Roman" panose="02020603050405020304" pitchFamily="18" charset="0"/>
                <a:cs typeface="Times New Roman" panose="02020603050405020304" pitchFamily="18" charset="0"/>
              </a:rPr>
              <a:t>Рекомендуемая последовательность модулей</a:t>
            </a:r>
          </a:p>
        </p:txBody>
      </p:sp>
      <p:sp>
        <p:nvSpPr>
          <p:cNvPr id="5" name="Прямоугольник 4"/>
          <p:cNvSpPr/>
          <p:nvPr/>
        </p:nvSpPr>
        <p:spPr>
          <a:xfrm>
            <a:off x="360579" y="3443830"/>
            <a:ext cx="1985764" cy="20256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a:latin typeface="Times New Roman" panose="02020603050405020304" pitchFamily="18" charset="0"/>
                <a:cs typeface="Times New Roman" panose="02020603050405020304" pitchFamily="18" charset="0"/>
              </a:rPr>
              <a:t>Модуль 1</a:t>
            </a: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Формирование читательской грамотности</a:t>
            </a:r>
          </a:p>
        </p:txBody>
      </p:sp>
      <p:sp>
        <p:nvSpPr>
          <p:cNvPr id="6" name="Прямоугольник 5"/>
          <p:cNvSpPr/>
          <p:nvPr/>
        </p:nvSpPr>
        <p:spPr>
          <a:xfrm>
            <a:off x="2555775" y="3443830"/>
            <a:ext cx="1915021" cy="20256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a:latin typeface="Times New Roman" panose="02020603050405020304" pitchFamily="18" charset="0"/>
                <a:cs typeface="Times New Roman" panose="02020603050405020304" pitchFamily="18" charset="0"/>
              </a:rPr>
              <a:t>Модуль 2</a:t>
            </a: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Формирование математической грамотности</a:t>
            </a:r>
          </a:p>
        </p:txBody>
      </p:sp>
      <p:sp>
        <p:nvSpPr>
          <p:cNvPr id="7" name="Прямоугольник 6"/>
          <p:cNvSpPr/>
          <p:nvPr/>
        </p:nvSpPr>
        <p:spPr>
          <a:xfrm>
            <a:off x="4702968" y="3411311"/>
            <a:ext cx="1885255" cy="20256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a:latin typeface="Times New Roman" panose="02020603050405020304" pitchFamily="18" charset="0"/>
                <a:cs typeface="Times New Roman" panose="02020603050405020304" pitchFamily="18" charset="0"/>
              </a:rPr>
              <a:t>Модуль 3</a:t>
            </a: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Формирование естественно-научной грамотности</a:t>
            </a:r>
          </a:p>
        </p:txBody>
      </p:sp>
      <p:sp>
        <p:nvSpPr>
          <p:cNvPr id="8" name="Прямоугольник 7"/>
          <p:cNvSpPr/>
          <p:nvPr/>
        </p:nvSpPr>
        <p:spPr>
          <a:xfrm>
            <a:off x="6804248" y="3429000"/>
            <a:ext cx="1929233" cy="2040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a:latin typeface="Times New Roman" panose="02020603050405020304" pitchFamily="18" charset="0"/>
                <a:cs typeface="Times New Roman" panose="02020603050405020304" pitchFamily="18" charset="0"/>
              </a:rPr>
              <a:t>Модуль 4</a:t>
            </a:r>
            <a:br>
              <a:rPr lang="ru-RU" b="1" dirty="0">
                <a:latin typeface="Times New Roman" panose="02020603050405020304" pitchFamily="18" charset="0"/>
                <a:cs typeface="Times New Roman" panose="02020603050405020304" pitchFamily="18" charset="0"/>
              </a:rPr>
            </a:b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Формирование финансовой грамотности</a:t>
            </a:r>
          </a:p>
        </p:txBody>
      </p:sp>
    </p:spTree>
    <p:extLst>
      <p:ext uri="{BB962C8B-B14F-4D97-AF65-F5344CB8AC3E}">
        <p14:creationId xmlns:p14="http://schemas.microsoft.com/office/powerpoint/2010/main" val="120070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b="1" dirty="0">
                <a:solidFill>
                  <a:srgbClr val="002060"/>
                </a:solidFill>
                <a:latin typeface="Times New Roman" panose="02020603050405020304" pitchFamily="18" charset="0"/>
                <a:cs typeface="Times New Roman" panose="02020603050405020304" pitchFamily="18" charset="0"/>
              </a:rPr>
              <a:t>Программа курса </a:t>
            </a:r>
          </a:p>
        </p:txBody>
      </p:sp>
      <p:sp>
        <p:nvSpPr>
          <p:cNvPr id="4" name="TextBox 3"/>
          <p:cNvSpPr txBox="1"/>
          <p:nvPr/>
        </p:nvSpPr>
        <p:spPr>
          <a:xfrm>
            <a:off x="0" y="1812596"/>
            <a:ext cx="9144000" cy="5016758"/>
          </a:xfrm>
          <a:prstGeom prst="rect">
            <a:avLst/>
          </a:prstGeom>
          <a:noFill/>
        </p:spPr>
        <p:txBody>
          <a:bodyPr wrap="square" rtlCol="0">
            <a:spAutoFit/>
          </a:bodyPr>
          <a:lstStyle/>
          <a:p>
            <a:pPr algn="just"/>
            <a:r>
              <a:rPr lang="ru-RU" sz="3200" b="1" dirty="0">
                <a:solidFill>
                  <a:srgbClr val="C00000"/>
                </a:solidFill>
                <a:latin typeface="Times New Roman" panose="02020603050405020304" pitchFamily="18" charset="0"/>
                <a:cs typeface="Times New Roman" panose="02020603050405020304" pitchFamily="18" charset="0"/>
              </a:rPr>
              <a:t>Основные виды деятельности обучающихся</a:t>
            </a:r>
            <a:r>
              <a:rPr lang="ru-RU" sz="3200" b="1" dirty="0">
                <a:solidFill>
                  <a:srgbClr val="002060"/>
                </a:solidFill>
                <a:latin typeface="Times New Roman" panose="02020603050405020304" pitchFamily="18" charset="0"/>
                <a:cs typeface="Times New Roman" panose="02020603050405020304" pitchFamily="18" charset="0"/>
              </a:rPr>
              <a:t>: самостоятельное чтение и обсуждение полученной информации с помощью вопросов (беседа, дискуссия, диспут); выполнение практических заданий (индивидуально, в парах и группах; поиск и обсуждение материалов в сети Интернет; решение ситуационных и практико-ориентированных задач, задач открытого типа; проведение экспериментов и опытов.</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2860" y="404664"/>
            <a:ext cx="1812515" cy="1208343"/>
          </a:xfrm>
          <a:prstGeom prst="rect">
            <a:avLst/>
          </a:prstGeom>
        </p:spPr>
      </p:pic>
    </p:spTree>
    <p:extLst>
      <p:ext uri="{BB962C8B-B14F-4D97-AF65-F5344CB8AC3E}">
        <p14:creationId xmlns:p14="http://schemas.microsoft.com/office/powerpoint/2010/main" val="391106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712968" cy="1252728"/>
          </a:xfrm>
        </p:spPr>
        <p:txBody>
          <a:bodyPr>
            <a:normAutofit/>
          </a:bodyPr>
          <a:lstStyle/>
          <a:p>
            <a:r>
              <a:rPr lang="ru-RU" sz="3200" b="1" dirty="0">
                <a:solidFill>
                  <a:srgbClr val="002060"/>
                </a:solidFill>
                <a:latin typeface="Times New Roman" panose="02020603050405020304" pitchFamily="18" charset="0"/>
                <a:cs typeface="Times New Roman" panose="02020603050405020304" pitchFamily="18" charset="0"/>
              </a:rPr>
              <a:t>Основы математической грамотности 5 класс</a:t>
            </a:r>
          </a:p>
        </p:txBody>
      </p:sp>
      <p:graphicFrame>
        <p:nvGraphicFramePr>
          <p:cNvPr id="3" name="Таблица 2"/>
          <p:cNvGraphicFramePr>
            <a:graphicFrameLocks noGrp="1"/>
          </p:cNvGraphicFramePr>
          <p:nvPr>
            <p:extLst>
              <p:ext uri="{D42A27DB-BD31-4B8C-83A1-F6EECF244321}">
                <p14:modId xmlns:p14="http://schemas.microsoft.com/office/powerpoint/2010/main" val="2111915153"/>
              </p:ext>
            </p:extLst>
          </p:nvPr>
        </p:nvGraphicFramePr>
        <p:xfrm>
          <a:off x="251521" y="1693952"/>
          <a:ext cx="8712967" cy="4937760"/>
        </p:xfrm>
        <a:graphic>
          <a:graphicData uri="http://schemas.openxmlformats.org/drawingml/2006/table">
            <a:tbl>
              <a:tblPr firstRow="1" bandRow="1">
                <a:tableStyleId>{5C22544A-7EE6-4342-B048-85BDC9FD1C3A}</a:tableStyleId>
              </a:tblPr>
              <a:tblGrid>
                <a:gridCol w="471307">
                  <a:extLst>
                    <a:ext uri="{9D8B030D-6E8A-4147-A177-3AD203B41FA5}">
                      <a16:colId xmlns:a16="http://schemas.microsoft.com/office/drawing/2014/main" val="20000"/>
                    </a:ext>
                  </a:extLst>
                </a:gridCol>
                <a:gridCol w="687350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tblGrid>
              <a:tr h="139319">
                <a:tc>
                  <a:txBody>
                    <a:bodyPr/>
                    <a:lstStyle/>
                    <a:p>
                      <a:pPr marL="0" indent="0" algn="ctr">
                        <a:spcAft>
                          <a:spcPts val="0"/>
                        </a:spcAft>
                      </a:pPr>
                      <a:r>
                        <a:rPr lang="ru-RU" sz="2000" b="1" dirty="0">
                          <a:effectLst/>
                          <a:latin typeface="Times New Roman"/>
                          <a:ea typeface="Calibri"/>
                          <a:cs typeface="Tahoma"/>
                        </a:rPr>
                        <a:t>№</a:t>
                      </a:r>
                      <a:endParaRPr lang="ru-RU" sz="20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450215" algn="ctr">
                        <a:spcAft>
                          <a:spcPts val="0"/>
                        </a:spcAft>
                      </a:pPr>
                      <a:r>
                        <a:rPr lang="ru-RU" sz="2400" b="1" dirty="0">
                          <a:effectLst/>
                          <a:latin typeface="Times New Roman"/>
                          <a:ea typeface="Calibri"/>
                          <a:cs typeface="Tahoma"/>
                        </a:rPr>
                        <a:t>Тема занятия</a:t>
                      </a:r>
                      <a:endParaRPr lang="ru-RU" sz="24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dirty="0">
                          <a:latin typeface="Times New Roman" panose="02020603050405020304" pitchFamily="18" charset="0"/>
                          <a:cs typeface="Times New Roman" panose="02020603050405020304" pitchFamily="18" charset="0"/>
                        </a:rPr>
                        <a:t>ПОР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1.</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Применение чисел и действий над ними. Счет и десятичная система счисления.</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a:r>
                        <a:rPr lang="ru-RU" sz="2400" b="1" kern="1200" dirty="0">
                          <a:solidFill>
                            <a:srgbClr val="C00000"/>
                          </a:solidFill>
                          <a:effectLst/>
                          <a:latin typeface="Times New Roman" panose="02020603050405020304" pitchFamily="18" charset="0"/>
                          <a:ea typeface="+mn-ea"/>
                          <a:cs typeface="Times New Roman" panose="02020603050405020304" pitchFamily="18" charset="0"/>
                        </a:rPr>
                        <a:t>Находит и извлекает информацию из различных источников </a:t>
                      </a:r>
                      <a:endParaRPr lang="ru-RU" sz="24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2.</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Сюжетные задачи, решаемые с конца.</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3.</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Задачи на переливание (задача Пуассона) и взвешивание.</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4.</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Логические задачи: задачи о «мудрецах», о лжецах и тех, кто всегда говорит правду</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8034">
                <a:tc>
                  <a:txBody>
                    <a:bodyPr/>
                    <a:lstStyle/>
                    <a:p>
                      <a:pPr marL="342900" lvl="0" indent="-342900" algn="ctr">
                        <a:spcAft>
                          <a:spcPts val="0"/>
                        </a:spcAft>
                      </a:pPr>
                      <a:r>
                        <a:rPr lang="ru-RU" sz="2000" b="1" dirty="0">
                          <a:solidFill>
                            <a:srgbClr val="002060"/>
                          </a:solidFill>
                          <a:effectLst/>
                          <a:latin typeface="Times New Roman"/>
                          <a:ea typeface="Calibri"/>
                          <a:cs typeface="Tahoma"/>
                        </a:rPr>
                        <a:t>5. </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Первые шаги в геометрии. Простейшие геометрические фигуры. </a:t>
                      </a:r>
                      <a:r>
                        <a:rPr lang="ru-RU" sz="2000" b="1" kern="100" dirty="0">
                          <a:solidFill>
                            <a:srgbClr val="002060"/>
                          </a:solidFill>
                          <a:effectLst/>
                          <a:latin typeface="Times New Roman"/>
                          <a:ea typeface="Calibri"/>
                          <a:cs typeface="Tahoma"/>
                        </a:rPr>
                        <a:t>Наглядная геометрия. Задачи </a:t>
                      </a:r>
                      <a:r>
                        <a:rPr lang="ru-RU" sz="2000" b="1" dirty="0">
                          <a:solidFill>
                            <a:srgbClr val="002060"/>
                          </a:solidFill>
                          <a:effectLst/>
                          <a:latin typeface="Times New Roman"/>
                          <a:ea typeface="Calibri"/>
                          <a:cs typeface="Tahoma"/>
                        </a:rPr>
                        <a:t>на разрезание</a:t>
                      </a:r>
                      <a:r>
                        <a:rPr lang="ru-RU" sz="2000" b="1" kern="100" dirty="0">
                          <a:solidFill>
                            <a:srgbClr val="002060"/>
                          </a:solidFill>
                          <a:effectLst/>
                          <a:latin typeface="Times New Roman"/>
                          <a:ea typeface="Calibri"/>
                          <a:cs typeface="Tahoma"/>
                        </a:rPr>
                        <a:t> и перекраивание</a:t>
                      </a:r>
                      <a:r>
                        <a:rPr lang="ru-RU" sz="2000" b="1" dirty="0">
                          <a:solidFill>
                            <a:srgbClr val="002060"/>
                          </a:solidFill>
                          <a:effectLst/>
                          <a:latin typeface="Times New Roman"/>
                          <a:ea typeface="Calibri"/>
                          <a:cs typeface="Tahoma"/>
                        </a:rPr>
                        <a:t>. Разбиение объекта на части и составление модели.</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3526">
                <a:tc>
                  <a:txBody>
                    <a:bodyPr/>
                    <a:lstStyle/>
                    <a:p>
                      <a:pPr marL="342900" lvl="0" indent="-342900" algn="ctr">
                        <a:spcAft>
                          <a:spcPts val="0"/>
                        </a:spcAft>
                      </a:pPr>
                      <a:r>
                        <a:rPr lang="ru-RU" sz="2000" b="1" dirty="0">
                          <a:solidFill>
                            <a:srgbClr val="002060"/>
                          </a:solidFill>
                          <a:effectLst/>
                          <a:latin typeface="Times New Roman"/>
                          <a:ea typeface="Calibri"/>
                          <a:cs typeface="Tahoma"/>
                        </a:rPr>
                        <a:t> 6.</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Размеры объектов окружающего мира (от элементарных частиц до Вселенной) длительность процессов окружающего мира.</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9017">
                <a:tc>
                  <a:txBody>
                    <a:bodyPr/>
                    <a:lstStyle/>
                    <a:p>
                      <a:pPr marL="342900" lvl="0" indent="-342900" algn="l">
                        <a:spcAft>
                          <a:spcPts val="0"/>
                        </a:spcAft>
                      </a:pPr>
                      <a:r>
                        <a:rPr lang="ru-RU" sz="2000" b="1" dirty="0">
                          <a:solidFill>
                            <a:srgbClr val="002060"/>
                          </a:solidFill>
                          <a:effectLst/>
                          <a:latin typeface="Times New Roman"/>
                          <a:ea typeface="Calibri"/>
                          <a:cs typeface="Tahoma"/>
                        </a:rPr>
                        <a:t> 7.</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0955" algn="l">
                        <a:spcAft>
                          <a:spcPts val="0"/>
                        </a:spcAft>
                      </a:pPr>
                      <a:r>
                        <a:rPr lang="ru-RU" sz="2000" b="1" dirty="0">
                          <a:solidFill>
                            <a:srgbClr val="002060"/>
                          </a:solidFill>
                          <a:effectLst/>
                          <a:latin typeface="Times New Roman"/>
                          <a:ea typeface="Calibri"/>
                          <a:cs typeface="Tahoma"/>
                        </a:rPr>
                        <a:t>Комбинаторные задачи. Представление данных в виде таблиц, диаграмм, графиков.</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5008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640960" cy="858424"/>
          </a:xfrm>
        </p:spPr>
        <p:txBody>
          <a:bodyPr>
            <a:normAutofit/>
          </a:bodyPr>
          <a:lstStyle/>
          <a:p>
            <a:r>
              <a:rPr lang="ru-RU" sz="3200" b="1" dirty="0">
                <a:solidFill>
                  <a:srgbClr val="002060"/>
                </a:solidFill>
                <a:latin typeface="Times New Roman" panose="02020603050405020304" pitchFamily="18" charset="0"/>
                <a:cs typeface="Times New Roman" panose="02020603050405020304" pitchFamily="18" charset="0"/>
              </a:rPr>
              <a:t>Основы математической грамотности 6 класс</a:t>
            </a:r>
          </a:p>
        </p:txBody>
      </p:sp>
      <p:graphicFrame>
        <p:nvGraphicFramePr>
          <p:cNvPr id="3" name="Таблица 2"/>
          <p:cNvGraphicFramePr>
            <a:graphicFrameLocks noGrp="1"/>
          </p:cNvGraphicFramePr>
          <p:nvPr>
            <p:extLst>
              <p:ext uri="{D42A27DB-BD31-4B8C-83A1-F6EECF244321}">
                <p14:modId xmlns:p14="http://schemas.microsoft.com/office/powerpoint/2010/main" val="3061038659"/>
              </p:ext>
            </p:extLst>
          </p:nvPr>
        </p:nvGraphicFramePr>
        <p:xfrm>
          <a:off x="251520" y="1124744"/>
          <a:ext cx="8712968" cy="5129720"/>
        </p:xfrm>
        <a:graphic>
          <a:graphicData uri="http://schemas.openxmlformats.org/drawingml/2006/table">
            <a:tbl>
              <a:tblPr firstRow="1" bandRow="1">
                <a:tableStyleId>{5C22544A-7EE6-4342-B048-85BDC9FD1C3A}</a:tableStyleId>
              </a:tblPr>
              <a:tblGrid>
                <a:gridCol w="454860">
                  <a:extLst>
                    <a:ext uri="{9D8B030D-6E8A-4147-A177-3AD203B41FA5}">
                      <a16:colId xmlns:a16="http://schemas.microsoft.com/office/drawing/2014/main" val="20000"/>
                    </a:ext>
                  </a:extLst>
                </a:gridCol>
                <a:gridCol w="7013398">
                  <a:extLst>
                    <a:ext uri="{9D8B030D-6E8A-4147-A177-3AD203B41FA5}">
                      <a16:colId xmlns:a16="http://schemas.microsoft.com/office/drawing/2014/main" val="20001"/>
                    </a:ext>
                  </a:extLst>
                </a:gridCol>
                <a:gridCol w="1244710">
                  <a:extLst>
                    <a:ext uri="{9D8B030D-6E8A-4147-A177-3AD203B41FA5}">
                      <a16:colId xmlns:a16="http://schemas.microsoft.com/office/drawing/2014/main" val="20002"/>
                    </a:ext>
                  </a:extLst>
                </a:gridCol>
              </a:tblGrid>
              <a:tr h="139319">
                <a:tc>
                  <a:txBody>
                    <a:bodyPr/>
                    <a:lstStyle/>
                    <a:p>
                      <a:pPr marL="0" indent="0" algn="ctr">
                        <a:spcAft>
                          <a:spcPts val="0"/>
                        </a:spcAft>
                      </a:pPr>
                      <a:r>
                        <a:rPr lang="ru-RU" sz="2000" b="1" dirty="0">
                          <a:effectLst/>
                          <a:latin typeface="Times New Roman"/>
                          <a:ea typeface="Calibri"/>
                          <a:cs typeface="Tahoma"/>
                        </a:rPr>
                        <a:t>№</a:t>
                      </a:r>
                      <a:endParaRPr lang="ru-RU" sz="20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450215" algn="ctr">
                        <a:spcAft>
                          <a:spcPts val="0"/>
                        </a:spcAft>
                      </a:pPr>
                      <a:r>
                        <a:rPr lang="ru-RU" sz="2400" b="1" dirty="0">
                          <a:effectLst/>
                          <a:latin typeface="Times New Roman"/>
                          <a:ea typeface="Calibri"/>
                          <a:cs typeface="Tahoma"/>
                        </a:rPr>
                        <a:t>Тема занятия</a:t>
                      </a:r>
                      <a:endParaRPr lang="ru-RU" sz="24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dirty="0">
                          <a:latin typeface="Times New Roman" panose="02020603050405020304" pitchFamily="18" charset="0"/>
                          <a:cs typeface="Times New Roman" panose="02020603050405020304" pitchFamily="18" charset="0"/>
                        </a:rPr>
                        <a:t>ПОР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1.</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just">
                        <a:spcAft>
                          <a:spcPts val="0"/>
                        </a:spcAft>
                      </a:pPr>
                      <a:r>
                        <a:rPr lang="ru-RU" sz="2000" b="1" dirty="0">
                          <a:solidFill>
                            <a:srgbClr val="002060"/>
                          </a:solidFill>
                          <a:effectLst/>
                          <a:latin typeface="Times New Roman"/>
                          <a:ea typeface="Calibri"/>
                          <a:cs typeface="Tahoma"/>
                        </a:rPr>
                        <a:t>Числа и единицы измерения: время, деньги, масса, температура, расстояние.</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a:r>
                        <a:rPr lang="ru-RU" sz="2400" b="1" kern="1200" dirty="0">
                          <a:solidFill>
                            <a:srgbClr val="C00000"/>
                          </a:solidFill>
                          <a:effectLst/>
                          <a:latin typeface="Times New Roman" panose="02020603050405020304" pitchFamily="18" charset="0"/>
                          <a:ea typeface="+mn-ea"/>
                          <a:cs typeface="Times New Roman" panose="02020603050405020304" pitchFamily="18" charset="0"/>
                        </a:rPr>
                        <a:t>Применяет информацию, извлечённую  из текста, для решения разного рода проблем </a:t>
                      </a:r>
                      <a:endParaRPr lang="ru-RU" sz="24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2.</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just">
                        <a:spcAft>
                          <a:spcPts val="0"/>
                        </a:spcAft>
                      </a:pPr>
                      <a:r>
                        <a:rPr lang="ru-RU" sz="2000" b="1" dirty="0">
                          <a:solidFill>
                            <a:srgbClr val="002060"/>
                          </a:solidFill>
                          <a:effectLst/>
                          <a:latin typeface="Times New Roman"/>
                          <a:ea typeface="Calibri"/>
                          <a:cs typeface="Tahoma"/>
                        </a:rPr>
                        <a:t>Вычисление величины, применение пропорций прямо пропорциональных отношений для решения проблем.</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3.</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just">
                        <a:spcAft>
                          <a:spcPts val="0"/>
                        </a:spcAft>
                      </a:pPr>
                      <a:r>
                        <a:rPr lang="ru-RU" sz="2000" b="1" kern="100" dirty="0">
                          <a:solidFill>
                            <a:srgbClr val="002060"/>
                          </a:solidFill>
                          <a:effectLst/>
                          <a:latin typeface="Times New Roman"/>
                          <a:ea typeface="Calibri"/>
                          <a:cs typeface="Tahoma"/>
                        </a:rPr>
                        <a:t>Текстовые задачи, решаемые арифметическим способом: части, проценты, пропорция, движение, работа.</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4.</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just">
                        <a:spcAft>
                          <a:spcPts val="0"/>
                        </a:spcAft>
                      </a:pPr>
                      <a:r>
                        <a:rPr lang="ru-RU" sz="2000" b="1" dirty="0">
                          <a:solidFill>
                            <a:srgbClr val="002060"/>
                          </a:solidFill>
                          <a:effectLst/>
                          <a:latin typeface="Times New Roman"/>
                          <a:ea typeface="Calibri"/>
                          <a:cs typeface="Tahoma"/>
                        </a:rPr>
                        <a:t>Инварианты: задачи на четность (чередование, разбиение на пары).</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8034">
                <a:tc>
                  <a:txBody>
                    <a:bodyPr/>
                    <a:lstStyle/>
                    <a:p>
                      <a:pPr marL="342900" lvl="0" indent="-342900" algn="ctr">
                        <a:spcAft>
                          <a:spcPts val="0"/>
                        </a:spcAft>
                      </a:pPr>
                      <a:r>
                        <a:rPr lang="ru-RU" sz="2000" b="1" dirty="0">
                          <a:solidFill>
                            <a:srgbClr val="002060"/>
                          </a:solidFill>
                          <a:effectLst/>
                          <a:latin typeface="Times New Roman"/>
                          <a:ea typeface="Calibri"/>
                          <a:cs typeface="Tahoma"/>
                        </a:rPr>
                        <a:t>5. </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just">
                        <a:spcAft>
                          <a:spcPts val="0"/>
                        </a:spcAft>
                      </a:pPr>
                      <a:r>
                        <a:rPr lang="ru-RU" sz="2000" b="1" dirty="0">
                          <a:solidFill>
                            <a:srgbClr val="002060"/>
                          </a:solidFill>
                          <a:effectLst/>
                          <a:latin typeface="Times New Roman"/>
                          <a:ea typeface="Calibri"/>
                          <a:cs typeface="Tahoma"/>
                        </a:rPr>
                        <a:t>Логические задачи, решаемые с помощью таблиц.</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3526">
                <a:tc>
                  <a:txBody>
                    <a:bodyPr/>
                    <a:lstStyle/>
                    <a:p>
                      <a:pPr marL="342900" lvl="0" indent="-342900" algn="ctr">
                        <a:spcAft>
                          <a:spcPts val="0"/>
                        </a:spcAft>
                      </a:pPr>
                      <a:r>
                        <a:rPr lang="ru-RU" sz="2000" b="1" dirty="0">
                          <a:solidFill>
                            <a:srgbClr val="002060"/>
                          </a:solidFill>
                          <a:effectLst/>
                          <a:latin typeface="Times New Roman"/>
                          <a:ea typeface="Calibri"/>
                          <a:cs typeface="Tahoma"/>
                        </a:rPr>
                        <a:t> 6.</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just">
                        <a:spcAft>
                          <a:spcPts val="0"/>
                        </a:spcAft>
                      </a:pPr>
                      <a:r>
                        <a:rPr lang="ru-RU" sz="2000" b="1" dirty="0">
                          <a:solidFill>
                            <a:srgbClr val="002060"/>
                          </a:solidFill>
                          <a:effectLst/>
                          <a:latin typeface="Times New Roman"/>
                          <a:ea typeface="Calibri"/>
                          <a:cs typeface="Tahoma"/>
                        </a:rPr>
                        <a:t>Графы и их применение в решении задач.</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9017">
                <a:tc>
                  <a:txBody>
                    <a:bodyPr/>
                    <a:lstStyle/>
                    <a:p>
                      <a:pPr marL="342900" lvl="0" indent="-342900" algn="l">
                        <a:spcAft>
                          <a:spcPts val="0"/>
                        </a:spcAft>
                      </a:pPr>
                      <a:r>
                        <a:rPr lang="ru-RU" sz="2000" b="1" dirty="0">
                          <a:solidFill>
                            <a:srgbClr val="002060"/>
                          </a:solidFill>
                          <a:effectLst/>
                          <a:latin typeface="Times New Roman"/>
                          <a:ea typeface="Calibri"/>
                          <a:cs typeface="Tahoma"/>
                        </a:rPr>
                        <a:t> 7.</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just">
                        <a:spcAft>
                          <a:spcPts val="0"/>
                        </a:spcAft>
                      </a:pPr>
                      <a:r>
                        <a:rPr lang="ru-RU" sz="2000" b="1" kern="100" dirty="0">
                          <a:solidFill>
                            <a:srgbClr val="002060"/>
                          </a:solidFill>
                          <a:effectLst/>
                          <a:latin typeface="Times New Roman"/>
                          <a:ea typeface="Calibri"/>
                          <a:cs typeface="Tahoma"/>
                        </a:rPr>
                        <a:t>Геометрические задачи на построение и на изучение свойств фигур: </a:t>
                      </a:r>
                      <a:r>
                        <a:rPr lang="ru-RU" sz="2000" b="1" dirty="0">
                          <a:solidFill>
                            <a:srgbClr val="002060"/>
                          </a:solidFill>
                          <a:effectLst/>
                          <a:latin typeface="Times New Roman"/>
                          <a:ea typeface="Calibri"/>
                          <a:cs typeface="Tahoma"/>
                        </a:rPr>
                        <a:t>геометрические фигуры на клетчатой бумаге, конструирование.</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9017">
                <a:tc>
                  <a:txBody>
                    <a:bodyPr/>
                    <a:lstStyle/>
                    <a:p>
                      <a:pPr marL="342900" lvl="0" indent="-342900"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905" algn="ctr">
                        <a:spcAft>
                          <a:spcPts val="0"/>
                        </a:spcAft>
                      </a:pPr>
                      <a:r>
                        <a:rPr lang="ru-RU" sz="2000" b="1" kern="1200" dirty="0">
                          <a:solidFill>
                            <a:srgbClr val="002060"/>
                          </a:solidFill>
                          <a:effectLst/>
                          <a:latin typeface="Times New Roman" panose="02020603050405020304" pitchFamily="18" charset="0"/>
                          <a:ea typeface="+mn-ea"/>
                          <a:cs typeface="Times New Roman" panose="02020603050405020304" pitchFamily="18" charset="0"/>
                        </a:rPr>
                        <a:t>Элементы логики, теории вероятности, комбинаторики: таблицы,  диаграммы, вычисление вероятности.</a:t>
                      </a:r>
                      <a:endParaRPr lang="ru-RU" sz="20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24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62758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640960" cy="642400"/>
          </a:xfrm>
        </p:spPr>
        <p:txBody>
          <a:bodyPr>
            <a:normAutofit/>
          </a:bodyPr>
          <a:lstStyle/>
          <a:p>
            <a:r>
              <a:rPr lang="ru-RU" sz="3200" b="1" dirty="0">
                <a:solidFill>
                  <a:srgbClr val="002060"/>
                </a:solidFill>
                <a:latin typeface="Times New Roman" panose="02020603050405020304" pitchFamily="18" charset="0"/>
                <a:cs typeface="Times New Roman" panose="02020603050405020304" pitchFamily="18" charset="0"/>
              </a:rPr>
              <a:t>Основы математической грамотности 7 класс</a:t>
            </a:r>
          </a:p>
        </p:txBody>
      </p:sp>
      <p:graphicFrame>
        <p:nvGraphicFramePr>
          <p:cNvPr id="3" name="Таблица 2"/>
          <p:cNvGraphicFramePr>
            <a:graphicFrameLocks noGrp="1"/>
          </p:cNvGraphicFramePr>
          <p:nvPr>
            <p:extLst>
              <p:ext uri="{D42A27DB-BD31-4B8C-83A1-F6EECF244321}">
                <p14:modId xmlns:p14="http://schemas.microsoft.com/office/powerpoint/2010/main" val="1475246438"/>
              </p:ext>
            </p:extLst>
          </p:nvPr>
        </p:nvGraphicFramePr>
        <p:xfrm>
          <a:off x="35226" y="1196752"/>
          <a:ext cx="9108774" cy="5090994"/>
        </p:xfrm>
        <a:graphic>
          <a:graphicData uri="http://schemas.openxmlformats.org/drawingml/2006/table">
            <a:tbl>
              <a:tblPr firstRow="1" bandRow="1">
                <a:tableStyleId>{5C22544A-7EE6-4342-B048-85BDC9FD1C3A}</a:tableStyleId>
              </a:tblPr>
              <a:tblGrid>
                <a:gridCol w="460059">
                  <a:extLst>
                    <a:ext uri="{9D8B030D-6E8A-4147-A177-3AD203B41FA5}">
                      <a16:colId xmlns:a16="http://schemas.microsoft.com/office/drawing/2014/main" val="20000"/>
                    </a:ext>
                  </a:extLst>
                </a:gridCol>
                <a:gridCol w="7908164">
                  <a:extLst>
                    <a:ext uri="{9D8B030D-6E8A-4147-A177-3AD203B41FA5}">
                      <a16:colId xmlns:a16="http://schemas.microsoft.com/office/drawing/2014/main" val="20001"/>
                    </a:ext>
                  </a:extLst>
                </a:gridCol>
                <a:gridCol w="740551">
                  <a:extLst>
                    <a:ext uri="{9D8B030D-6E8A-4147-A177-3AD203B41FA5}">
                      <a16:colId xmlns:a16="http://schemas.microsoft.com/office/drawing/2014/main" val="20002"/>
                    </a:ext>
                  </a:extLst>
                </a:gridCol>
              </a:tblGrid>
              <a:tr h="139319">
                <a:tc>
                  <a:txBody>
                    <a:bodyPr/>
                    <a:lstStyle/>
                    <a:p>
                      <a:pPr marL="0" indent="0" algn="ctr">
                        <a:spcAft>
                          <a:spcPts val="0"/>
                        </a:spcAft>
                      </a:pPr>
                      <a:r>
                        <a:rPr lang="ru-RU" sz="2000" b="1" dirty="0">
                          <a:effectLst/>
                          <a:latin typeface="Times New Roman"/>
                          <a:ea typeface="Calibri"/>
                          <a:cs typeface="Tahoma"/>
                        </a:rPr>
                        <a:t>№</a:t>
                      </a:r>
                      <a:endParaRPr lang="ru-RU" sz="20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450215" algn="ctr">
                        <a:spcAft>
                          <a:spcPts val="0"/>
                        </a:spcAft>
                      </a:pPr>
                      <a:r>
                        <a:rPr lang="ru-RU" sz="2400" b="1" dirty="0">
                          <a:effectLst/>
                          <a:latin typeface="Times New Roman"/>
                          <a:ea typeface="Calibri"/>
                          <a:cs typeface="Tahoma"/>
                        </a:rPr>
                        <a:t>Тема занятия</a:t>
                      </a:r>
                      <a:endParaRPr lang="ru-RU" sz="2400" b="1"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dirty="0">
                          <a:latin typeface="Times New Roman" panose="02020603050405020304" pitchFamily="18" charset="0"/>
                          <a:cs typeface="Times New Roman" panose="02020603050405020304" pitchFamily="18" charset="0"/>
                        </a:rPr>
                        <a:t>ПОР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1.</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a:solidFill>
                            <a:srgbClr val="002060"/>
                          </a:solidFill>
                          <a:effectLst/>
                          <a:latin typeface="Times New Roman"/>
                          <a:ea typeface="Calibri"/>
                          <a:cs typeface="Tahoma"/>
                        </a:rPr>
                        <a:t>Арифметические и алгебраические выражения: свойства операций и принятых соглашений.</a:t>
                      </a:r>
                      <a:endParaRPr lang="ru-RU" sz="2000" b="1">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a:r>
                        <a:rPr lang="ru-RU" sz="2000" b="1" kern="1200" dirty="0">
                          <a:solidFill>
                            <a:srgbClr val="C00000"/>
                          </a:solidFill>
                          <a:effectLst/>
                          <a:latin typeface="Times New Roman" panose="02020603050405020304" pitchFamily="18" charset="0"/>
                          <a:ea typeface="+mn-ea"/>
                          <a:cs typeface="Times New Roman" panose="02020603050405020304" pitchFamily="18" charset="0"/>
                        </a:rPr>
                        <a:t>Анализирует и интегрирует информацию для принятия решения</a:t>
                      </a:r>
                      <a:endParaRPr lang="ru-RU" sz="20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2.</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a:solidFill>
                            <a:srgbClr val="002060"/>
                          </a:solidFill>
                          <a:effectLst/>
                          <a:latin typeface="Times New Roman"/>
                          <a:ea typeface="Calibri"/>
                          <a:cs typeface="Tahoma"/>
                        </a:rPr>
                        <a:t>Моделирование изменений окружающего мира с помощью линейной функции.</a:t>
                      </a:r>
                      <a:endParaRPr lang="ru-RU" sz="2000" b="1">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3.</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kern="100">
                          <a:solidFill>
                            <a:srgbClr val="002060"/>
                          </a:solidFill>
                          <a:effectLst/>
                          <a:latin typeface="Times New Roman"/>
                          <a:ea typeface="Calibri"/>
                          <a:cs typeface="Tahoma"/>
                        </a:rPr>
                        <a:t>Задачи практико-ориентированного содержания: на движение, на совместную работу.</a:t>
                      </a:r>
                      <a:endParaRPr lang="ru-RU" sz="2000" b="1">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4.</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kern="100" dirty="0">
                          <a:solidFill>
                            <a:srgbClr val="002060"/>
                          </a:solidFill>
                          <a:effectLst/>
                          <a:latin typeface="Times New Roman"/>
                          <a:ea typeface="Calibri"/>
                          <a:cs typeface="Tahoma"/>
                        </a:rPr>
                        <a:t>Геометрические задачи на построения и на изучение свойств фигур</a:t>
                      </a:r>
                      <a:r>
                        <a:rPr lang="ru-RU" sz="2000" b="1" dirty="0">
                          <a:solidFill>
                            <a:srgbClr val="002060"/>
                          </a:solidFill>
                          <a:effectLst/>
                          <a:latin typeface="Times New Roman"/>
                          <a:ea typeface="Calibri"/>
                          <a:cs typeface="Tahoma"/>
                        </a:rPr>
                        <a:t>, возникающих в ситуациях повседневной жизни, задач практического содержания.</a:t>
                      </a:r>
                      <a:endParaRPr lang="ru-RU" sz="2000" b="1" dirty="0">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8034">
                <a:tc>
                  <a:txBody>
                    <a:bodyPr/>
                    <a:lstStyle/>
                    <a:p>
                      <a:pPr marL="342900" lvl="0" indent="-342900" algn="ctr">
                        <a:spcAft>
                          <a:spcPts val="0"/>
                        </a:spcAft>
                      </a:pPr>
                      <a:r>
                        <a:rPr lang="ru-RU" sz="2000" b="1" dirty="0">
                          <a:solidFill>
                            <a:srgbClr val="002060"/>
                          </a:solidFill>
                          <a:effectLst/>
                          <a:latin typeface="Times New Roman"/>
                          <a:ea typeface="Calibri"/>
                          <a:cs typeface="Tahoma"/>
                        </a:rPr>
                        <a:t>5. </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kern="100">
                          <a:solidFill>
                            <a:srgbClr val="002060"/>
                          </a:solidFill>
                          <a:effectLst/>
                          <a:latin typeface="Times New Roman"/>
                          <a:ea typeface="Calibri"/>
                          <a:cs typeface="Tahoma"/>
                        </a:rPr>
                        <a:t>Решение задач на вероятность событий в реальной жизни.</a:t>
                      </a:r>
                      <a:endParaRPr lang="ru-RU" sz="2000" b="1">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3526">
                <a:tc>
                  <a:txBody>
                    <a:bodyPr/>
                    <a:lstStyle/>
                    <a:p>
                      <a:pPr marL="342900" lvl="0" indent="-342900" algn="ctr">
                        <a:spcAft>
                          <a:spcPts val="0"/>
                        </a:spcAft>
                      </a:pPr>
                      <a:r>
                        <a:rPr lang="ru-RU" sz="2000" b="1" dirty="0">
                          <a:solidFill>
                            <a:srgbClr val="002060"/>
                          </a:solidFill>
                          <a:effectLst/>
                          <a:latin typeface="Times New Roman"/>
                          <a:ea typeface="Calibri"/>
                          <a:cs typeface="Tahoma"/>
                        </a:rPr>
                        <a:t> 6.</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kern="100">
                          <a:solidFill>
                            <a:srgbClr val="002060"/>
                          </a:solidFill>
                          <a:effectLst/>
                          <a:latin typeface="Times New Roman"/>
                          <a:ea typeface="Calibri"/>
                          <a:cs typeface="Tahoma"/>
                        </a:rPr>
                        <a:t>Элементы теории множеств как объединяющее основание многих направлений математики.</a:t>
                      </a:r>
                      <a:endParaRPr lang="ru-RU" sz="2000" b="1">
                        <a:solidFill>
                          <a:srgbClr val="002060"/>
                        </a:solidFill>
                        <a:effectLst/>
                        <a:latin typeface="Calibri"/>
                        <a:ea typeface="Calibri"/>
                        <a:cs typeface="Tahom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9017">
                <a:tc>
                  <a:txBody>
                    <a:bodyPr/>
                    <a:lstStyle/>
                    <a:p>
                      <a:pPr marL="342900" lvl="0" indent="-342900" algn="l">
                        <a:spcAft>
                          <a:spcPts val="0"/>
                        </a:spcAft>
                      </a:pPr>
                      <a:r>
                        <a:rPr lang="ru-RU" sz="2000" b="1" dirty="0">
                          <a:solidFill>
                            <a:srgbClr val="002060"/>
                          </a:solidFill>
                          <a:effectLst/>
                          <a:latin typeface="Times New Roman"/>
                          <a:ea typeface="Calibri"/>
                          <a:cs typeface="Tahoma"/>
                        </a:rPr>
                        <a:t> 7.</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kern="100" dirty="0">
                          <a:solidFill>
                            <a:srgbClr val="002060"/>
                          </a:solidFill>
                          <a:effectLst/>
                          <a:latin typeface="Times New Roman"/>
                          <a:ea typeface="Calibri"/>
                          <a:cs typeface="Tahoma"/>
                        </a:rPr>
                        <a:t>Статистические явления, представленные в различной форме: текст, таблица, столбчатые и линейные диаграммы, гистограммы.</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9017">
                <a:tc>
                  <a:txBody>
                    <a:bodyPr/>
                    <a:lstStyle/>
                    <a:p>
                      <a:pPr marL="342900" lvl="0" indent="-342900"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145" algn="just">
                        <a:spcAft>
                          <a:spcPts val="0"/>
                        </a:spcAft>
                      </a:pPr>
                      <a:r>
                        <a:rPr lang="ru-RU" sz="2000" b="1" kern="100" dirty="0">
                          <a:solidFill>
                            <a:srgbClr val="002060"/>
                          </a:solidFill>
                          <a:effectLst/>
                          <a:latin typeface="Times New Roman"/>
                          <a:ea typeface="Calibri"/>
                          <a:cs typeface="Tahoma"/>
                        </a:rPr>
                        <a:t>Решение  геометрических задач исследовательского характера.</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24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7244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640960" cy="714408"/>
          </a:xfrm>
        </p:spPr>
        <p:txBody>
          <a:bodyPr>
            <a:normAutofit/>
          </a:bodyPr>
          <a:lstStyle/>
          <a:p>
            <a:r>
              <a:rPr lang="ru-RU" sz="3200" b="1" dirty="0">
                <a:solidFill>
                  <a:srgbClr val="002060"/>
                </a:solidFill>
                <a:latin typeface="Times New Roman" panose="02020603050405020304" pitchFamily="18" charset="0"/>
                <a:cs typeface="Times New Roman" panose="02020603050405020304" pitchFamily="18" charset="0"/>
              </a:rPr>
              <a:t>Основы математической грамотности 8 класс</a:t>
            </a:r>
          </a:p>
        </p:txBody>
      </p:sp>
      <p:graphicFrame>
        <p:nvGraphicFramePr>
          <p:cNvPr id="3" name="Таблица 2"/>
          <p:cNvGraphicFramePr>
            <a:graphicFrameLocks noGrp="1"/>
          </p:cNvGraphicFramePr>
          <p:nvPr>
            <p:extLst>
              <p:ext uri="{D42A27DB-BD31-4B8C-83A1-F6EECF244321}">
                <p14:modId xmlns:p14="http://schemas.microsoft.com/office/powerpoint/2010/main" val="1047468507"/>
              </p:ext>
            </p:extLst>
          </p:nvPr>
        </p:nvGraphicFramePr>
        <p:xfrm>
          <a:off x="179512" y="1052736"/>
          <a:ext cx="8712967" cy="5281286"/>
        </p:xfrm>
        <a:graphic>
          <a:graphicData uri="http://schemas.openxmlformats.org/drawingml/2006/table">
            <a:tbl>
              <a:tblPr firstRow="1" bandRow="1">
                <a:tableStyleId>{5C22544A-7EE6-4342-B048-85BDC9FD1C3A}</a:tableStyleId>
              </a:tblPr>
              <a:tblGrid>
                <a:gridCol w="454861">
                  <a:extLst>
                    <a:ext uri="{9D8B030D-6E8A-4147-A177-3AD203B41FA5}">
                      <a16:colId xmlns:a16="http://schemas.microsoft.com/office/drawing/2014/main" val="20000"/>
                    </a:ext>
                  </a:extLst>
                </a:gridCol>
                <a:gridCol w="753802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139319">
                <a:tc>
                  <a:txBody>
                    <a:bodyPr/>
                    <a:lstStyle/>
                    <a:p>
                      <a:pPr marL="0" indent="0" algn="ctr">
                        <a:spcAft>
                          <a:spcPts val="0"/>
                        </a:spcAft>
                      </a:pPr>
                      <a:r>
                        <a:rPr lang="ru-RU" sz="2000" b="1" dirty="0">
                          <a:effectLst/>
                          <a:latin typeface="Times New Roman"/>
                          <a:ea typeface="Calibri"/>
                          <a:cs typeface="Tahoma"/>
                        </a:rPr>
                        <a:t>№</a:t>
                      </a:r>
                      <a:endParaRPr lang="ru-RU" sz="20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450215" algn="ctr">
                        <a:spcAft>
                          <a:spcPts val="0"/>
                        </a:spcAft>
                      </a:pPr>
                      <a:r>
                        <a:rPr lang="ru-RU" sz="2400" b="1" dirty="0">
                          <a:effectLst/>
                          <a:latin typeface="Times New Roman"/>
                          <a:ea typeface="Calibri"/>
                          <a:cs typeface="Tahoma"/>
                        </a:rPr>
                        <a:t>Тема занятия</a:t>
                      </a:r>
                      <a:endParaRPr lang="ru-RU" sz="24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dirty="0">
                          <a:latin typeface="Times New Roman" panose="02020603050405020304" pitchFamily="18" charset="0"/>
                          <a:cs typeface="Times New Roman" panose="02020603050405020304" pitchFamily="18" charset="0"/>
                        </a:rPr>
                        <a:t>ПОР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1.</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Работа с информацией, представленной в форме таблиц, диаграмм столбчатой или круговой, схем.</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a:r>
                        <a:rPr lang="ru-RU" sz="2000" b="1" kern="1200" dirty="0">
                          <a:solidFill>
                            <a:srgbClr val="C00000"/>
                          </a:solidFill>
                          <a:effectLst/>
                          <a:latin typeface="Times New Roman" panose="02020603050405020304" pitchFamily="18" charset="0"/>
                          <a:ea typeface="+mn-ea"/>
                          <a:cs typeface="Times New Roman" panose="02020603050405020304" pitchFamily="18" charset="0"/>
                        </a:rPr>
                        <a:t>Принимает решение на основе оценки и интерпретации информации </a:t>
                      </a:r>
                      <a:endParaRPr lang="ru-RU" sz="20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2.</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Вычисление расстояний на местности в стандартных ситуациях и применение формул в повседневной жизни.</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3.</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Квадратные уравнения, аналитические и неаналитические методы решения.</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4.</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Алгебраические связи между элементами фигур: теорема Пифагора, соотношения между сторонами треугольника), относительное расположение, равенство.</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8034">
                <a:tc>
                  <a:txBody>
                    <a:bodyPr/>
                    <a:lstStyle/>
                    <a:p>
                      <a:pPr marL="342900" lvl="0" indent="-342900" algn="ctr">
                        <a:spcAft>
                          <a:spcPts val="0"/>
                        </a:spcAft>
                      </a:pPr>
                      <a:r>
                        <a:rPr lang="ru-RU" sz="2000" b="1" dirty="0">
                          <a:solidFill>
                            <a:srgbClr val="002060"/>
                          </a:solidFill>
                          <a:effectLst/>
                          <a:latin typeface="Times New Roman"/>
                          <a:ea typeface="Calibri"/>
                          <a:cs typeface="Tahoma"/>
                        </a:rPr>
                        <a:t>5. </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Математическое описание зависимости между переменными в различных процессах.</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3526">
                <a:tc>
                  <a:txBody>
                    <a:bodyPr/>
                    <a:lstStyle/>
                    <a:p>
                      <a:pPr marL="342900" lvl="0" indent="-342900" algn="ctr">
                        <a:spcAft>
                          <a:spcPts val="0"/>
                        </a:spcAft>
                      </a:pPr>
                      <a:r>
                        <a:rPr lang="ru-RU" sz="2000" b="1" dirty="0">
                          <a:solidFill>
                            <a:srgbClr val="002060"/>
                          </a:solidFill>
                          <a:effectLst/>
                          <a:latin typeface="Times New Roman"/>
                          <a:ea typeface="Calibri"/>
                          <a:cs typeface="Tahoma"/>
                        </a:rPr>
                        <a:t> 6.</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Интерпретация трёхмерных изображений, построение фигур.</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9017">
                <a:tc>
                  <a:txBody>
                    <a:bodyPr/>
                    <a:lstStyle/>
                    <a:p>
                      <a:pPr marL="342900" lvl="0" indent="-342900" algn="l">
                        <a:spcAft>
                          <a:spcPts val="0"/>
                        </a:spcAft>
                      </a:pPr>
                      <a:r>
                        <a:rPr lang="ru-RU" sz="2000" b="1" dirty="0">
                          <a:solidFill>
                            <a:srgbClr val="002060"/>
                          </a:solidFill>
                          <a:effectLst/>
                          <a:latin typeface="Times New Roman"/>
                          <a:ea typeface="Calibri"/>
                          <a:cs typeface="Tahoma"/>
                        </a:rPr>
                        <a:t> 7.</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2550" algn="l">
                        <a:spcAft>
                          <a:spcPts val="0"/>
                        </a:spcAft>
                      </a:pPr>
                      <a:r>
                        <a:rPr lang="ru-RU" sz="2000" b="1" dirty="0">
                          <a:solidFill>
                            <a:srgbClr val="002060"/>
                          </a:solidFill>
                          <a:effectLst/>
                          <a:latin typeface="Times New Roman"/>
                          <a:ea typeface="Calibri"/>
                          <a:cs typeface="Tahoma"/>
                        </a:rPr>
                        <a:t>Определение ошибки измерения, определение шансов наступления того или иного события.</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9017">
                <a:tc>
                  <a:txBody>
                    <a:bodyPr/>
                    <a:lstStyle/>
                    <a:p>
                      <a:pPr marL="342900" lvl="0" indent="-342900"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spcAft>
                          <a:spcPts val="0"/>
                        </a:spcAft>
                      </a:pPr>
                      <a:r>
                        <a:rPr lang="ru-RU" sz="2000" b="1" dirty="0">
                          <a:solidFill>
                            <a:srgbClr val="002060"/>
                          </a:solidFill>
                          <a:effectLst/>
                          <a:latin typeface="Times New Roman"/>
                          <a:ea typeface="Calibri"/>
                          <a:cs typeface="Tahoma"/>
                        </a:rPr>
                        <a:t>Решение типичных математических задач, требующих прохождения этапа моделирования.</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24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2318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235491188"/>
              </p:ext>
            </p:extLst>
          </p:nvPr>
        </p:nvGraphicFramePr>
        <p:xfrm>
          <a:off x="0" y="2132856"/>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724128" y="3111696"/>
            <a:ext cx="1584176" cy="646331"/>
          </a:xfrm>
          <a:prstGeom prst="rect">
            <a:avLst/>
          </a:prstGeom>
          <a:noFill/>
        </p:spPr>
        <p:txBody>
          <a:bodyPr wrap="square" rtlCol="0">
            <a:spAutoFit/>
          </a:bodyPr>
          <a:lstStyle/>
          <a:p>
            <a:pPr algn="ctr"/>
            <a:r>
              <a:rPr lang="ru-RU" b="1" i="1" dirty="0">
                <a:solidFill>
                  <a:srgbClr val="002060"/>
                </a:solidFill>
                <a:latin typeface="Times New Roman" panose="02020603050405020304" pitchFamily="18" charset="0"/>
                <a:cs typeface="Times New Roman" panose="02020603050405020304" pitchFamily="18" charset="0"/>
              </a:rPr>
              <a:t>Среднее образование</a:t>
            </a:r>
          </a:p>
        </p:txBody>
      </p:sp>
      <p:sp>
        <p:nvSpPr>
          <p:cNvPr id="5" name="TextBox 4"/>
          <p:cNvSpPr txBox="1"/>
          <p:nvPr/>
        </p:nvSpPr>
        <p:spPr>
          <a:xfrm>
            <a:off x="0" y="3434861"/>
            <a:ext cx="1475656" cy="707886"/>
          </a:xfrm>
          <a:prstGeom prst="rect">
            <a:avLst/>
          </a:prstGeom>
          <a:noFill/>
        </p:spPr>
        <p:txBody>
          <a:bodyPr wrap="square" rtlCol="0">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Хочу учиться!</a:t>
            </a:r>
          </a:p>
        </p:txBody>
      </p:sp>
      <p:sp>
        <p:nvSpPr>
          <p:cNvPr id="6" name="TextBox 5"/>
          <p:cNvSpPr txBox="1"/>
          <p:nvPr/>
        </p:nvSpPr>
        <p:spPr>
          <a:xfrm>
            <a:off x="1907704" y="3026694"/>
            <a:ext cx="1475656" cy="707886"/>
          </a:xfrm>
          <a:prstGeom prst="rect">
            <a:avLst/>
          </a:prstGeom>
          <a:noFill/>
        </p:spPr>
        <p:txBody>
          <a:bodyPr wrap="square" rtlCol="0">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Люблю учиться!</a:t>
            </a:r>
          </a:p>
        </p:txBody>
      </p:sp>
      <p:sp>
        <p:nvSpPr>
          <p:cNvPr id="7" name="TextBox 6"/>
          <p:cNvSpPr txBox="1"/>
          <p:nvPr/>
        </p:nvSpPr>
        <p:spPr>
          <a:xfrm>
            <a:off x="3635896" y="2498522"/>
            <a:ext cx="1475656" cy="707886"/>
          </a:xfrm>
          <a:prstGeom prst="rect">
            <a:avLst/>
          </a:prstGeom>
          <a:noFill/>
        </p:spPr>
        <p:txBody>
          <a:bodyPr wrap="square" rtlCol="0">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Умею учиться!</a:t>
            </a:r>
          </a:p>
        </p:txBody>
      </p:sp>
      <p:sp>
        <p:nvSpPr>
          <p:cNvPr id="8" name="TextBox 7"/>
          <p:cNvSpPr txBox="1"/>
          <p:nvPr/>
        </p:nvSpPr>
        <p:spPr>
          <a:xfrm>
            <a:off x="5508104" y="2132856"/>
            <a:ext cx="1475656" cy="707886"/>
          </a:xfrm>
          <a:prstGeom prst="rect">
            <a:avLst/>
          </a:prstGeom>
          <a:noFill/>
        </p:spPr>
        <p:txBody>
          <a:bodyPr wrap="square" rtlCol="0">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Буду учиться!</a:t>
            </a:r>
          </a:p>
        </p:txBody>
      </p:sp>
      <p:pic>
        <p:nvPicPr>
          <p:cNvPr id="9" name="Рисунок 8"/>
          <p:cNvPicPr>
            <a:picLocks noChangeAspect="1"/>
          </p:cNvPicPr>
          <p:nvPr/>
        </p:nvPicPr>
        <p:blipFill rotWithShape="1">
          <a:blip r:embed="rId7" cstate="print">
            <a:extLst>
              <a:ext uri="{28A0092B-C50C-407E-A947-70E740481C1C}">
                <a14:useLocalDpi xmlns:a14="http://schemas.microsoft.com/office/drawing/2010/main" val="0"/>
              </a:ext>
            </a:extLst>
          </a:blip>
          <a:srcRect r="50000"/>
          <a:stretch/>
        </p:blipFill>
        <p:spPr>
          <a:xfrm>
            <a:off x="87392" y="179461"/>
            <a:ext cx="1891376" cy="2847233"/>
          </a:xfrm>
          <a:prstGeom prst="rect">
            <a:avLst/>
          </a:prstGeom>
        </p:spPr>
      </p:pic>
      <p:sp>
        <p:nvSpPr>
          <p:cNvPr id="10" name="TextBox 9"/>
          <p:cNvSpPr txBox="1"/>
          <p:nvPr/>
        </p:nvSpPr>
        <p:spPr>
          <a:xfrm>
            <a:off x="7668344" y="1603077"/>
            <a:ext cx="1296144" cy="923330"/>
          </a:xfrm>
          <a:prstGeom prst="rect">
            <a:avLst/>
          </a:prstGeom>
          <a:noFill/>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 Готов учиться всю жизнь</a:t>
            </a:r>
          </a:p>
        </p:txBody>
      </p:sp>
      <p:sp>
        <p:nvSpPr>
          <p:cNvPr id="11" name="TextBox 10"/>
          <p:cNvSpPr txBox="1"/>
          <p:nvPr/>
        </p:nvSpPr>
        <p:spPr>
          <a:xfrm>
            <a:off x="7594812" y="2734306"/>
            <a:ext cx="1584176" cy="646331"/>
          </a:xfrm>
          <a:prstGeom prst="rect">
            <a:avLst/>
          </a:prstGeom>
          <a:noFill/>
        </p:spPr>
        <p:txBody>
          <a:bodyPr wrap="square" rtlCol="0">
            <a:spAutoFit/>
          </a:bodyPr>
          <a:lstStyle/>
          <a:p>
            <a:pPr algn="ctr"/>
            <a:r>
              <a:rPr lang="ru-RU" b="1" i="1" dirty="0">
                <a:solidFill>
                  <a:srgbClr val="002060"/>
                </a:solidFill>
                <a:latin typeface="Times New Roman" panose="02020603050405020304" pitchFamily="18" charset="0"/>
                <a:cs typeface="Times New Roman" panose="02020603050405020304" pitchFamily="18" charset="0"/>
              </a:rPr>
              <a:t>Высшее образование</a:t>
            </a:r>
          </a:p>
        </p:txBody>
      </p:sp>
    </p:spTree>
    <p:extLst>
      <p:ext uri="{BB962C8B-B14F-4D97-AF65-F5344CB8AC3E}">
        <p14:creationId xmlns:p14="http://schemas.microsoft.com/office/powerpoint/2010/main" val="3371475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640960" cy="642400"/>
          </a:xfrm>
        </p:spPr>
        <p:txBody>
          <a:bodyPr>
            <a:normAutofit/>
          </a:bodyPr>
          <a:lstStyle/>
          <a:p>
            <a:r>
              <a:rPr lang="ru-RU" sz="3200" b="1" dirty="0">
                <a:solidFill>
                  <a:srgbClr val="002060"/>
                </a:solidFill>
                <a:latin typeface="Times New Roman" panose="02020603050405020304" pitchFamily="18" charset="0"/>
                <a:cs typeface="Times New Roman" panose="02020603050405020304" pitchFamily="18" charset="0"/>
              </a:rPr>
              <a:t>Основы математической грамотности 9 класс</a:t>
            </a:r>
          </a:p>
        </p:txBody>
      </p:sp>
      <p:graphicFrame>
        <p:nvGraphicFramePr>
          <p:cNvPr id="3" name="Таблица 2"/>
          <p:cNvGraphicFramePr>
            <a:graphicFrameLocks noGrp="1"/>
          </p:cNvGraphicFramePr>
          <p:nvPr>
            <p:extLst>
              <p:ext uri="{D42A27DB-BD31-4B8C-83A1-F6EECF244321}">
                <p14:modId xmlns:p14="http://schemas.microsoft.com/office/powerpoint/2010/main" val="1046982646"/>
              </p:ext>
            </p:extLst>
          </p:nvPr>
        </p:nvGraphicFramePr>
        <p:xfrm>
          <a:off x="251520" y="1124744"/>
          <a:ext cx="8712967" cy="4937760"/>
        </p:xfrm>
        <a:graphic>
          <a:graphicData uri="http://schemas.openxmlformats.org/drawingml/2006/table">
            <a:tbl>
              <a:tblPr firstRow="1" bandRow="1">
                <a:tableStyleId>{5C22544A-7EE6-4342-B048-85BDC9FD1C3A}</a:tableStyleId>
              </a:tblPr>
              <a:tblGrid>
                <a:gridCol w="447342">
                  <a:extLst>
                    <a:ext uri="{9D8B030D-6E8A-4147-A177-3AD203B41FA5}">
                      <a16:colId xmlns:a16="http://schemas.microsoft.com/office/drawing/2014/main" val="20000"/>
                    </a:ext>
                  </a:extLst>
                </a:gridCol>
                <a:gridCol w="6969481">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139319">
                <a:tc>
                  <a:txBody>
                    <a:bodyPr/>
                    <a:lstStyle/>
                    <a:p>
                      <a:pPr marL="0" indent="0" algn="ctr">
                        <a:spcAft>
                          <a:spcPts val="0"/>
                        </a:spcAft>
                      </a:pPr>
                      <a:r>
                        <a:rPr lang="ru-RU" sz="2000" b="1" dirty="0">
                          <a:effectLst/>
                          <a:latin typeface="Times New Roman"/>
                          <a:ea typeface="Calibri"/>
                          <a:cs typeface="Tahoma"/>
                        </a:rPr>
                        <a:t>№</a:t>
                      </a:r>
                      <a:endParaRPr lang="ru-RU" sz="2000"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450215" algn="ctr">
                        <a:spcAft>
                          <a:spcPts val="0"/>
                        </a:spcAft>
                      </a:pPr>
                      <a:r>
                        <a:rPr lang="ru-RU" sz="2400" b="1" dirty="0">
                          <a:effectLst/>
                          <a:latin typeface="Times New Roman"/>
                          <a:ea typeface="Calibri"/>
                          <a:cs typeface="Tahoma"/>
                        </a:rPr>
                        <a:t>Тема занятия</a:t>
                      </a:r>
                      <a:endParaRPr lang="ru-RU" sz="2400" b="1" dirty="0">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ru-RU" dirty="0">
                          <a:latin typeface="Times New Roman" panose="02020603050405020304" pitchFamily="18" charset="0"/>
                          <a:cs typeface="Times New Roman" panose="02020603050405020304" pitchFamily="18" charset="0"/>
                        </a:rPr>
                        <a:t>ПОР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1.</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Представление данных в виде таблиц. Простые и сложные вопросы.</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a:r>
                        <a:rPr lang="ru-RU" sz="2000" b="1" kern="1200" dirty="0">
                          <a:solidFill>
                            <a:srgbClr val="C00000"/>
                          </a:solidFill>
                          <a:effectLst/>
                          <a:latin typeface="Times New Roman" panose="02020603050405020304" pitchFamily="18" charset="0"/>
                          <a:ea typeface="+mn-ea"/>
                          <a:cs typeface="Times New Roman" panose="02020603050405020304" pitchFamily="18" charset="0"/>
                        </a:rPr>
                        <a:t>Оценивает информацию и принимает решение в условиях неопределённости и многозадачности.</a:t>
                      </a:r>
                      <a:endParaRPr lang="ru-RU" sz="20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2.</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Представление данных в виде диаграмм. Простые и сложные вопросы.</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9319">
                <a:tc>
                  <a:txBody>
                    <a:bodyPr/>
                    <a:lstStyle/>
                    <a:p>
                      <a:pPr marL="342900" lvl="0" indent="-342900" algn="ctr">
                        <a:spcAft>
                          <a:spcPts val="0"/>
                        </a:spcAft>
                      </a:pPr>
                      <a:r>
                        <a:rPr lang="ru-RU" sz="2000" b="1" dirty="0">
                          <a:solidFill>
                            <a:srgbClr val="002060"/>
                          </a:solidFill>
                          <a:effectLst/>
                          <a:latin typeface="Times New Roman"/>
                          <a:ea typeface="Calibri"/>
                          <a:cs typeface="Tahoma"/>
                        </a:rPr>
                        <a:t> 3.</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Построение мультипликативной модели с тремя составляющими.</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9017">
                <a:tc>
                  <a:txBody>
                    <a:bodyPr/>
                    <a:lstStyle/>
                    <a:p>
                      <a:pPr marL="342900" lvl="0" indent="-342900" algn="ctr">
                        <a:spcAft>
                          <a:spcPts val="0"/>
                        </a:spcAft>
                      </a:pPr>
                      <a:r>
                        <a:rPr lang="ru-RU" sz="2000" b="1" dirty="0">
                          <a:solidFill>
                            <a:srgbClr val="002060"/>
                          </a:solidFill>
                          <a:effectLst/>
                          <a:latin typeface="Times New Roman"/>
                          <a:ea typeface="Calibri"/>
                          <a:cs typeface="Tahoma"/>
                        </a:rPr>
                        <a:t> 4.</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780" algn="just">
                        <a:spcAft>
                          <a:spcPts val="0"/>
                        </a:spcAft>
                      </a:pPr>
                      <a:r>
                        <a:rPr lang="ru-RU" sz="2000" b="1">
                          <a:solidFill>
                            <a:srgbClr val="002060"/>
                          </a:solidFill>
                          <a:effectLst/>
                          <a:latin typeface="Times New Roman"/>
                          <a:ea typeface="Calibri"/>
                          <a:cs typeface="Tahoma"/>
                        </a:rPr>
                        <a:t>Задачи с лишними данными.</a:t>
                      </a:r>
                      <a:endParaRPr lang="ru-RU" sz="2000" b="1">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8034">
                <a:tc>
                  <a:txBody>
                    <a:bodyPr/>
                    <a:lstStyle/>
                    <a:p>
                      <a:pPr marL="342900" lvl="0" indent="-342900" algn="ctr">
                        <a:spcAft>
                          <a:spcPts val="0"/>
                        </a:spcAft>
                      </a:pPr>
                      <a:r>
                        <a:rPr lang="ru-RU" sz="2000" b="1" dirty="0">
                          <a:solidFill>
                            <a:srgbClr val="002060"/>
                          </a:solidFill>
                          <a:effectLst/>
                          <a:latin typeface="Times New Roman"/>
                          <a:ea typeface="Calibri"/>
                          <a:cs typeface="Tahoma"/>
                        </a:rPr>
                        <a:t>5. </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780" algn="just">
                        <a:spcAft>
                          <a:spcPts val="0"/>
                        </a:spcAft>
                      </a:pPr>
                      <a:r>
                        <a:rPr lang="ru-RU" sz="2000" b="1">
                          <a:solidFill>
                            <a:srgbClr val="002060"/>
                          </a:solidFill>
                          <a:effectLst/>
                          <a:latin typeface="Times New Roman"/>
                          <a:ea typeface="Calibri"/>
                          <a:cs typeface="Tahoma"/>
                        </a:rPr>
                        <a:t>Решение типичных  задач через систему линейных уравнений.</a:t>
                      </a:r>
                      <a:endParaRPr lang="ru-RU" sz="2000" b="1">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3526">
                <a:tc>
                  <a:txBody>
                    <a:bodyPr/>
                    <a:lstStyle/>
                    <a:p>
                      <a:pPr marL="342900" lvl="0" indent="-342900" algn="ctr">
                        <a:spcAft>
                          <a:spcPts val="0"/>
                        </a:spcAft>
                      </a:pPr>
                      <a:r>
                        <a:rPr lang="ru-RU" sz="2000" b="1" dirty="0">
                          <a:solidFill>
                            <a:srgbClr val="002060"/>
                          </a:solidFill>
                          <a:effectLst/>
                          <a:latin typeface="Times New Roman"/>
                          <a:ea typeface="Calibri"/>
                          <a:cs typeface="Tahoma"/>
                        </a:rPr>
                        <a:t> 6.</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780" algn="just">
                        <a:spcAft>
                          <a:spcPts val="0"/>
                        </a:spcAft>
                      </a:pPr>
                      <a:r>
                        <a:rPr lang="ru-RU" sz="2000" b="1" dirty="0">
                          <a:solidFill>
                            <a:srgbClr val="002060"/>
                          </a:solidFill>
                          <a:effectLst/>
                          <a:latin typeface="Times New Roman"/>
                          <a:ea typeface="Calibri"/>
                          <a:cs typeface="Tahoma"/>
                        </a:rPr>
                        <a:t>Количественные рассуждения, связанные со смыслом числа, различными представлениями чисел, изяществом вычислений, вычислениями в уме, оценкой разумности результатов .</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9017">
                <a:tc>
                  <a:txBody>
                    <a:bodyPr/>
                    <a:lstStyle/>
                    <a:p>
                      <a:pPr marL="342900" lvl="0" indent="-342900" algn="l">
                        <a:spcAft>
                          <a:spcPts val="0"/>
                        </a:spcAft>
                      </a:pPr>
                      <a:r>
                        <a:rPr lang="ru-RU" sz="2000" b="1" dirty="0">
                          <a:solidFill>
                            <a:srgbClr val="002060"/>
                          </a:solidFill>
                          <a:effectLst/>
                          <a:latin typeface="Times New Roman"/>
                          <a:ea typeface="Calibri"/>
                          <a:cs typeface="Tahoma"/>
                        </a:rPr>
                        <a:t> 7.</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spcAft>
                          <a:spcPts val="0"/>
                        </a:spcAft>
                      </a:pPr>
                      <a:r>
                        <a:rPr lang="ru-RU" sz="2000" b="1" dirty="0">
                          <a:solidFill>
                            <a:srgbClr val="002060"/>
                          </a:solidFill>
                          <a:effectLst/>
                          <a:latin typeface="Times New Roman"/>
                          <a:ea typeface="Calibri"/>
                          <a:cs typeface="Tahoma"/>
                        </a:rPr>
                        <a:t>Решение стереометрических задач.</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9017">
                <a:tc>
                  <a:txBody>
                    <a:bodyPr/>
                    <a:lstStyle/>
                    <a:p>
                      <a:pPr marL="342900" lvl="0" indent="-342900" algn="ctr">
                        <a:spcAft>
                          <a:spcPts val="0"/>
                        </a:spcAft>
                      </a:pPr>
                      <a:r>
                        <a:rPr lang="ru-RU" sz="2000" b="1" dirty="0">
                          <a:solidFill>
                            <a:srgbClr val="002060"/>
                          </a:solidFill>
                          <a:effectLst/>
                          <a:latin typeface="Times New Roman" panose="02020603050405020304" pitchFamily="18" charset="0"/>
                          <a:ea typeface="Calibri"/>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7780" algn="just">
                        <a:spcAft>
                          <a:spcPts val="0"/>
                        </a:spcAft>
                      </a:pPr>
                      <a:r>
                        <a:rPr lang="ru-RU" sz="2000" b="1" dirty="0">
                          <a:solidFill>
                            <a:srgbClr val="002060"/>
                          </a:solidFill>
                          <a:effectLst/>
                          <a:latin typeface="Times New Roman"/>
                          <a:ea typeface="Calibri"/>
                          <a:cs typeface="Tahoma"/>
                        </a:rPr>
                        <a:t>Вероятностные, статистические явления и зависимости.</a:t>
                      </a:r>
                      <a:endParaRPr lang="ru-RU" sz="2000" b="1" dirty="0">
                        <a:solidFill>
                          <a:srgbClr val="002060"/>
                        </a:solidFill>
                        <a:effectLst/>
                        <a:latin typeface="Calibri"/>
                        <a:ea typeface="Calibri"/>
                        <a:cs typeface="Tahoma"/>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2400" b="1" dirty="0">
                        <a:solidFill>
                          <a:srgbClr val="C00000"/>
                        </a:solidFill>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29959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a:xfrm>
            <a:off x="0" y="5517232"/>
            <a:ext cx="4788024" cy="927720"/>
          </a:xfrm>
        </p:spPr>
        <p:txBody>
          <a:bodyPr>
            <a:noAutofit/>
          </a:bodyPr>
          <a:lstStyle/>
          <a:p>
            <a:r>
              <a:rPr lang="ru-RU" sz="2800" b="1" dirty="0">
                <a:solidFill>
                  <a:schemeClr val="bg2">
                    <a:lumMod val="25000"/>
                  </a:schemeClr>
                </a:solidFill>
                <a:latin typeface="Times New Roman" panose="02020603050405020304" pitchFamily="18" charset="0"/>
                <a:cs typeface="Times New Roman" panose="02020603050405020304" pitchFamily="18" charset="0"/>
              </a:rPr>
              <a:t>Л.Ю. Панариной, И.В. Сорокиной,  Е.А. Зайцевой</a:t>
            </a:r>
          </a:p>
        </p:txBody>
      </p:sp>
      <p:sp>
        <p:nvSpPr>
          <p:cNvPr id="3" name="Заголовок 2"/>
          <p:cNvSpPr>
            <a:spLocks noGrp="1"/>
          </p:cNvSpPr>
          <p:nvPr>
            <p:ph type="title"/>
          </p:nvPr>
        </p:nvSpPr>
        <p:spPr>
          <a:xfrm>
            <a:off x="539552" y="4221088"/>
            <a:ext cx="3352800" cy="1252728"/>
          </a:xfrm>
        </p:spPr>
        <p:txBody>
          <a:bodyPr/>
          <a:lstStyle/>
          <a:p>
            <a:pPr algn="ctr"/>
            <a:r>
              <a:rPr lang="ru-RU" b="1" dirty="0">
                <a:latin typeface="Times New Roman" panose="02020603050405020304" pitchFamily="18" charset="0"/>
                <a:cs typeface="Times New Roman" panose="02020603050405020304" pitchFamily="18" charset="0"/>
              </a:rPr>
              <a:t>Под общей редакцией</a:t>
            </a:r>
          </a:p>
        </p:txBody>
      </p:sp>
      <p:sp>
        <p:nvSpPr>
          <p:cNvPr id="4" name="Объект 3"/>
          <p:cNvSpPr>
            <a:spLocks noGrp="1"/>
          </p:cNvSpPr>
          <p:nvPr>
            <p:ph idx="1"/>
          </p:nvPr>
        </p:nvSpPr>
        <p:spPr>
          <a:xfrm>
            <a:off x="4860032" y="977591"/>
            <a:ext cx="4024494" cy="5688632"/>
          </a:xfrm>
          <a:ln>
            <a:solidFill>
              <a:srgbClr val="C00000"/>
            </a:solidFill>
          </a:ln>
        </p:spPr>
        <p:txBody>
          <a:bodyPr>
            <a:normAutofit fontScale="47500" lnSpcReduction="20000"/>
          </a:bodyPr>
          <a:lstStyle/>
          <a:p>
            <a:pPr algn="ctr"/>
            <a:r>
              <a:rPr lang="ru-RU" sz="2500" dirty="0">
                <a:latin typeface="Times New Roman" panose="02020603050405020304" pitchFamily="18" charset="0"/>
                <a:cs typeface="Times New Roman" panose="02020603050405020304" pitchFamily="18" charset="0"/>
              </a:rPr>
              <a:t>Министерство образования и науки Самарской области</a:t>
            </a:r>
          </a:p>
          <a:p>
            <a:pPr algn="ctr"/>
            <a:r>
              <a:rPr lang="ru-RU" sz="2500" dirty="0">
                <a:latin typeface="Times New Roman" panose="02020603050405020304" pitchFamily="18" charset="0"/>
                <a:cs typeface="Times New Roman" panose="02020603050405020304" pitchFamily="18" charset="0"/>
              </a:rPr>
              <a:t>Государственное автономное учреждение дополнительного профессионального образования Самарской области «Самарский областной институт повышения квалификации и переподготовки работников образования»</a:t>
            </a:r>
          </a:p>
          <a:p>
            <a:pPr algn="ctr"/>
            <a:r>
              <a:rPr lang="ru-RU" dirty="0"/>
              <a:t> </a:t>
            </a:r>
          </a:p>
          <a:p>
            <a:pPr algn="ctr"/>
            <a:endParaRPr lang="ru-RU" dirty="0"/>
          </a:p>
          <a:p>
            <a:pPr algn="ctr"/>
            <a:endParaRPr lang="ru-RU" dirty="0"/>
          </a:p>
          <a:p>
            <a:pPr algn="ctr"/>
            <a:r>
              <a:rPr lang="ru-RU" dirty="0"/>
              <a:t> </a:t>
            </a:r>
          </a:p>
          <a:p>
            <a:pPr algn="ctr"/>
            <a:r>
              <a:rPr lang="ru-RU" dirty="0"/>
              <a:t> </a:t>
            </a:r>
          </a:p>
          <a:p>
            <a:pPr algn="ctr"/>
            <a:r>
              <a:rPr lang="ru-RU" dirty="0"/>
              <a:t> </a:t>
            </a:r>
          </a:p>
          <a:p>
            <a:pPr algn="ctr"/>
            <a:r>
              <a:rPr lang="ru-RU" dirty="0"/>
              <a:t> </a:t>
            </a:r>
          </a:p>
          <a:p>
            <a:pPr algn="ctr"/>
            <a:endParaRPr lang="ru-RU" b="1" dirty="0"/>
          </a:p>
          <a:p>
            <a:pPr algn="ctr"/>
            <a:endParaRPr lang="ru-RU" b="1" dirty="0"/>
          </a:p>
          <a:p>
            <a:pPr algn="ctr"/>
            <a:endParaRPr lang="ru-RU" b="1" dirty="0"/>
          </a:p>
          <a:p>
            <a:pPr algn="ctr"/>
            <a:r>
              <a:rPr lang="ru-RU" sz="2500" b="1" dirty="0">
                <a:latin typeface="Times New Roman" panose="02020603050405020304" pitchFamily="18" charset="0"/>
                <a:cs typeface="Times New Roman" panose="02020603050405020304" pitchFamily="18" charset="0"/>
              </a:rPr>
              <a:t>РАЗВИТИЕ ФУНКЦИОНАЛЬНОЙ </a:t>
            </a:r>
          </a:p>
          <a:p>
            <a:pPr algn="ctr"/>
            <a:r>
              <a:rPr lang="ru-RU" sz="2500" b="1" dirty="0">
                <a:latin typeface="Times New Roman" panose="02020603050405020304" pitchFamily="18" charset="0"/>
                <a:cs typeface="Times New Roman" panose="02020603050405020304" pitchFamily="18" charset="0"/>
              </a:rPr>
              <a:t>ГРАМОТНОСТИ ОБУЧАЮЩИХСЯ </a:t>
            </a:r>
          </a:p>
          <a:p>
            <a:pPr algn="ctr"/>
            <a:r>
              <a:rPr lang="ru-RU" sz="2500" b="1" dirty="0">
                <a:latin typeface="Times New Roman" panose="02020603050405020304" pitchFamily="18" charset="0"/>
                <a:cs typeface="Times New Roman" panose="02020603050405020304" pitchFamily="18" charset="0"/>
              </a:rPr>
              <a:t>ОСНОВНОЙ ШКОЛЫ</a:t>
            </a:r>
          </a:p>
          <a:p>
            <a:pPr algn="ctr"/>
            <a:r>
              <a:rPr lang="ru-RU" sz="2500" b="1" i="1" dirty="0">
                <a:latin typeface="Times New Roman" panose="02020603050405020304" pitchFamily="18" charset="0"/>
                <a:cs typeface="Times New Roman" panose="02020603050405020304" pitchFamily="18" charset="0"/>
              </a:rPr>
              <a:t>Методическое пособие для педагогов</a:t>
            </a:r>
            <a:endParaRPr lang="ru-RU" sz="2500" b="1" dirty="0">
              <a:latin typeface="Times New Roman" panose="02020603050405020304" pitchFamily="18" charset="0"/>
              <a:cs typeface="Times New Roman" panose="02020603050405020304" pitchFamily="18" charset="0"/>
            </a:endParaRPr>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b="1" i="1" dirty="0"/>
              <a:t> </a:t>
            </a:r>
            <a:endParaRPr lang="ru-RU" dirty="0"/>
          </a:p>
          <a:p>
            <a:pPr algn="ctr"/>
            <a:r>
              <a:rPr lang="ru-RU" sz="2500" dirty="0">
                <a:latin typeface="Times New Roman" panose="02020603050405020304" pitchFamily="18" charset="0"/>
                <a:cs typeface="Times New Roman" panose="02020603050405020304" pitchFamily="18" charset="0"/>
              </a:rPr>
              <a:t>Самара – 2019</a:t>
            </a:r>
          </a:p>
          <a:p>
            <a:pPr algn="ctr"/>
            <a:endParaRPr lang="ru-RU" dirty="0"/>
          </a:p>
        </p:txBody>
      </p:sp>
      <p:pic>
        <p:nvPicPr>
          <p:cNvPr id="5"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780928"/>
            <a:ext cx="1253338" cy="1040979"/>
          </a:xfrm>
          <a:prstGeom prst="rect">
            <a:avLst/>
          </a:prstGeom>
        </p:spPr>
      </p:pic>
      <p:sp>
        <p:nvSpPr>
          <p:cNvPr id="6" name="TextBox 5"/>
          <p:cNvSpPr txBox="1"/>
          <p:nvPr/>
        </p:nvSpPr>
        <p:spPr>
          <a:xfrm>
            <a:off x="5634" y="980435"/>
            <a:ext cx="4788024" cy="3600986"/>
          </a:xfrm>
          <a:prstGeom prst="rect">
            <a:avLst/>
          </a:prstGeom>
          <a:noFill/>
        </p:spPr>
        <p:txBody>
          <a:bodyPr wrap="square" rtlCol="0">
            <a:spAutoFit/>
          </a:bodyPr>
          <a:lstStyle/>
          <a:p>
            <a:pPr algn="just"/>
            <a:r>
              <a:rPr lang="ru-RU" sz="3200" b="1" dirty="0">
                <a:solidFill>
                  <a:srgbClr val="002060"/>
                </a:solidFill>
                <a:latin typeface="Times New Roman" panose="02020603050405020304" pitchFamily="18" charset="0"/>
                <a:cs typeface="Times New Roman" panose="02020603050405020304" pitchFamily="18" charset="0"/>
              </a:rPr>
              <a:t>Авторы-составители: </a:t>
            </a:r>
          </a:p>
          <a:p>
            <a:pPr algn="just"/>
            <a:r>
              <a:rPr lang="ru-RU" sz="2800" b="1" dirty="0">
                <a:solidFill>
                  <a:srgbClr val="002060"/>
                </a:solidFill>
                <a:latin typeface="Times New Roman" panose="02020603050405020304" pitchFamily="18" charset="0"/>
                <a:cs typeface="Times New Roman" panose="02020603050405020304" pitchFamily="18" charset="0"/>
              </a:rPr>
              <a:t>Плотникова А.Л., Сорокина И.В., Белкин А.В., Манюхин И.С., Ерофеева О.Ю., Родионова Н.А., Афанасьева С.Г.,  Хохлова С.Н., </a:t>
            </a:r>
            <a:r>
              <a:rPr lang="ru-RU" sz="2800" b="1" dirty="0" err="1">
                <a:solidFill>
                  <a:srgbClr val="002060"/>
                </a:solidFill>
                <a:latin typeface="Times New Roman" panose="02020603050405020304" pitchFamily="18" charset="0"/>
                <a:cs typeface="Times New Roman" panose="02020603050405020304" pitchFamily="18" charset="0"/>
              </a:rPr>
              <a:t>Бобрович</a:t>
            </a:r>
            <a:r>
              <a:rPr lang="ru-RU" sz="2800" b="1" dirty="0">
                <a:solidFill>
                  <a:srgbClr val="002060"/>
                </a:solidFill>
                <a:latin typeface="Times New Roman" panose="02020603050405020304" pitchFamily="18" charset="0"/>
                <a:cs typeface="Times New Roman" panose="02020603050405020304" pitchFamily="18" charset="0"/>
              </a:rPr>
              <a:t> Е.М.,   Г.Г. </a:t>
            </a:r>
            <a:r>
              <a:rPr lang="ru-RU" sz="2800" b="1" dirty="0" err="1">
                <a:solidFill>
                  <a:srgbClr val="002060"/>
                </a:solidFill>
                <a:latin typeface="Times New Roman" panose="02020603050405020304" pitchFamily="18" charset="0"/>
                <a:cs typeface="Times New Roman" panose="02020603050405020304" pitchFamily="18" charset="0"/>
              </a:rPr>
              <a:t>Петрукович</a:t>
            </a:r>
            <a:r>
              <a:rPr lang="ru-RU" sz="2800" b="1" dirty="0">
                <a:solidFill>
                  <a:srgbClr val="002060"/>
                </a:solidFill>
                <a:latin typeface="Times New Roman" panose="02020603050405020304" pitchFamily="18" charset="0"/>
                <a:cs typeface="Times New Roman" panose="02020603050405020304" pitchFamily="18" charset="0"/>
              </a:rPr>
              <a:t>, А.А. </a:t>
            </a:r>
            <a:r>
              <a:rPr lang="ru-RU" sz="2800" b="1" dirty="0" err="1">
                <a:solidFill>
                  <a:srgbClr val="002060"/>
                </a:solidFill>
                <a:latin typeface="Times New Roman" panose="02020603050405020304" pitchFamily="18" charset="0"/>
                <a:cs typeface="Times New Roman" panose="02020603050405020304" pitchFamily="18" charset="0"/>
              </a:rPr>
              <a:t>Гилёв</a:t>
            </a:r>
            <a:r>
              <a:rPr lang="ru-RU"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251520" y="260648"/>
            <a:ext cx="8352928" cy="523220"/>
          </a:xfrm>
          <a:prstGeom prst="rect">
            <a:avLst/>
          </a:prstGeom>
          <a:solidFill>
            <a:schemeClr val="bg1"/>
          </a:solidFill>
        </p:spPr>
        <p:txBody>
          <a:bodyPr wrap="square" rtlCol="0">
            <a:spAutoFit/>
          </a:bodyPr>
          <a:lstStyle/>
          <a:p>
            <a:r>
              <a:rPr lang="ru-RU" sz="2800" b="1" dirty="0">
                <a:solidFill>
                  <a:srgbClr val="002060"/>
                </a:solidFill>
                <a:latin typeface="Times New Roman" panose="02020603050405020304" pitchFamily="18" charset="0"/>
                <a:cs typeface="Times New Roman" panose="02020603050405020304" pitchFamily="18" charset="0"/>
              </a:rPr>
              <a:t>Методическое пособие для педагогов</a:t>
            </a:r>
          </a:p>
        </p:txBody>
      </p:sp>
    </p:spTree>
    <p:extLst>
      <p:ext uri="{BB962C8B-B14F-4D97-AF65-F5344CB8AC3E}">
        <p14:creationId xmlns:p14="http://schemas.microsoft.com/office/powerpoint/2010/main" val="1932903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2060"/>
                </a:solidFill>
                <a:latin typeface="Times New Roman" panose="02020603050405020304" pitchFamily="18" charset="0"/>
                <a:cs typeface="Times New Roman" panose="02020603050405020304" pitchFamily="18" charset="0"/>
              </a:rPr>
              <a:t>Структура пособия</a:t>
            </a:r>
          </a:p>
        </p:txBody>
      </p:sp>
      <p:graphicFrame>
        <p:nvGraphicFramePr>
          <p:cNvPr id="3" name="Схема 2"/>
          <p:cNvGraphicFramePr/>
          <p:nvPr>
            <p:extLst>
              <p:ext uri="{D42A27DB-BD31-4B8C-83A1-F6EECF244321}">
                <p14:modId xmlns:p14="http://schemas.microsoft.com/office/powerpoint/2010/main" val="360968883"/>
              </p:ext>
            </p:extLst>
          </p:nvPr>
        </p:nvGraphicFramePr>
        <p:xfrm>
          <a:off x="0" y="1556792"/>
          <a:ext cx="9137612"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stretch>
            <a:fillRect/>
          </a:stretch>
        </p:blipFill>
        <p:spPr>
          <a:xfrm>
            <a:off x="335771" y="212321"/>
            <a:ext cx="1128884" cy="862057"/>
          </a:xfrm>
          <a:prstGeom prst="rect">
            <a:avLst/>
          </a:prstGeom>
        </p:spPr>
      </p:pic>
    </p:spTree>
    <p:extLst>
      <p:ext uri="{BB962C8B-B14F-4D97-AF65-F5344CB8AC3E}">
        <p14:creationId xmlns:p14="http://schemas.microsoft.com/office/powerpoint/2010/main" val="3712546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002060"/>
                </a:solidFill>
                <a:latin typeface="Times New Roman" panose="02020603050405020304" pitchFamily="18" charset="0"/>
                <a:cs typeface="Times New Roman" panose="02020603050405020304" pitchFamily="18" charset="0"/>
              </a:rPr>
              <a:t>Структура пособия</a:t>
            </a:r>
          </a:p>
        </p:txBody>
      </p:sp>
      <p:graphicFrame>
        <p:nvGraphicFramePr>
          <p:cNvPr id="3" name="Схема 2"/>
          <p:cNvGraphicFramePr/>
          <p:nvPr>
            <p:extLst>
              <p:ext uri="{D42A27DB-BD31-4B8C-83A1-F6EECF244321}">
                <p14:modId xmlns:p14="http://schemas.microsoft.com/office/powerpoint/2010/main" val="306079680"/>
              </p:ext>
            </p:extLst>
          </p:nvPr>
        </p:nvGraphicFramePr>
        <p:xfrm>
          <a:off x="0" y="1484784"/>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112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latin typeface="Times New Roman" panose="02020603050405020304" pitchFamily="18" charset="0"/>
                <a:cs typeface="Times New Roman" panose="02020603050405020304" pitchFamily="18" charset="0"/>
              </a:rPr>
              <a:t>ОСНОВОПОЛАГАЮЩИЕ ИДЕИ ОБРАЗОВАТЕЛЬНОЙ ДЕЯТЕЛЬНОСТИ</a:t>
            </a:r>
          </a:p>
        </p:txBody>
      </p:sp>
      <p:sp>
        <p:nvSpPr>
          <p:cNvPr id="3" name="TextBox 2"/>
          <p:cNvSpPr txBox="1"/>
          <p:nvPr/>
        </p:nvSpPr>
        <p:spPr>
          <a:xfrm>
            <a:off x="107504" y="2204864"/>
            <a:ext cx="8856984" cy="3108543"/>
          </a:xfrm>
          <a:prstGeom prst="rect">
            <a:avLst/>
          </a:prstGeom>
          <a:noFill/>
        </p:spPr>
        <p:txBody>
          <a:bodyPr wrap="square" rtlCol="0">
            <a:spAutoFit/>
          </a:bodyPr>
          <a:lstStyle/>
          <a:p>
            <a:r>
              <a:rPr lang="ru-RU" sz="2800" b="1" dirty="0">
                <a:solidFill>
                  <a:srgbClr val="002060"/>
                </a:solidFill>
                <a:latin typeface="Times New Roman" panose="02020603050405020304" pitchFamily="18" charset="0"/>
                <a:cs typeface="Times New Roman" panose="02020603050405020304" pitchFamily="18" charset="0"/>
              </a:rPr>
              <a:t>Занятие по программе  курса «Развитие функциональной грамотности обучающихся» - </a:t>
            </a:r>
            <a:r>
              <a:rPr lang="ru-RU" sz="2800" b="1" dirty="0">
                <a:solidFill>
                  <a:srgbClr val="C00000"/>
                </a:solidFill>
                <a:latin typeface="Times New Roman" panose="02020603050405020304" pitchFamily="18" charset="0"/>
                <a:cs typeface="Times New Roman" panose="02020603050405020304" pitchFamily="18" charset="0"/>
              </a:rPr>
              <a:t> не дополнительный урок литературы,  математики,  обществознания и естествознания.</a:t>
            </a:r>
          </a:p>
          <a:p>
            <a:endParaRPr lang="ru-RU" sz="2800" b="1" dirty="0">
              <a:solidFill>
                <a:srgbClr val="C00000"/>
              </a:solidFill>
              <a:latin typeface="Times New Roman" panose="02020603050405020304" pitchFamily="18" charset="0"/>
              <a:cs typeface="Times New Roman" panose="02020603050405020304" pitchFamily="18" charset="0"/>
            </a:endParaRPr>
          </a:p>
          <a:p>
            <a:r>
              <a:rPr lang="ru-RU" sz="2800" b="1" dirty="0">
                <a:solidFill>
                  <a:srgbClr val="002060"/>
                </a:solidFill>
                <a:latin typeface="Times New Roman" panose="02020603050405020304" pitchFamily="18" charset="0"/>
                <a:cs typeface="Times New Roman" panose="02020603050405020304" pitchFamily="18" charset="0"/>
              </a:rPr>
              <a:t>Ведут занятия учителя </a:t>
            </a:r>
            <a:r>
              <a:rPr lang="ru-RU" sz="2800" b="1" dirty="0">
                <a:solidFill>
                  <a:srgbClr val="C00000"/>
                </a:solidFill>
                <a:latin typeface="Times New Roman" panose="02020603050405020304" pitchFamily="18" charset="0"/>
                <a:cs typeface="Times New Roman" panose="02020603050405020304" pitchFamily="18" charset="0"/>
              </a:rPr>
              <a:t>нетрадиционно мыслящие,  </a:t>
            </a:r>
            <a:r>
              <a:rPr lang="ru-RU" sz="2800" b="1" dirty="0">
                <a:solidFill>
                  <a:srgbClr val="002060"/>
                </a:solidFill>
                <a:latin typeface="Times New Roman" panose="02020603050405020304" pitchFamily="18" charset="0"/>
                <a:cs typeface="Times New Roman" panose="02020603050405020304" pitchFamily="18" charset="0"/>
              </a:rPr>
              <a:t>владеющие </a:t>
            </a:r>
            <a:r>
              <a:rPr lang="ru-RU" sz="2800" b="1" dirty="0">
                <a:solidFill>
                  <a:srgbClr val="C00000"/>
                </a:solidFill>
                <a:latin typeface="Times New Roman" panose="02020603050405020304" pitchFamily="18" charset="0"/>
                <a:cs typeface="Times New Roman" panose="02020603050405020304" pitchFamily="18" charset="0"/>
              </a:rPr>
              <a:t> методиками развивающего обучения.</a:t>
            </a:r>
          </a:p>
        </p:txBody>
      </p:sp>
      <p:sp>
        <p:nvSpPr>
          <p:cNvPr id="5" name="TextBox 4"/>
          <p:cNvSpPr txBox="1"/>
          <p:nvPr/>
        </p:nvSpPr>
        <p:spPr>
          <a:xfrm>
            <a:off x="251520" y="5445224"/>
            <a:ext cx="3096344" cy="1077218"/>
          </a:xfrm>
          <a:prstGeom prst="rect">
            <a:avLst/>
          </a:prstGeom>
          <a:solidFill>
            <a:srgbClr val="002060"/>
          </a:solidFill>
        </p:spPr>
        <p:txBody>
          <a:bodyPr wrap="square" rtlCol="0">
            <a:sp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ШКОЛА</a:t>
            </a:r>
          </a:p>
          <a:p>
            <a:pPr algn="ctr"/>
            <a:r>
              <a:rPr lang="ru-RU" sz="3200" b="1" dirty="0">
                <a:solidFill>
                  <a:schemeClr val="bg1"/>
                </a:solidFill>
                <a:latin typeface="Times New Roman" panose="02020603050405020304" pitchFamily="18" charset="0"/>
                <a:cs typeface="Times New Roman" panose="02020603050405020304" pitchFamily="18" charset="0"/>
              </a:rPr>
              <a:t>МЫШЛЕНИЯ</a:t>
            </a:r>
          </a:p>
        </p:txBody>
      </p:sp>
      <p:sp>
        <p:nvSpPr>
          <p:cNvPr id="6" name="TextBox 5"/>
          <p:cNvSpPr txBox="1"/>
          <p:nvPr/>
        </p:nvSpPr>
        <p:spPr>
          <a:xfrm>
            <a:off x="5076056" y="5445224"/>
            <a:ext cx="4067944" cy="1384995"/>
          </a:xfrm>
          <a:prstGeom prst="rect">
            <a:avLst/>
          </a:prstGeom>
          <a:noFill/>
        </p:spPr>
        <p:txBody>
          <a:bodyPr wrap="square" rtlCol="0">
            <a:spAutoFit/>
          </a:bodyPr>
          <a:lstStyle/>
          <a:p>
            <a:r>
              <a:rPr lang="ru-RU" sz="2800" b="1" i="1" dirty="0">
                <a:latin typeface="Times New Roman" panose="02020603050405020304" pitchFamily="18" charset="0"/>
                <a:cs typeface="Times New Roman" panose="02020603050405020304" pitchFamily="18" charset="0"/>
              </a:rPr>
              <a:t>Учить надо не мыслям, а мыслить</a:t>
            </a:r>
          </a:p>
          <a:p>
            <a:pPr algn="r"/>
            <a:r>
              <a:rPr lang="ru-RU" sz="2800" b="1" i="1" dirty="0">
                <a:latin typeface="Times New Roman" panose="02020603050405020304" pitchFamily="18" charset="0"/>
                <a:cs typeface="Times New Roman" panose="02020603050405020304" pitchFamily="18" charset="0"/>
              </a:rPr>
              <a:t>И. Кант</a:t>
            </a:r>
          </a:p>
        </p:txBody>
      </p:sp>
    </p:spTree>
    <p:extLst>
      <p:ext uri="{BB962C8B-B14F-4D97-AF65-F5344CB8AC3E}">
        <p14:creationId xmlns:p14="http://schemas.microsoft.com/office/powerpoint/2010/main" val="205176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a:latin typeface="Times New Roman" panose="02020603050405020304" pitchFamily="18" charset="0"/>
                <a:cs typeface="Times New Roman" panose="02020603050405020304" pitchFamily="18" charset="0"/>
              </a:rPr>
              <a:t>ПОЗИЦИЯ УЧИТЕЛЯ</a:t>
            </a:r>
          </a:p>
        </p:txBody>
      </p:sp>
      <p:sp>
        <p:nvSpPr>
          <p:cNvPr id="3" name="TextBox 2"/>
          <p:cNvSpPr txBox="1"/>
          <p:nvPr/>
        </p:nvSpPr>
        <p:spPr>
          <a:xfrm>
            <a:off x="179512" y="1774850"/>
            <a:ext cx="8964488" cy="2308324"/>
          </a:xfrm>
          <a:prstGeom prst="rect">
            <a:avLst/>
          </a:prstGeom>
          <a:noFill/>
        </p:spPr>
        <p:txBody>
          <a:bodyPr wrap="square" rtlCol="0">
            <a:spAutoFit/>
          </a:bodyPr>
          <a:lstStyle/>
          <a:p>
            <a:pPr algn="just"/>
            <a:r>
              <a:rPr lang="ru-RU" sz="2400" b="1" dirty="0">
                <a:solidFill>
                  <a:srgbClr val="FF0000"/>
                </a:solidFill>
                <a:latin typeface="Times New Roman" panose="02020603050405020304" pitchFamily="18" charset="0"/>
                <a:cs typeface="Times New Roman" panose="02020603050405020304" pitchFamily="18" charset="0"/>
              </a:rPr>
              <a:t>Традиционно мыслящий педагог </a:t>
            </a:r>
            <a:r>
              <a:rPr lang="ru-RU" sz="2400" b="1" dirty="0">
                <a:solidFill>
                  <a:srgbClr val="002060"/>
                </a:solidFill>
                <a:latin typeface="Times New Roman" panose="02020603050405020304" pitchFamily="18" charset="0"/>
                <a:cs typeface="Times New Roman" panose="02020603050405020304" pitchFamily="18" charset="0"/>
              </a:rPr>
              <a:t>отождествляет осведомлённость ребёнка с новым знанием, видит в образовательном процессе только обучение предмету. Отсюда такое стремление дать теоретическую информацию, организовать её запоминание и закрепить в форме знаний-умений-навыков.</a:t>
            </a:r>
          </a:p>
        </p:txBody>
      </p:sp>
      <p:graphicFrame>
        <p:nvGraphicFramePr>
          <p:cNvPr id="6" name="Схема 5"/>
          <p:cNvGraphicFramePr/>
          <p:nvPr>
            <p:extLst>
              <p:ext uri="{D42A27DB-BD31-4B8C-83A1-F6EECF244321}">
                <p14:modId xmlns:p14="http://schemas.microsoft.com/office/powerpoint/2010/main" val="3210674716"/>
              </p:ext>
            </p:extLst>
          </p:nvPr>
        </p:nvGraphicFramePr>
        <p:xfrm>
          <a:off x="1331640" y="3933056"/>
          <a:ext cx="6096000" cy="253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88640"/>
            <a:ext cx="1956900" cy="1586210"/>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2280" y="3933056"/>
            <a:ext cx="1888803" cy="1170940"/>
          </a:xfrm>
          <a:prstGeom prst="rect">
            <a:avLst/>
          </a:prstGeom>
        </p:spPr>
      </p:pic>
    </p:spTree>
    <p:extLst>
      <p:ext uri="{BB962C8B-B14F-4D97-AF65-F5344CB8AC3E}">
        <p14:creationId xmlns:p14="http://schemas.microsoft.com/office/powerpoint/2010/main" val="271081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a:latin typeface="Times New Roman" panose="02020603050405020304" pitchFamily="18" charset="0"/>
                <a:cs typeface="Times New Roman" panose="02020603050405020304" pitchFamily="18" charset="0"/>
              </a:rPr>
              <a:t>ПОЗИЦИЯ УЧИТЕЛЯ</a:t>
            </a:r>
          </a:p>
        </p:txBody>
      </p:sp>
      <p:pic>
        <p:nvPicPr>
          <p:cNvPr id="3" name="Изображение 4"/>
          <p:cNvPicPr/>
          <p:nvPr/>
        </p:nvPicPr>
        <p:blipFill>
          <a:blip r:embed="rId2">
            <a:extLst>
              <a:ext uri="{28A0092B-C50C-407E-A947-70E740481C1C}">
                <a14:useLocalDpi xmlns:a14="http://schemas.microsoft.com/office/drawing/2010/main" val="0"/>
              </a:ext>
            </a:extLst>
          </a:blip>
          <a:srcRect/>
          <a:stretch>
            <a:fillRect/>
          </a:stretch>
        </p:blipFill>
        <p:spPr bwMode="auto">
          <a:xfrm>
            <a:off x="0" y="2875449"/>
            <a:ext cx="6984776" cy="3649893"/>
          </a:xfrm>
          <a:prstGeom prst="rect">
            <a:avLst/>
          </a:prstGeom>
          <a:noFill/>
          <a:ln>
            <a:noFill/>
          </a:ln>
        </p:spPr>
      </p:pic>
      <p:sp>
        <p:nvSpPr>
          <p:cNvPr id="4" name="TextBox 3"/>
          <p:cNvSpPr txBox="1"/>
          <p:nvPr/>
        </p:nvSpPr>
        <p:spPr>
          <a:xfrm>
            <a:off x="323528" y="1859787"/>
            <a:ext cx="8424936" cy="1015663"/>
          </a:xfrm>
          <a:prstGeom prst="rect">
            <a:avLst/>
          </a:prstGeom>
          <a:noFill/>
        </p:spPr>
        <p:txBody>
          <a:bodyPr wrap="square" rtlCol="0">
            <a:spAutoFit/>
          </a:bodyPr>
          <a:lstStyle/>
          <a:p>
            <a:pPr algn="just"/>
            <a:r>
              <a:rPr lang="ru-RU" sz="2000" b="1" dirty="0">
                <a:solidFill>
                  <a:srgbClr val="FF0000"/>
                </a:solidFill>
                <a:latin typeface="Times New Roman" panose="02020603050405020304" pitchFamily="18" charset="0"/>
                <a:cs typeface="Times New Roman" panose="02020603050405020304" pitchFamily="18" charset="0"/>
              </a:rPr>
              <a:t>Современно мыслящий педагог, </a:t>
            </a:r>
            <a:r>
              <a:rPr lang="ru-RU" sz="2000" b="1" dirty="0">
                <a:solidFill>
                  <a:srgbClr val="002060"/>
                </a:solidFill>
                <a:latin typeface="Times New Roman" panose="02020603050405020304" pitchFamily="18" charset="0"/>
                <a:cs typeface="Times New Roman" panose="02020603050405020304" pitchFamily="18" charset="0"/>
              </a:rPr>
              <a:t>опираясь на фундаментальные психолого-педагогические исследования, понимает и принимает ценность знания-действия.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8640"/>
            <a:ext cx="1956900" cy="1586210"/>
          </a:xfrm>
          <a:prstGeom prst="rect">
            <a:avLst/>
          </a:prstGeom>
        </p:spPr>
      </p:pic>
      <p:pic>
        <p:nvPicPr>
          <p:cNvPr id="8" name="Picture 2" descr="F:\Клявлено 8.10.18\Клявлено\Презентации\img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990" r="3016"/>
          <a:stretch/>
        </p:blipFill>
        <p:spPr bwMode="auto">
          <a:xfrm>
            <a:off x="6551000" y="3656279"/>
            <a:ext cx="259300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90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522779" y="6413611"/>
            <a:ext cx="275888" cy="239168"/>
          </a:xfrm>
          <a:prstGeom prst="rect">
            <a:avLst/>
          </a:prstGeom>
        </p:spPr>
        <p:txBody>
          <a:bodyPr vert="horz" wrap="square" lIns="0" tIns="15875" rIns="0" bIns="0" rtlCol="0">
            <a:spAutoFit/>
          </a:bodyPr>
          <a:lstStyle/>
          <a:p>
            <a:pPr marL="25400">
              <a:lnSpc>
                <a:spcPct val="100000"/>
              </a:lnSpc>
              <a:spcBef>
                <a:spcPts val="125"/>
              </a:spcBef>
            </a:pPr>
            <a:fld id="{81D60167-4931-47E6-BA6A-407CBD079E47}" type="slidenum">
              <a:rPr sz="1450" spc="10" dirty="0">
                <a:solidFill>
                  <a:srgbClr val="888888"/>
                </a:solidFill>
                <a:latin typeface="Tahoma"/>
                <a:cs typeface="Tahoma"/>
              </a:rPr>
              <a:t>47</a:t>
            </a:fld>
            <a:endParaRPr sz="1450" dirty="0">
              <a:latin typeface="Tahoma"/>
              <a:cs typeface="Tahoma"/>
            </a:endParaRPr>
          </a:p>
        </p:txBody>
      </p:sp>
      <p:sp>
        <p:nvSpPr>
          <p:cNvPr id="6" name="Прямоугольник 5"/>
          <p:cNvSpPr/>
          <p:nvPr/>
        </p:nvSpPr>
        <p:spPr>
          <a:xfrm flipH="1">
            <a:off x="2628125" y="96041"/>
            <a:ext cx="6058674" cy="722082"/>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7" name="Прямая соединительная линия 6"/>
          <p:cNvCxnSpPr/>
          <p:nvPr/>
        </p:nvCxnSpPr>
        <p:spPr>
          <a:xfrm>
            <a:off x="2306790" y="192083"/>
            <a:ext cx="1057"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2"/>
          <a:stretch>
            <a:fillRect/>
          </a:stretch>
        </p:blipFill>
        <p:spPr>
          <a:xfrm>
            <a:off x="335771" y="212321"/>
            <a:ext cx="1096341" cy="837206"/>
          </a:xfrm>
          <a:prstGeom prst="rect">
            <a:avLst/>
          </a:prstGeom>
        </p:spPr>
      </p:pic>
      <p:sp>
        <p:nvSpPr>
          <p:cNvPr id="9" name="TextBox 8"/>
          <p:cNvSpPr txBox="1"/>
          <p:nvPr/>
        </p:nvSpPr>
        <p:spPr>
          <a:xfrm>
            <a:off x="2464992" y="96041"/>
            <a:ext cx="6195731" cy="1103314"/>
          </a:xfrm>
          <a:prstGeom prst="rect">
            <a:avLst/>
          </a:prstGeom>
          <a:solidFill>
            <a:schemeClr val="bg1"/>
          </a:solidFill>
        </p:spPr>
        <p:txBody>
          <a:bodyPr wrap="square" lIns="105092" tIns="52546" rIns="105092" bIns="52546">
            <a:spAutoFit/>
          </a:bodyPr>
          <a:lstStyle/>
          <a:p>
            <a:pPr>
              <a:lnSpc>
                <a:spcPct val="90000"/>
              </a:lnSpc>
              <a:defRPr/>
            </a:pPr>
            <a:r>
              <a:rPr lang="ru-RU" sz="2400" spc="-34" dirty="0">
                <a:solidFill>
                  <a:srgbClr val="294790"/>
                </a:solidFill>
                <a:latin typeface="Calibri" pitchFamily="34" charset="0"/>
              </a:rPr>
              <a:t>Тренды современного образования: </a:t>
            </a:r>
            <a:br>
              <a:rPr lang="ru-RU" sz="2400" spc="-34" dirty="0">
                <a:solidFill>
                  <a:srgbClr val="294790"/>
                </a:solidFill>
                <a:latin typeface="Calibri" pitchFamily="34" charset="0"/>
              </a:rPr>
            </a:br>
            <a:r>
              <a:rPr lang="ru-RU" sz="2400" b="1" spc="-34" dirty="0">
                <a:solidFill>
                  <a:srgbClr val="294790"/>
                </a:solidFill>
                <a:latin typeface="Calibri" pitchFamily="34" charset="0"/>
              </a:rPr>
              <a:t>Формирование функциональной грамотности</a:t>
            </a:r>
          </a:p>
        </p:txBody>
      </p:sp>
      <p:sp>
        <p:nvSpPr>
          <p:cNvPr id="11" name="TextBox 10"/>
          <p:cNvSpPr txBox="1"/>
          <p:nvPr/>
        </p:nvSpPr>
        <p:spPr>
          <a:xfrm>
            <a:off x="179512" y="1237172"/>
            <a:ext cx="8784976" cy="5940088"/>
          </a:xfrm>
          <a:prstGeom prst="rect">
            <a:avLst/>
          </a:prstGeom>
          <a:noFill/>
        </p:spPr>
        <p:txBody>
          <a:bodyPr wrap="square" rtlCol="0">
            <a:spAutoFit/>
          </a:bodyPr>
          <a:lstStyle/>
          <a:p>
            <a:r>
              <a:rPr lang="ru-RU" sz="2000" b="1" u="sng" dirty="0"/>
              <a:t>В области педагогических практик</a:t>
            </a:r>
          </a:p>
          <a:p>
            <a:pPr lvl="0"/>
            <a:r>
              <a:rPr lang="ru-RU" sz="2000" dirty="0"/>
              <a:t>Фокус </a:t>
            </a:r>
            <a:r>
              <a:rPr lang="ru-RU" sz="2000" u="sng" dirty="0"/>
              <a:t>не на деятельности учителя </a:t>
            </a:r>
            <a:r>
              <a:rPr lang="ru-RU" sz="2000" dirty="0"/>
              <a:t>по представлению нового учебного материала (</a:t>
            </a:r>
            <a:r>
              <a:rPr lang="en-US" sz="2000" dirty="0"/>
              <a:t>instruction</a:t>
            </a:r>
            <a:r>
              <a:rPr lang="ru-RU" sz="2000" dirty="0"/>
              <a:t>, </a:t>
            </a:r>
            <a:r>
              <a:rPr lang="en-US" sz="2000" dirty="0"/>
              <a:t>teaching</a:t>
            </a:r>
            <a:r>
              <a:rPr lang="ru-RU" sz="2000" dirty="0"/>
              <a:t>), а </a:t>
            </a:r>
            <a:r>
              <a:rPr lang="ru-RU" sz="2000" b="1" dirty="0">
                <a:solidFill>
                  <a:srgbClr val="C00000"/>
                </a:solidFill>
              </a:rPr>
              <a:t>на стимулировании собственной учебной деятельности </a:t>
            </a:r>
            <a:r>
              <a:rPr lang="ru-RU" sz="2000" dirty="0"/>
              <a:t>школьника (</a:t>
            </a:r>
            <a:r>
              <a:rPr lang="en-US" sz="2000" dirty="0"/>
              <a:t>learning</a:t>
            </a:r>
            <a:r>
              <a:rPr lang="ru-RU" sz="2000" dirty="0"/>
              <a:t>)</a:t>
            </a:r>
          </a:p>
          <a:p>
            <a:pPr lvl="0"/>
            <a:r>
              <a:rPr lang="ru-RU" sz="2000" dirty="0"/>
              <a:t>Создание </a:t>
            </a:r>
            <a:r>
              <a:rPr lang="ru-RU" sz="2000" b="1" dirty="0">
                <a:solidFill>
                  <a:srgbClr val="C00000"/>
                </a:solidFill>
              </a:rPr>
              <a:t>мотивирующей образовательной среды </a:t>
            </a:r>
            <a:r>
              <a:rPr lang="ru-RU" sz="2000" dirty="0"/>
              <a:t>(положительные эмоции,  амбициозные задачи для каждого ученика).</a:t>
            </a:r>
          </a:p>
          <a:p>
            <a:pPr lvl="0"/>
            <a:r>
              <a:rPr lang="ru-RU" sz="2000" dirty="0"/>
              <a:t>Обучение </a:t>
            </a:r>
            <a:r>
              <a:rPr lang="ru-RU" sz="2000" b="1" u="sng" dirty="0">
                <a:solidFill>
                  <a:srgbClr val="C00000"/>
                </a:solidFill>
              </a:rPr>
              <a:t>через исследование</a:t>
            </a:r>
            <a:r>
              <a:rPr lang="ru-RU" sz="2000" dirty="0">
                <a:solidFill>
                  <a:srgbClr val="C00000"/>
                </a:solidFill>
              </a:rPr>
              <a:t> </a:t>
            </a:r>
            <a:r>
              <a:rPr lang="ru-RU" sz="2000" dirty="0"/>
              <a:t>(</a:t>
            </a:r>
            <a:r>
              <a:rPr lang="en-US" sz="2000" dirty="0"/>
              <a:t>inquiry</a:t>
            </a:r>
            <a:r>
              <a:rPr lang="ru-RU" sz="2000" dirty="0"/>
              <a:t>-</a:t>
            </a:r>
            <a:r>
              <a:rPr lang="en-US" sz="2000" dirty="0"/>
              <a:t>based learning</a:t>
            </a:r>
            <a:r>
              <a:rPr lang="ru-RU" sz="2000" dirty="0"/>
              <a:t>): ученик (один или вместе с другими учениками) </a:t>
            </a:r>
            <a:r>
              <a:rPr lang="ru-RU" sz="2000" b="1" u="sng" dirty="0"/>
              <a:t>уточняет задачу, ищет информацию, представляет результат, </a:t>
            </a:r>
            <a:r>
              <a:rPr lang="ru-RU" sz="2000" dirty="0"/>
              <a:t>формулирует критерии оценки и вместе с учителем оценивает успешность выполнения задачи</a:t>
            </a:r>
          </a:p>
          <a:p>
            <a:pPr lvl="0"/>
            <a:r>
              <a:rPr lang="ru-RU" sz="2000" b="1" u="sng" dirty="0">
                <a:solidFill>
                  <a:srgbClr val="C00000"/>
                </a:solidFill>
              </a:rPr>
              <a:t>Оценивание для обучения </a:t>
            </a:r>
            <a:r>
              <a:rPr lang="ru-RU" sz="2000" dirty="0"/>
              <a:t>(</a:t>
            </a:r>
            <a:r>
              <a:rPr lang="en-US" sz="2000" dirty="0"/>
              <a:t>assessment for learning</a:t>
            </a:r>
            <a:r>
              <a:rPr lang="ru-RU" sz="2000" dirty="0"/>
              <a:t>): выполняет функцию обратной связи – показывает сильные и слабые результаты, высвечивает ближайшие и долгосрочные цели учебной работы.</a:t>
            </a:r>
          </a:p>
          <a:p>
            <a:pPr lvl="0"/>
            <a:r>
              <a:rPr lang="ru-RU" sz="2000" b="1" u="sng" dirty="0">
                <a:solidFill>
                  <a:srgbClr val="C00000"/>
                </a:solidFill>
              </a:rPr>
              <a:t>Персонализированное обучение.</a:t>
            </a:r>
          </a:p>
          <a:p>
            <a:pPr lvl="0"/>
            <a:r>
              <a:rPr lang="ru-RU" sz="2000" dirty="0"/>
              <a:t>Учебные задачи и учебный опыт </a:t>
            </a:r>
            <a:r>
              <a:rPr lang="ru-RU" sz="2000" b="1" u="sng" dirty="0" err="1"/>
              <a:t>релевантны</a:t>
            </a:r>
            <a:r>
              <a:rPr lang="ru-RU" sz="2000" b="1" u="sng" dirty="0"/>
              <a:t> </a:t>
            </a:r>
            <a:r>
              <a:rPr lang="ru-RU" sz="2000" dirty="0"/>
              <a:t>реальному опыту ученика, актуальны для него.</a:t>
            </a:r>
          </a:p>
          <a:p>
            <a:pPr lvl="0"/>
            <a:r>
              <a:rPr lang="ru-RU" sz="2000" b="1" u="sng" dirty="0"/>
              <a:t>Проектное обучение</a:t>
            </a:r>
            <a:r>
              <a:rPr lang="ru-RU" sz="2000" dirty="0"/>
              <a:t>: прежде всего, групповые </a:t>
            </a:r>
            <a:r>
              <a:rPr lang="ru-RU" sz="2000" dirty="0" err="1"/>
              <a:t>межпредметные</a:t>
            </a:r>
            <a:r>
              <a:rPr lang="ru-RU" sz="2000" dirty="0"/>
              <a:t> проекты (3-15 чел.) длительностью от нескольких дней до целого учебного года, в том числе в связке с реальными задачами своего сообщества (города, округа).</a:t>
            </a:r>
          </a:p>
        </p:txBody>
      </p:sp>
    </p:spTree>
    <p:extLst>
      <p:ext uri="{BB962C8B-B14F-4D97-AF65-F5344CB8AC3E}">
        <p14:creationId xmlns:p14="http://schemas.microsoft.com/office/powerpoint/2010/main" val="2227898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712968" cy="1252728"/>
          </a:xfrm>
        </p:spPr>
        <p:txBody>
          <a:bodyPr>
            <a:noAutofit/>
          </a:bodyPr>
          <a:lstStyle/>
          <a:p>
            <a:r>
              <a:rPr lang="ru-RU" sz="3200" b="1" dirty="0">
                <a:solidFill>
                  <a:srgbClr val="002060"/>
                </a:solidFill>
                <a:latin typeface="Times New Roman" panose="02020603050405020304" pitchFamily="18" charset="0"/>
                <a:cs typeface="Times New Roman" panose="02020603050405020304" pitchFamily="18" charset="0"/>
              </a:rPr>
              <a:t>Концептуальные положения  обучения подростков в соответствии с требованиями ФГОС ООО</a:t>
            </a:r>
          </a:p>
        </p:txBody>
      </p:sp>
      <p:sp>
        <p:nvSpPr>
          <p:cNvPr id="3" name="TextBox 2"/>
          <p:cNvSpPr txBox="1"/>
          <p:nvPr/>
        </p:nvSpPr>
        <p:spPr>
          <a:xfrm>
            <a:off x="251520" y="1988840"/>
            <a:ext cx="8496944" cy="4801314"/>
          </a:xfrm>
          <a:prstGeom prst="rect">
            <a:avLst/>
          </a:prstGeom>
          <a:noFill/>
        </p:spPr>
        <p:txBody>
          <a:bodyPr wrap="square" rtlCol="0">
            <a:spAutoFit/>
          </a:bodyPr>
          <a:lstStyle/>
          <a:p>
            <a:pPr algn="just"/>
            <a:r>
              <a:rPr lang="ru-RU" sz="2400" dirty="0">
                <a:solidFill>
                  <a:srgbClr val="002060"/>
                </a:solidFill>
                <a:latin typeface="Times New Roman" panose="02020603050405020304" pitchFamily="18" charset="0"/>
                <a:cs typeface="Times New Roman" panose="02020603050405020304" pitchFamily="18" charset="0"/>
              </a:rPr>
              <a:t>Поэтому в его стратегии преподавания акцент делается не на объяснение ученикам теоретического знания, а на </a:t>
            </a:r>
            <a:r>
              <a:rPr lang="ru-RU" sz="2400" b="1" dirty="0">
                <a:solidFill>
                  <a:srgbClr val="FF0000"/>
                </a:solidFill>
                <a:latin typeface="Times New Roman" panose="02020603050405020304" pitchFamily="18" charset="0"/>
                <a:cs typeface="Times New Roman" panose="02020603050405020304" pitchFamily="18" charset="0"/>
              </a:rPr>
              <a:t>рост и продуктивное расширение их познавательных интересов </a:t>
            </a:r>
            <a:r>
              <a:rPr lang="ru-RU" sz="2400" dirty="0">
                <a:solidFill>
                  <a:srgbClr val="002060"/>
                </a:solidFill>
                <a:latin typeface="Times New Roman" panose="02020603050405020304" pitchFamily="18" charset="0"/>
                <a:cs typeface="Times New Roman" panose="02020603050405020304" pitchFamily="18" charset="0"/>
              </a:rPr>
              <a:t>и (на этой базе) </a:t>
            </a:r>
            <a:r>
              <a:rPr lang="ru-RU" sz="2400" b="1" dirty="0">
                <a:solidFill>
                  <a:srgbClr val="002060"/>
                </a:solidFill>
                <a:latin typeface="Times New Roman" panose="02020603050405020304" pitchFamily="18" charset="0"/>
                <a:cs typeface="Times New Roman" panose="02020603050405020304" pitchFamily="18" charset="0"/>
              </a:rPr>
              <a:t>систематизацию индивидуально значимого знания в процессе самостоятельной учебно-познавательной деятельности, то есть практического применения знания</a:t>
            </a:r>
            <a:r>
              <a:rPr lang="ru-RU" sz="2400" dirty="0">
                <a:solidFill>
                  <a:srgbClr val="002060"/>
                </a:solidFill>
                <a:latin typeface="Times New Roman" panose="02020603050405020304" pitchFamily="18" charset="0"/>
                <a:cs typeface="Times New Roman" panose="02020603050405020304" pitchFamily="18" charset="0"/>
              </a:rPr>
              <a:t>. </a:t>
            </a:r>
          </a:p>
          <a:p>
            <a:pPr algn="just"/>
            <a:r>
              <a:rPr lang="ru-RU" sz="2400" dirty="0">
                <a:solidFill>
                  <a:srgbClr val="002060"/>
                </a:solidFill>
                <a:latin typeface="Times New Roman" panose="02020603050405020304" pitchFamily="18" charset="0"/>
                <a:cs typeface="Times New Roman" panose="02020603050405020304" pitchFamily="18" charset="0"/>
              </a:rPr>
              <a:t>В современном образовании главным становится не заучивание и повторение заданного учителем алгоритма усвоения информации, а осмысление самим обучающимся </a:t>
            </a:r>
            <a:r>
              <a:rPr lang="ru-RU" sz="2400" b="1" dirty="0">
                <a:solidFill>
                  <a:srgbClr val="FF0000"/>
                </a:solidFill>
                <a:latin typeface="Times New Roman" panose="02020603050405020304" pitchFamily="18" charset="0"/>
                <a:cs typeface="Times New Roman" panose="02020603050405020304" pitchFamily="18" charset="0"/>
              </a:rPr>
              <a:t>потребности приобрести ту или иную информацию, тот или иной способ деятельности, а также  ориентация в том где, когда и как он может применить это новое знание.</a:t>
            </a:r>
          </a:p>
          <a:p>
            <a:endParaRPr lang="ru-RU" dirty="0"/>
          </a:p>
        </p:txBody>
      </p:sp>
    </p:spTree>
    <p:extLst>
      <p:ext uri="{BB962C8B-B14F-4D97-AF65-F5344CB8AC3E}">
        <p14:creationId xmlns:p14="http://schemas.microsoft.com/office/powerpoint/2010/main" val="3255518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TextBox 2"/>
          <p:cNvSpPr txBox="1"/>
          <p:nvPr/>
        </p:nvSpPr>
        <p:spPr>
          <a:xfrm>
            <a:off x="395536" y="2492896"/>
            <a:ext cx="8496944" cy="4401205"/>
          </a:xfrm>
          <a:prstGeom prst="rect">
            <a:avLst/>
          </a:prstGeom>
          <a:noFill/>
        </p:spPr>
        <p:txBody>
          <a:bodyPr wrap="square" rtlCol="0">
            <a:sp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ОСНОВНАЯ ШКОЛА (5-9 классы) – это подростковая школа.  Необходимо учитывать психологические особенности возраста, которые определяют образовательную стратегию педагогов.</a:t>
            </a:r>
          </a:p>
        </p:txBody>
      </p:sp>
      <p:pic>
        <p:nvPicPr>
          <p:cNvPr id="4" name="Рисунок 3"/>
          <p:cNvPicPr>
            <a:picLocks noChangeAspect="1"/>
          </p:cNvPicPr>
          <p:nvPr/>
        </p:nvPicPr>
        <p:blipFill>
          <a:blip r:embed="rId2"/>
          <a:stretch>
            <a:fillRect/>
          </a:stretch>
        </p:blipFill>
        <p:spPr>
          <a:xfrm>
            <a:off x="421454" y="548680"/>
            <a:ext cx="1128884" cy="862057"/>
          </a:xfrm>
          <a:prstGeom prst="rect">
            <a:avLst/>
          </a:prstGeom>
        </p:spPr>
      </p:pic>
    </p:spTree>
    <p:extLst>
      <p:ext uri="{BB962C8B-B14F-4D97-AF65-F5344CB8AC3E}">
        <p14:creationId xmlns:p14="http://schemas.microsoft.com/office/powerpoint/2010/main" val="20511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3"/>
          <p:cNvSpPr>
            <a:spLocks noGrp="1"/>
          </p:cNvSpPr>
          <p:nvPr>
            <p:ph type="title"/>
          </p:nvPr>
        </p:nvSpPr>
        <p:spPr>
          <a:xfrm>
            <a:off x="467544" y="1628800"/>
            <a:ext cx="4608512" cy="1470273"/>
          </a:xfrm>
        </p:spPr>
        <p:style>
          <a:lnRef idx="1">
            <a:schemeClr val="accent5"/>
          </a:lnRef>
          <a:fillRef idx="2">
            <a:schemeClr val="accent5"/>
          </a:fillRef>
          <a:effectRef idx="1">
            <a:schemeClr val="accent5"/>
          </a:effectRef>
          <a:fontRef idx="minor">
            <a:schemeClr val="dk1"/>
          </a:fontRef>
        </p:style>
        <p:txBody>
          <a:bodyPr rtlCol="0">
            <a:noAutofit/>
          </a:bodyPr>
          <a:lstStyle/>
          <a:p>
            <a:pPr defTabSz="228589" eaLnBrk="1" fontAlgn="auto" hangingPunct="1">
              <a:spcAft>
                <a:spcPts val="0"/>
              </a:spcAft>
              <a:defRPr/>
            </a:pPr>
            <a:r>
              <a:rPr lang="ru-RU" sz="2800" b="1" dirty="0">
                <a:solidFill>
                  <a:srgbClr val="C00000"/>
                </a:solidFill>
                <a:latin typeface="MullerBold" charset="0"/>
                <a:ea typeface="Arial" charset="0"/>
                <a:cs typeface="MullerBold" charset="0"/>
              </a:rPr>
              <a:t>Указ Президента Российской Федерации №204 от 07.05.2018</a:t>
            </a:r>
          </a:p>
        </p:txBody>
      </p:sp>
      <p:sp>
        <p:nvSpPr>
          <p:cNvPr id="2" name="Прямоугольник 1"/>
          <p:cNvSpPr/>
          <p:nvPr/>
        </p:nvSpPr>
        <p:spPr bwMode="auto">
          <a:xfrm>
            <a:off x="0" y="6337300"/>
            <a:ext cx="9144000" cy="349250"/>
          </a:xfrm>
          <a:prstGeom prst="rect">
            <a:avLst/>
          </a:prstGeom>
          <a:solidFill>
            <a:srgbClr val="FFFFFF"/>
          </a:solidFill>
          <a:ln w="25400" cap="flat" cmpd="sng" algn="ctr">
            <a:noFill/>
            <a:prstDash val="solid"/>
            <a:bevel/>
            <a:headEnd type="none" w="med" len="med"/>
            <a:tailEnd type="none" w="med" len="med"/>
          </a:ln>
          <a:effectLst>
            <a:outerShdw blurRad="50800" dist="25400" dir="5400000" algn="ctr" rotWithShape="0">
              <a:srgbClr val="000000">
                <a:alpha val="50000"/>
              </a:srgbClr>
            </a:outerShdw>
          </a:effectLst>
        </p:spPr>
        <p:txBody>
          <a:bodyPr lIns="35719" tIns="35719" rIns="35719" bIns="35719" anchor="ctr">
            <a:spAutoFit/>
          </a:bodyPr>
          <a:lstStyle/>
          <a:p>
            <a:pPr eaLnBrk="1" fontAlgn="auto" hangingPunct="1">
              <a:spcBef>
                <a:spcPts val="0"/>
              </a:spcBef>
              <a:spcAft>
                <a:spcPts val="0"/>
              </a:spcAft>
              <a:defRPr/>
            </a:pPr>
            <a:endParaRPr lang="ru-RU">
              <a:latin typeface="+mn-lt"/>
              <a:cs typeface="Helvetica Light" charset="0"/>
            </a:endParaRPr>
          </a:p>
        </p:txBody>
      </p:sp>
      <p:pic>
        <p:nvPicPr>
          <p:cNvPr id="19460" name="Picture 3" descr="C:\Users\Danil\Desktop\юбка - город на волнах.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7900"/>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0104" y="3284984"/>
            <a:ext cx="8794228" cy="1154162"/>
          </a:xfrm>
          <a:prstGeom prst="rect">
            <a:avLst/>
          </a:prstGeom>
          <a:solidFill>
            <a:schemeClr val="accent1">
              <a:lumMod val="20000"/>
              <a:lumOff val="80000"/>
            </a:schemeClr>
          </a:solidFill>
          <a:ln>
            <a:solidFill>
              <a:srgbClr val="002060"/>
            </a:solidFill>
          </a:ln>
        </p:spPr>
        <p:style>
          <a:lnRef idx="1">
            <a:schemeClr val="dk1"/>
          </a:lnRef>
          <a:fillRef idx="2">
            <a:schemeClr val="dk1"/>
          </a:fillRef>
          <a:effectRef idx="1">
            <a:schemeClr val="dk1"/>
          </a:effectRef>
          <a:fontRef idx="minor">
            <a:schemeClr val="dk1"/>
          </a:fontRef>
        </p:style>
        <p:txBody>
          <a:bodyPr wrap="square" lIns="45719" tIns="22860" rIns="45719" bIns="22860">
            <a:spAutoFit/>
          </a:bodyPr>
          <a:lstStyle/>
          <a:p>
            <a:pPr algn="just" eaLnBrk="1" fontAlgn="auto" hangingPunct="1">
              <a:spcBef>
                <a:spcPts val="0"/>
              </a:spcBef>
              <a:spcAft>
                <a:spcPts val="0"/>
              </a:spcAft>
              <a:defRPr/>
            </a:pPr>
            <a:r>
              <a:rPr lang="ru-RU" sz="2400" b="1" dirty="0">
                <a:solidFill>
                  <a:srgbClr val="002060"/>
                </a:solidFill>
                <a:latin typeface="Times New Roman" panose="02020603050405020304" pitchFamily="18" charset="0"/>
                <a:cs typeface="Times New Roman" panose="02020603050405020304" pitchFamily="18" charset="0"/>
              </a:rPr>
              <a:t>Обеспечение глобальной конкурентоспособности российского образования, вхождение Российской Федерации в число 10 ведущих стран мира по качеству общего образования</a:t>
            </a:r>
          </a:p>
        </p:txBody>
      </p:sp>
      <p:sp>
        <p:nvSpPr>
          <p:cNvPr id="10" name="TextBox 9"/>
          <p:cNvSpPr txBox="1"/>
          <p:nvPr/>
        </p:nvSpPr>
        <p:spPr>
          <a:xfrm>
            <a:off x="152365" y="4616222"/>
            <a:ext cx="8781967" cy="144167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lIns="45719" tIns="22860" rIns="45719" bIns="22860">
            <a:spAutoFit/>
          </a:bodyPr>
          <a:lstStyle/>
          <a:p>
            <a:pPr algn="just" eaLnBrk="1" fontAlgn="auto" hangingPunct="1">
              <a:spcBef>
                <a:spcPts val="0"/>
              </a:spcBef>
              <a:spcAft>
                <a:spcPts val="0"/>
              </a:spcAft>
              <a:defRPr/>
            </a:pPr>
            <a:r>
              <a:rPr lang="ru-RU" sz="2200" b="1" dirty="0">
                <a:solidFill>
                  <a:srgbClr val="002060"/>
                </a:solidFill>
                <a:latin typeface="Times New Roman" panose="02020603050405020304" pitchFamily="18" charset="0"/>
                <a:cs typeface="Times New Roman" panose="02020603050405020304" pitchFamily="18" charset="0"/>
              </a:rPr>
              <a:t>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 </a:t>
            </a:r>
          </a:p>
        </p:txBody>
      </p:sp>
      <p:pic>
        <p:nvPicPr>
          <p:cNvPr id="194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0586" y="1124744"/>
            <a:ext cx="3392960" cy="190924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Заголовок 1"/>
          <p:cNvSpPr txBox="1">
            <a:spLocks/>
          </p:cNvSpPr>
          <p:nvPr/>
        </p:nvSpPr>
        <p:spPr>
          <a:xfrm>
            <a:off x="457200" y="338328"/>
            <a:ext cx="8229600" cy="5703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2800" b="1" i="1" dirty="0">
                <a:latin typeface="Times New Roman" panose="02020603050405020304" pitchFamily="18" charset="0"/>
                <a:cs typeface="Times New Roman" panose="02020603050405020304" pitchFamily="18" charset="0"/>
              </a:rPr>
              <a:t>Актуальность проблемы</a:t>
            </a:r>
          </a:p>
        </p:txBody>
      </p:sp>
      <p:cxnSp>
        <p:nvCxnSpPr>
          <p:cNvPr id="5" name="Прямая соединительная линия 4"/>
          <p:cNvCxnSpPr>
            <a:stCxn id="9" idx="2"/>
          </p:cNvCxnSpPr>
          <p:nvPr/>
        </p:nvCxnSpPr>
        <p:spPr>
          <a:xfrm>
            <a:off x="4572000" y="908720"/>
            <a:ext cx="4114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1539603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52728"/>
          </a:xfrm>
        </p:spPr>
        <p:txBody>
          <a:bodyPr>
            <a:normAutofit fontScale="90000"/>
          </a:bodyPr>
          <a:lstStyle/>
          <a:p>
            <a:r>
              <a:rPr lang="ru-RU" b="1" dirty="0">
                <a:solidFill>
                  <a:schemeClr val="bg1"/>
                </a:solidFill>
                <a:latin typeface="Times New Roman" panose="02020603050405020304" pitchFamily="18" charset="0"/>
                <a:cs typeface="Times New Roman" panose="02020603050405020304" pitchFamily="18" charset="0"/>
              </a:rPr>
              <a:t>Особенности подростковой школы</a:t>
            </a:r>
          </a:p>
        </p:txBody>
      </p:sp>
      <p:graphicFrame>
        <p:nvGraphicFramePr>
          <p:cNvPr id="3" name="Схема 2"/>
          <p:cNvGraphicFramePr/>
          <p:nvPr>
            <p:extLst>
              <p:ext uri="{D42A27DB-BD31-4B8C-83A1-F6EECF244321}">
                <p14:modId xmlns:p14="http://schemas.microsoft.com/office/powerpoint/2010/main" val="756989209"/>
              </p:ext>
            </p:extLst>
          </p:nvPr>
        </p:nvGraphicFramePr>
        <p:xfrm>
          <a:off x="251520" y="1340768"/>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9014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Особенности подростковой школы</a:t>
            </a:r>
          </a:p>
        </p:txBody>
      </p:sp>
      <p:graphicFrame>
        <p:nvGraphicFramePr>
          <p:cNvPr id="3" name="Схема 2"/>
          <p:cNvGraphicFramePr/>
          <p:nvPr>
            <p:extLst>
              <p:ext uri="{D42A27DB-BD31-4B8C-83A1-F6EECF244321}">
                <p14:modId xmlns:p14="http://schemas.microsoft.com/office/powerpoint/2010/main" val="4106053746"/>
              </p:ext>
            </p:extLst>
          </p:nvPr>
        </p:nvGraphicFramePr>
        <p:xfrm>
          <a:off x="251520" y="1412776"/>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112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839" y="287160"/>
            <a:ext cx="8229600" cy="1252728"/>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Содержание образования в подростковой школе</a:t>
            </a:r>
          </a:p>
        </p:txBody>
      </p:sp>
      <p:sp>
        <p:nvSpPr>
          <p:cNvPr id="3" name="TextBox 2"/>
          <p:cNvSpPr txBox="1"/>
          <p:nvPr/>
        </p:nvSpPr>
        <p:spPr>
          <a:xfrm>
            <a:off x="0" y="1772816"/>
            <a:ext cx="9144000" cy="4524315"/>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Для современного образования  (ФГОС ООО) учебные курсы должны быть выстроены так, чтобы каждая следующая тема показывала подросткам «границы» применимости предыдущих знаний, «заставляла» обучающихся искать новые ходы, способы для движения в предметном материале. Каждое новое занятие должно вооружать подростка </a:t>
            </a:r>
            <a:r>
              <a:rPr lang="ru-RU" sz="2400" b="1" i="1" dirty="0">
                <a:solidFill>
                  <a:srgbClr val="FF0000"/>
                </a:solidFill>
                <a:latin typeface="Times New Roman" panose="02020603050405020304" pitchFamily="18" charset="0"/>
                <a:cs typeface="Times New Roman" panose="02020603050405020304" pitchFamily="18" charset="0"/>
              </a:rPr>
              <a:t>новым способом действия</a:t>
            </a:r>
            <a:r>
              <a:rPr lang="ru-RU" sz="2400" b="1" dirty="0">
                <a:solidFill>
                  <a:srgbClr val="002060"/>
                </a:solidFill>
                <a:latin typeface="Times New Roman" panose="02020603050405020304" pitchFamily="18" charset="0"/>
                <a:cs typeface="Times New Roman" panose="02020603050405020304" pitchFamily="18" charset="0"/>
              </a:rPr>
              <a:t>, которое является ощутимым для него приращением мышления и понимания, чувственным и субъективным </a:t>
            </a:r>
            <a:r>
              <a:rPr lang="ru-RU" sz="2400" b="1" i="1" dirty="0">
                <a:solidFill>
                  <a:srgbClr val="FF0000"/>
                </a:solidFill>
                <a:latin typeface="Times New Roman" panose="02020603050405020304" pitchFamily="18" charset="0"/>
                <a:cs typeface="Times New Roman" panose="02020603050405020304" pitchFamily="18" charset="0"/>
              </a:rPr>
              <a:t>преодолением</a:t>
            </a:r>
            <a:r>
              <a:rPr lang="ru-RU" sz="2400" b="1" dirty="0">
                <a:solidFill>
                  <a:srgbClr val="002060"/>
                </a:solidFill>
                <a:latin typeface="Times New Roman" panose="02020603050405020304" pitchFamily="18" charset="0"/>
                <a:cs typeface="Times New Roman" panose="02020603050405020304" pitchFamily="18" charset="0"/>
              </a:rPr>
              <a:t> (изменением границ и допущений) </a:t>
            </a:r>
            <a:r>
              <a:rPr lang="ru-RU" sz="2400" b="1" i="1" dirty="0">
                <a:solidFill>
                  <a:srgbClr val="FF0000"/>
                </a:solidFill>
                <a:latin typeface="Times New Roman" panose="02020603050405020304" pitchFamily="18" charset="0"/>
                <a:cs typeface="Times New Roman" panose="02020603050405020304" pitchFamily="18" charset="0"/>
              </a:rPr>
              <a:t>прежнего, сложившегося ранее способа действий</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Существенной особенностью учения подростка должна  быть развёрнутая работа по поиску разных возможных отношений, а следовательно и решений</a:t>
            </a:r>
            <a:r>
              <a:rPr lang="ru-RU" sz="2400" dirty="0">
                <a:solidFill>
                  <a:srgbClr val="002060"/>
                </a:solidFill>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stretch>
            <a:fillRect/>
          </a:stretch>
        </p:blipFill>
        <p:spPr>
          <a:xfrm>
            <a:off x="539552" y="643348"/>
            <a:ext cx="1128884" cy="862057"/>
          </a:xfrm>
          <a:prstGeom prst="rect">
            <a:avLst/>
          </a:prstGeom>
        </p:spPr>
      </p:pic>
    </p:spTree>
    <p:extLst>
      <p:ext uri="{BB962C8B-B14F-4D97-AF65-F5344CB8AC3E}">
        <p14:creationId xmlns:p14="http://schemas.microsoft.com/office/powerpoint/2010/main" val="4069549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8328"/>
            <a:ext cx="7272808" cy="1252728"/>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Содержание образования в подростковой школе</a:t>
            </a:r>
          </a:p>
        </p:txBody>
      </p:sp>
      <p:sp>
        <p:nvSpPr>
          <p:cNvPr id="3" name="TextBox 2"/>
          <p:cNvSpPr txBox="1"/>
          <p:nvPr/>
        </p:nvSpPr>
        <p:spPr>
          <a:xfrm>
            <a:off x="0" y="1772816"/>
            <a:ext cx="9144000" cy="4893647"/>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Это возможно только как  моделирование, опробование разных моделей. Подростковая школа  по замыслу авторов новых стандартов  есть  «мастерская» по изготовлению моделей. Именно </a:t>
            </a:r>
            <a:r>
              <a:rPr lang="ru-RU" sz="2400" b="1" i="1" dirty="0">
                <a:solidFill>
                  <a:srgbClr val="FF0000"/>
                </a:solidFill>
                <a:latin typeface="Times New Roman" panose="02020603050405020304" pitchFamily="18" charset="0"/>
                <a:cs typeface="Times New Roman" panose="02020603050405020304" pitchFamily="18" charset="0"/>
              </a:rPr>
              <a:t>моделирование</a:t>
            </a:r>
            <a:r>
              <a:rPr lang="ru-RU" sz="2400" b="1" dirty="0">
                <a:solidFill>
                  <a:srgbClr val="002060"/>
                </a:solidFill>
                <a:latin typeface="Times New Roman" panose="02020603050405020304" pitchFamily="18" charset="0"/>
                <a:cs typeface="Times New Roman" panose="02020603050405020304" pitchFamily="18" charset="0"/>
              </a:rPr>
              <a:t> должно стать основным действием в обучении подростка.</a:t>
            </a:r>
            <a:r>
              <a:rPr lang="ru-RU" sz="2400" b="1" i="1"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Модель становится предметом и «несущей конструкцией» обучения. Сначала построение модели позволяет отразить «то, что я уже знаю и чего не знаю», а потому становится источником поиска и порождения новых знаний, основной для преобразования и создания новой модели. Этот процесс носит цикличный характер. Если в младшем школьном возрасте модели выполняют отражающую функцию, то в подростковом возрасте  каждая новая модель носит отражающий и управляющий характер.</a:t>
            </a:r>
          </a:p>
        </p:txBody>
      </p:sp>
      <p:pic>
        <p:nvPicPr>
          <p:cNvPr id="4" name="Рисунок 3"/>
          <p:cNvPicPr>
            <a:picLocks noChangeAspect="1"/>
          </p:cNvPicPr>
          <p:nvPr/>
        </p:nvPicPr>
        <p:blipFill>
          <a:blip r:embed="rId2"/>
          <a:stretch>
            <a:fillRect/>
          </a:stretch>
        </p:blipFill>
        <p:spPr>
          <a:xfrm>
            <a:off x="335771" y="637669"/>
            <a:ext cx="1128884" cy="862057"/>
          </a:xfrm>
          <a:prstGeom prst="rect">
            <a:avLst/>
          </a:prstGeom>
        </p:spPr>
      </p:pic>
    </p:spTree>
    <p:extLst>
      <p:ext uri="{BB962C8B-B14F-4D97-AF65-F5344CB8AC3E}">
        <p14:creationId xmlns:p14="http://schemas.microsoft.com/office/powerpoint/2010/main" val="231834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15512"/>
            <a:ext cx="6997814" cy="930432"/>
          </a:xfrm>
        </p:spPr>
        <p:txBody>
          <a:bodyPr>
            <a:normAutofit fontScale="90000"/>
          </a:bodyPr>
          <a:lstStyle/>
          <a:p>
            <a:r>
              <a:rPr lang="ru-RU" sz="3200" b="1" dirty="0">
                <a:latin typeface="Times New Roman" panose="02020603050405020304" pitchFamily="18" charset="0"/>
                <a:cs typeface="Times New Roman" panose="02020603050405020304" pitchFamily="18" charset="0"/>
              </a:rPr>
              <a:t>Содержание образования</a:t>
            </a: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 в подростковой школе</a:t>
            </a:r>
          </a:p>
        </p:txBody>
      </p:sp>
      <p:sp>
        <p:nvSpPr>
          <p:cNvPr id="3" name="TextBox 2"/>
          <p:cNvSpPr txBox="1"/>
          <p:nvPr/>
        </p:nvSpPr>
        <p:spPr>
          <a:xfrm>
            <a:off x="-35688" y="1700808"/>
            <a:ext cx="9144000" cy="2677656"/>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Особая роль в подростковой школе должна отводиться </a:t>
            </a:r>
            <a:r>
              <a:rPr lang="ru-RU" sz="2400" b="1" i="1" dirty="0">
                <a:solidFill>
                  <a:srgbClr val="FF0000"/>
                </a:solidFill>
                <a:latin typeface="Times New Roman" panose="02020603050405020304" pitchFamily="18" charset="0"/>
                <a:cs typeface="Times New Roman" panose="02020603050405020304" pitchFamily="18" charset="0"/>
              </a:rPr>
              <a:t>работе с текстом</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Разнообразные тексты задают материал, для которого специально могут вырабатываться процедуры перевода в знаковое описание (графическое, символическое, образное) и это может стать одним из типичных способов работы на занятиях по программе курса «Развитие функциональной грамотности».</a:t>
            </a:r>
            <a:r>
              <a:rPr lang="ru-RU" sz="2400" b="1" dirty="0"/>
              <a:t> </a:t>
            </a:r>
          </a:p>
        </p:txBody>
      </p:sp>
      <p:graphicFrame>
        <p:nvGraphicFramePr>
          <p:cNvPr id="4" name="Схема 3"/>
          <p:cNvGraphicFramePr/>
          <p:nvPr>
            <p:extLst>
              <p:ext uri="{D42A27DB-BD31-4B8C-83A1-F6EECF244321}">
                <p14:modId xmlns:p14="http://schemas.microsoft.com/office/powerpoint/2010/main" val="4175901765"/>
              </p:ext>
            </p:extLst>
          </p:nvPr>
        </p:nvGraphicFramePr>
        <p:xfrm>
          <a:off x="417240" y="3807155"/>
          <a:ext cx="8280920"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dmin\Pictures\картинки\CAA30PY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5131" y="260648"/>
            <a:ext cx="1610705"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66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3096" y="2492896"/>
            <a:ext cx="8860904" cy="3416320"/>
          </a:xfrm>
          <a:prstGeom prst="rect">
            <a:avLst/>
          </a:prstGeom>
          <a:noFill/>
        </p:spPr>
        <p:txBody>
          <a:bodyPr wrap="square" rtlCol="0">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В подростковой школе общий способ действия должен выступать как инструмент </a:t>
            </a:r>
            <a:r>
              <a:rPr lang="ru-RU" sz="2400" b="1" dirty="0" err="1">
                <a:solidFill>
                  <a:srgbClr val="002060"/>
                </a:solidFill>
                <a:latin typeface="Times New Roman" panose="02020603050405020304" pitchFamily="18" charset="0"/>
                <a:cs typeface="Times New Roman" panose="02020603050405020304" pitchFamily="18" charset="0"/>
              </a:rPr>
              <a:t>опробывания</a:t>
            </a:r>
            <a:r>
              <a:rPr lang="ru-RU" sz="2400" b="1" dirty="0">
                <a:solidFill>
                  <a:srgbClr val="002060"/>
                </a:solidFill>
                <a:latin typeface="Times New Roman" panose="02020603050405020304" pitchFamily="18" charset="0"/>
                <a:cs typeface="Times New Roman" panose="02020603050405020304" pitchFamily="18" charset="0"/>
              </a:rPr>
              <a:t> новых возможностей действия. Если это произойдёт, то новообразованием подросткового возраста станет </a:t>
            </a:r>
            <a:r>
              <a:rPr lang="ru-RU" sz="2400" b="1" i="1" dirty="0">
                <a:solidFill>
                  <a:srgbClr val="C00000"/>
                </a:solidFill>
                <a:latin typeface="Times New Roman" panose="02020603050405020304" pitchFamily="18" charset="0"/>
                <a:cs typeface="Times New Roman" panose="02020603050405020304" pitchFamily="18" charset="0"/>
              </a:rPr>
              <a:t>позиционное мышление и действие, проявляющееся в способности выбора и следования той понятийной логике, которая предпочтительна в данной ситуации, с видением всех её возможных ограничений.</a:t>
            </a: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Это и становится базовой основой проявления функциональной грамотности подростка.</a:t>
            </a:r>
          </a:p>
        </p:txBody>
      </p:sp>
      <p:sp>
        <p:nvSpPr>
          <p:cNvPr id="5" name="Прямоугольник 4"/>
          <p:cNvSpPr/>
          <p:nvPr/>
        </p:nvSpPr>
        <p:spPr>
          <a:xfrm>
            <a:off x="251520" y="735281"/>
            <a:ext cx="3456384" cy="93610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«Школа памяти»</a:t>
            </a:r>
            <a:endParaRPr lang="ru-RU" sz="3200" dirty="0"/>
          </a:p>
        </p:txBody>
      </p:sp>
      <p:sp>
        <p:nvSpPr>
          <p:cNvPr id="6" name="Прямоугольник 5"/>
          <p:cNvSpPr/>
          <p:nvPr/>
        </p:nvSpPr>
        <p:spPr>
          <a:xfrm>
            <a:off x="4716016" y="267229"/>
            <a:ext cx="4176464" cy="93610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«Школа мышления»</a:t>
            </a:r>
            <a:endParaRPr lang="ru-RU" sz="3200" dirty="0"/>
          </a:p>
        </p:txBody>
      </p:sp>
      <p:sp>
        <p:nvSpPr>
          <p:cNvPr id="7" name="Прямоугольник 6"/>
          <p:cNvSpPr/>
          <p:nvPr/>
        </p:nvSpPr>
        <p:spPr>
          <a:xfrm>
            <a:off x="4715024" y="1340768"/>
            <a:ext cx="4177456" cy="93610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002060"/>
                </a:solidFill>
                <a:latin typeface="Times New Roman" panose="02020603050405020304" pitchFamily="18" charset="0"/>
                <a:cs typeface="Times New Roman" panose="02020603050405020304" pitchFamily="18" charset="0"/>
              </a:rPr>
              <a:t>«Школа действия»</a:t>
            </a:r>
            <a:endParaRPr lang="ru-RU" sz="3200" dirty="0"/>
          </a:p>
        </p:txBody>
      </p:sp>
      <p:cxnSp>
        <p:nvCxnSpPr>
          <p:cNvPr id="9" name="Прямая со стрелкой 8"/>
          <p:cNvCxnSpPr>
            <a:stCxn id="5" idx="3"/>
            <a:endCxn id="6" idx="1"/>
          </p:cNvCxnSpPr>
          <p:nvPr/>
        </p:nvCxnSpPr>
        <p:spPr>
          <a:xfrm flipV="1">
            <a:off x="3707904" y="735281"/>
            <a:ext cx="1008112" cy="468052"/>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5" idx="3"/>
            <a:endCxn id="7" idx="1"/>
          </p:cNvCxnSpPr>
          <p:nvPr/>
        </p:nvCxnSpPr>
        <p:spPr>
          <a:xfrm>
            <a:off x="3707904" y="1203333"/>
            <a:ext cx="1007120" cy="605487"/>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920" y="5517232"/>
            <a:ext cx="1224136" cy="1249068"/>
          </a:xfrm>
          <a:prstGeom prst="rect">
            <a:avLst/>
          </a:prstGeom>
        </p:spPr>
      </p:pic>
    </p:spTree>
    <p:extLst>
      <p:ext uri="{BB962C8B-B14F-4D97-AF65-F5344CB8AC3E}">
        <p14:creationId xmlns:p14="http://schemas.microsoft.com/office/powerpoint/2010/main" val="3739913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650512"/>
          </a:xfrm>
        </p:spPr>
        <p:txBody>
          <a:bodyPr>
            <a:normAutofit/>
          </a:bodyPr>
          <a:lstStyle/>
          <a:p>
            <a:r>
              <a:rPr lang="ru-RU" sz="2800" b="1" dirty="0">
                <a:solidFill>
                  <a:srgbClr val="002060"/>
                </a:solidFill>
                <a:latin typeface="Times New Roman" panose="02020603050405020304" pitchFamily="18" charset="0"/>
                <a:cs typeface="Times New Roman" panose="02020603050405020304" pitchFamily="18" charset="0"/>
              </a:rPr>
              <a:t>Ведущий вид деятельности подростка - интимно -личностное общение  </a:t>
            </a:r>
          </a:p>
        </p:txBody>
      </p:sp>
      <p:sp>
        <p:nvSpPr>
          <p:cNvPr id="3" name="TextBox 2"/>
          <p:cNvSpPr txBox="1"/>
          <p:nvPr/>
        </p:nvSpPr>
        <p:spPr>
          <a:xfrm>
            <a:off x="323528" y="2204864"/>
            <a:ext cx="6336704" cy="4401205"/>
          </a:xfrm>
          <a:prstGeom prst="rect">
            <a:avLst/>
          </a:prstGeom>
          <a:noFill/>
        </p:spPr>
        <p:txBody>
          <a:bodyPr wrap="square" rtlCol="0">
            <a:spAutoFit/>
          </a:bodyPr>
          <a:lstStyle/>
          <a:p>
            <a:pPr algn="just"/>
            <a:r>
              <a:rPr lang="ru-RU" sz="2800" b="1" dirty="0">
                <a:solidFill>
                  <a:srgbClr val="002060"/>
                </a:solidFill>
                <a:latin typeface="Times New Roman" panose="02020603050405020304" pitchFamily="18" charset="0"/>
                <a:cs typeface="Times New Roman" panose="02020603050405020304" pitchFamily="18" charset="0"/>
              </a:rPr>
              <a:t>Педагогическая наука и эффективная практика убедительно доказывают, </a:t>
            </a:r>
            <a:r>
              <a:rPr lang="ru-RU" sz="2800" b="1" dirty="0">
                <a:solidFill>
                  <a:srgbClr val="FF0000"/>
                </a:solidFill>
                <a:latin typeface="Times New Roman" panose="02020603050405020304" pitchFamily="18" charset="0"/>
                <a:cs typeface="Times New Roman" panose="02020603050405020304" pitchFamily="18" charset="0"/>
              </a:rPr>
              <a:t>если соотношение </a:t>
            </a:r>
            <a:r>
              <a:rPr lang="ru-RU" sz="2800" b="1" dirty="0" err="1">
                <a:solidFill>
                  <a:srgbClr val="FF0000"/>
                </a:solidFill>
                <a:latin typeface="Times New Roman" panose="02020603050405020304" pitchFamily="18" charset="0"/>
                <a:cs typeface="Times New Roman" panose="02020603050405020304" pitchFamily="18" charset="0"/>
              </a:rPr>
              <a:t>самоизменения</a:t>
            </a:r>
            <a:r>
              <a:rPr lang="ru-RU" sz="2800" b="1" dirty="0">
                <a:solidFill>
                  <a:srgbClr val="FF0000"/>
                </a:solidFill>
                <a:latin typeface="Times New Roman" panose="02020603050405020304" pitchFamily="18" charset="0"/>
                <a:cs typeface="Times New Roman" panose="02020603050405020304" pitchFamily="18" charset="0"/>
              </a:rPr>
              <a:t> и способа действий напрямую связываются с разнообразными социально-значимыми видами деятельности</a:t>
            </a:r>
            <a:r>
              <a:rPr lang="ru-RU" sz="2800" b="1" dirty="0">
                <a:solidFill>
                  <a:srgbClr val="002060"/>
                </a:solidFill>
                <a:latin typeface="Times New Roman" panose="02020603050405020304" pitchFamily="18" charset="0"/>
                <a:cs typeface="Times New Roman" panose="02020603050405020304" pitchFamily="18" charset="0"/>
              </a:rPr>
              <a:t>, подросток не теряет интереса к учению, так как получает новые возможности для своего личностного самоопределения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668" y="2996952"/>
            <a:ext cx="2334181" cy="2349847"/>
          </a:xfrm>
          <a:prstGeom prst="rect">
            <a:avLst/>
          </a:prstGeom>
        </p:spPr>
      </p:pic>
    </p:spTree>
    <p:extLst>
      <p:ext uri="{BB962C8B-B14F-4D97-AF65-F5344CB8AC3E}">
        <p14:creationId xmlns:p14="http://schemas.microsoft.com/office/powerpoint/2010/main" val="3132575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35504"/>
            <a:ext cx="8229600" cy="970368"/>
          </a:xfrm>
        </p:spPr>
        <p:txBody>
          <a:bodyPr>
            <a:normAutofit/>
          </a:bodyPr>
          <a:lstStyle/>
          <a:p>
            <a:r>
              <a:rPr lang="ru-RU" sz="4000" b="1" dirty="0">
                <a:solidFill>
                  <a:srgbClr val="002060"/>
                </a:solidFill>
                <a:latin typeface="Times New Roman" panose="02020603050405020304" pitchFamily="18" charset="0"/>
                <a:cs typeface="Times New Roman" panose="02020603050405020304" pitchFamily="18" charset="0"/>
              </a:rPr>
              <a:t>Подростковая школа</a:t>
            </a:r>
          </a:p>
        </p:txBody>
      </p:sp>
      <p:sp>
        <p:nvSpPr>
          <p:cNvPr id="3" name="TextBox 2"/>
          <p:cNvSpPr txBox="1"/>
          <p:nvPr/>
        </p:nvSpPr>
        <p:spPr>
          <a:xfrm>
            <a:off x="0" y="1412776"/>
            <a:ext cx="9143999" cy="5970865"/>
          </a:xfrm>
          <a:prstGeom prst="rect">
            <a:avLst/>
          </a:prstGeom>
          <a:noFill/>
        </p:spPr>
        <p:txBody>
          <a:bodyPr wrap="square" rtlCol="0">
            <a:spAutoFit/>
          </a:bodyPr>
          <a:lstStyle/>
          <a:p>
            <a:pPr algn="just"/>
            <a:r>
              <a:rPr lang="ru-RU" sz="2800" b="1" dirty="0">
                <a:solidFill>
                  <a:srgbClr val="002060"/>
                </a:solidFill>
                <a:latin typeface="Times New Roman" panose="02020603050405020304" pitchFamily="18" charset="0"/>
                <a:cs typeface="Times New Roman" panose="02020603050405020304" pitchFamily="18" charset="0"/>
              </a:rPr>
              <a:t>В основной школе  на первый план в жизни ребёнка выходит </a:t>
            </a:r>
            <a:r>
              <a:rPr lang="ru-RU" sz="2800" b="1" dirty="0">
                <a:solidFill>
                  <a:srgbClr val="FF0000"/>
                </a:solidFill>
                <a:latin typeface="Times New Roman" panose="02020603050405020304" pitchFamily="18" charset="0"/>
                <a:cs typeface="Times New Roman" panose="02020603050405020304" pitchFamily="18" charset="0"/>
              </a:rPr>
              <a:t>линия </a:t>
            </a:r>
            <a:r>
              <a:rPr lang="ru-RU" sz="2800" b="1" dirty="0" err="1">
                <a:solidFill>
                  <a:srgbClr val="FF0000"/>
                </a:solidFill>
                <a:latin typeface="Times New Roman" panose="02020603050405020304" pitchFamily="18" charset="0"/>
                <a:cs typeface="Times New Roman" panose="02020603050405020304" pitchFamily="18" charset="0"/>
              </a:rPr>
              <a:t>смыслообразования</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и образовательный процесс должен оказаться созвучен новой доминанте – личной инициативе и индивидуализации. Согласно </a:t>
            </a:r>
            <a:r>
              <a:rPr lang="ru-RU" sz="2800" b="1" dirty="0" err="1">
                <a:solidFill>
                  <a:srgbClr val="002060"/>
                </a:solidFill>
                <a:latin typeface="Times New Roman" panose="02020603050405020304" pitchFamily="18" charset="0"/>
                <a:cs typeface="Times New Roman" panose="02020603050405020304" pitchFamily="18" charset="0"/>
              </a:rPr>
              <a:t>Д.Б.Эльконину</a:t>
            </a:r>
            <a:r>
              <a:rPr lang="ru-RU" sz="2800" b="1" dirty="0">
                <a:solidFill>
                  <a:srgbClr val="002060"/>
                </a:solidFill>
                <a:latin typeface="Times New Roman" panose="02020603050405020304" pitchFamily="18" charset="0"/>
                <a:cs typeface="Times New Roman" panose="02020603050405020304" pitchFamily="18" charset="0"/>
              </a:rPr>
              <a:t>, предметом внимания подростка становится его собственная учебная деятельность и он сам. Он ищет </a:t>
            </a:r>
            <a:r>
              <a:rPr lang="ru-RU" sz="2800" b="1" dirty="0">
                <a:solidFill>
                  <a:srgbClr val="C00000"/>
                </a:solidFill>
                <a:latin typeface="Times New Roman" panose="02020603050405020304" pitchFamily="18" charset="0"/>
                <a:cs typeface="Times New Roman" panose="02020603050405020304" pitchFamily="18" charset="0"/>
              </a:rPr>
              <a:t>ответы на вопросы: Что я могу и чего я не могу? Что я хочу на самом деле? Где я сам, что во мне моё? </a:t>
            </a:r>
            <a:r>
              <a:rPr lang="ru-RU" sz="2800" b="1" dirty="0">
                <a:solidFill>
                  <a:srgbClr val="002060"/>
                </a:solidFill>
                <a:latin typeface="Times New Roman" panose="02020603050405020304" pitchFamily="18" charset="0"/>
                <a:cs typeface="Times New Roman" panose="02020603050405020304" pitchFamily="18" charset="0"/>
              </a:rPr>
              <a:t>У него появляется установка на обширные пространственные и временные масштабы, которые постепенно становятся важнее текущих, сегодняшних («доминанта дали» по Л.С. Выготскому). </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1"/>
            <a:ext cx="961173" cy="1224136"/>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24847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8328"/>
            <a:ext cx="8712968" cy="1252728"/>
          </a:xfrm>
        </p:spPr>
        <p:txBody>
          <a:bodyPr>
            <a:normAutofit/>
          </a:bodyPr>
          <a:lstStyle/>
          <a:p>
            <a:pPr algn="r"/>
            <a:r>
              <a:rPr lang="ru-RU" sz="3200" b="1" dirty="0">
                <a:latin typeface="Times New Roman" panose="02020603050405020304" pitchFamily="18" charset="0"/>
                <a:cs typeface="Times New Roman" panose="02020603050405020304" pitchFamily="18" charset="0"/>
              </a:rPr>
              <a:t>«Нет ничего практичнее хорошей теории»</a:t>
            </a: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Л. Больцман</a:t>
            </a:r>
          </a:p>
        </p:txBody>
      </p:sp>
      <p:sp>
        <p:nvSpPr>
          <p:cNvPr id="3" name="TextBox 2"/>
          <p:cNvSpPr txBox="1"/>
          <p:nvPr/>
        </p:nvSpPr>
        <p:spPr>
          <a:xfrm>
            <a:off x="251520" y="2981270"/>
            <a:ext cx="8507514" cy="1815882"/>
          </a:xfrm>
          <a:prstGeom prst="rect">
            <a:avLst/>
          </a:prstGeom>
          <a:noFill/>
        </p:spPr>
        <p:txBody>
          <a:bodyPr wrap="square" rtlCol="0">
            <a:spAutoFit/>
          </a:bodyPr>
          <a:lstStyle/>
          <a:p>
            <a:pPr algn="just"/>
            <a:r>
              <a:rPr lang="ru-RU" sz="2800" b="1" dirty="0">
                <a:solidFill>
                  <a:srgbClr val="002060"/>
                </a:solidFill>
                <a:latin typeface="Times New Roman" panose="02020603050405020304" pitchFamily="18" charset="0"/>
                <a:cs typeface="Times New Roman" panose="02020603050405020304" pitchFamily="18" charset="0"/>
              </a:rPr>
              <a:t>В идеале учебно-познавательная деятельность подростка должна представлять собой </a:t>
            </a:r>
            <a:r>
              <a:rPr lang="ru-RU" sz="2800" b="1" i="1" dirty="0">
                <a:solidFill>
                  <a:srgbClr val="FF0000"/>
                </a:solidFill>
                <a:latin typeface="Times New Roman" panose="02020603050405020304" pitchFamily="18" charset="0"/>
                <a:cs typeface="Times New Roman" panose="02020603050405020304" pitchFamily="18" charset="0"/>
              </a:rPr>
              <a:t>самостоятельный поиск </a:t>
            </a:r>
            <a:r>
              <a:rPr lang="ru-RU" sz="2800" b="1" dirty="0">
                <a:solidFill>
                  <a:srgbClr val="002060"/>
                </a:solidFill>
                <a:latin typeface="Times New Roman" panose="02020603050405020304" pitchFamily="18" charset="0"/>
                <a:cs typeface="Times New Roman" panose="02020603050405020304" pitchFamily="18" charset="0"/>
              </a:rPr>
              <a:t>необходимых ему теоретических знаний и общих способов действий.</a:t>
            </a:r>
          </a:p>
        </p:txBody>
      </p:sp>
      <p:sp>
        <p:nvSpPr>
          <p:cNvPr id="5" name="TextBox 4"/>
          <p:cNvSpPr txBox="1"/>
          <p:nvPr/>
        </p:nvSpPr>
        <p:spPr>
          <a:xfrm>
            <a:off x="362992" y="4797152"/>
            <a:ext cx="8507514" cy="1815882"/>
          </a:xfrm>
          <a:prstGeom prst="rect">
            <a:avLst/>
          </a:prstGeom>
          <a:noFill/>
        </p:spPr>
        <p:txBody>
          <a:bodyPr wrap="square" rtlCol="0">
            <a:spAutoFit/>
          </a:bodyPr>
          <a:lstStyle/>
          <a:p>
            <a:pPr algn="just"/>
            <a:r>
              <a:rPr lang="ru-RU" sz="2800" b="1" dirty="0">
                <a:solidFill>
                  <a:srgbClr val="002060"/>
                </a:solidFill>
                <a:latin typeface="Times New Roman" panose="02020603050405020304" pitchFamily="18" charset="0"/>
                <a:cs typeface="Times New Roman" panose="02020603050405020304" pitchFamily="18" charset="0"/>
              </a:rPr>
              <a:t>Это не означает одиночества в учебной работе, но означает умение инициативно разворачивать </a:t>
            </a:r>
            <a:r>
              <a:rPr lang="ru-RU" sz="2800" b="1" i="1" dirty="0">
                <a:solidFill>
                  <a:srgbClr val="FF0000"/>
                </a:solidFill>
                <a:latin typeface="Times New Roman" panose="02020603050405020304" pitchFamily="18" charset="0"/>
                <a:cs typeface="Times New Roman" panose="02020603050405020304" pitchFamily="18" charset="0"/>
              </a:rPr>
              <a:t>учебное сотрудничество </a:t>
            </a:r>
            <a:r>
              <a:rPr lang="ru-RU" sz="2800" b="1" dirty="0">
                <a:solidFill>
                  <a:srgbClr val="002060"/>
                </a:solidFill>
                <a:latin typeface="Times New Roman" panose="02020603050405020304" pitchFamily="18" charset="0"/>
                <a:cs typeface="Times New Roman" panose="02020603050405020304" pitchFamily="18" charset="0"/>
              </a:rPr>
              <a:t>с учителем и одноклассниками</a:t>
            </a:r>
          </a:p>
        </p:txBody>
      </p:sp>
      <p:pic>
        <p:nvPicPr>
          <p:cNvPr id="2050" name="Picture 2" descr="C:\Users\admin\Pictures\картинки\дет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568" y="1082220"/>
            <a:ext cx="3301709" cy="187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27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712968" cy="1252728"/>
          </a:xfrm>
        </p:spPr>
        <p:txBody>
          <a:bodyPr>
            <a:noAutofit/>
          </a:bodyPr>
          <a:lstStyle/>
          <a:p>
            <a:r>
              <a:rPr lang="ru-RU" sz="3600" b="1" dirty="0">
                <a:latin typeface="Times New Roman" panose="02020603050405020304" pitchFamily="18" charset="0"/>
                <a:cs typeface="Times New Roman" panose="02020603050405020304" pitchFamily="18" charset="0"/>
              </a:rPr>
              <a:t>Методические рекомендации по проведению занятий</a:t>
            </a:r>
          </a:p>
        </p:txBody>
      </p:sp>
      <p:graphicFrame>
        <p:nvGraphicFramePr>
          <p:cNvPr id="3" name="Схема 2"/>
          <p:cNvGraphicFramePr/>
          <p:nvPr>
            <p:extLst>
              <p:ext uri="{D42A27DB-BD31-4B8C-83A1-F6EECF244321}">
                <p14:modId xmlns:p14="http://schemas.microsoft.com/office/powerpoint/2010/main" val="2873971951"/>
              </p:ext>
            </p:extLst>
          </p:nvPr>
        </p:nvGraphicFramePr>
        <p:xfrm>
          <a:off x="0" y="2564904"/>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1520" y="1772816"/>
            <a:ext cx="5328592" cy="523220"/>
          </a:xfrm>
          <a:prstGeom prst="rect">
            <a:avLst/>
          </a:prstGeom>
          <a:noFill/>
        </p:spPr>
        <p:txBody>
          <a:bodyPr wrap="square" rtlCol="0">
            <a:spAutoFit/>
          </a:bodyPr>
          <a:lstStyle/>
          <a:p>
            <a:r>
              <a:rPr lang="ru-RU" sz="2800" b="1" dirty="0">
                <a:solidFill>
                  <a:srgbClr val="FF0000"/>
                </a:solidFill>
                <a:latin typeface="Times New Roman" panose="02020603050405020304" pitchFamily="18" charset="0"/>
                <a:cs typeface="Times New Roman" panose="02020603050405020304" pitchFamily="18" charset="0"/>
              </a:rPr>
              <a:t>Логика проведения занятий</a:t>
            </a:r>
          </a:p>
        </p:txBody>
      </p:sp>
    </p:spTree>
    <p:extLst>
      <p:ext uri="{BB962C8B-B14F-4D97-AF65-F5344CB8AC3E}">
        <p14:creationId xmlns:p14="http://schemas.microsoft.com/office/powerpoint/2010/main" val="424493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p:cNvSpPr/>
          <p:nvPr/>
        </p:nvSpPr>
        <p:spPr>
          <a:xfrm>
            <a:off x="107504" y="1268760"/>
            <a:ext cx="8856984" cy="1996728"/>
          </a:xfrm>
          <a:prstGeom prst="roundRect">
            <a:avLst>
              <a:gd name="adj" fmla="val 8251"/>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2200" b="1" dirty="0">
                <a:solidFill>
                  <a:schemeClr val="bg1"/>
                </a:solidFill>
                <a:latin typeface="Times New Roman" panose="02020603050405020304" pitchFamily="18" charset="0"/>
                <a:cs typeface="Times New Roman" panose="02020603050405020304" pitchFamily="18" charset="0"/>
              </a:rPr>
              <a:t>"Об утверждении Комплекса мер, направленных на систематическое обновление содержания общего образования на основе результатов мониторинговых исследований и с учетом современных достижений науки и технологий, изменений запросов учащихся и общества, ориентированности на применение знаний, умений и навыков в реальных жизненных условиях"</a:t>
            </a:r>
            <a:endParaRPr lang="ru-RU" sz="2200" b="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скругленные углы 7"/>
          <p:cNvSpPr/>
          <p:nvPr/>
        </p:nvSpPr>
        <p:spPr>
          <a:xfrm>
            <a:off x="107504" y="288926"/>
            <a:ext cx="8856984" cy="771525"/>
          </a:xfrm>
          <a:prstGeom prst="roundRect">
            <a:avLst>
              <a:gd name="adj" fmla="val 8251"/>
            </a:avLst>
          </a:prstGeom>
          <a:ln w="57150"/>
        </p:spPr>
        <p:style>
          <a:lnRef idx="2">
            <a:schemeClr val="accent2"/>
          </a:lnRef>
          <a:fillRef idx="1">
            <a:schemeClr val="lt1"/>
          </a:fillRef>
          <a:effectRef idx="0">
            <a:schemeClr val="accent2"/>
          </a:effectRef>
          <a:fontRef idx="minor">
            <a:schemeClr val="dk1"/>
          </a:fontRef>
        </p:style>
        <p:txBody>
          <a:bodyPr anchor="ctr"/>
          <a:lstStyle/>
          <a:p>
            <a:pPr algn="ctr">
              <a:defRPr/>
            </a:pPr>
            <a:r>
              <a:rPr lang="ru-RU" altLang="ru-RU" sz="2400" b="1" dirty="0">
                <a:solidFill>
                  <a:srgbClr val="C00000"/>
                </a:solidFill>
                <a:latin typeface="Arial" panose="020B0604020202020204" pitchFamily="34" charset="0"/>
                <a:cs typeface="Arial" panose="020B0604020202020204" pitchFamily="34" charset="0"/>
              </a:rPr>
              <a:t>Приказ Министерства образования и науки РФ </a:t>
            </a:r>
          </a:p>
          <a:p>
            <a:pPr algn="ctr">
              <a:defRPr/>
            </a:pPr>
            <a:r>
              <a:rPr lang="ru-RU" altLang="ru-RU" sz="2400" b="1" dirty="0">
                <a:solidFill>
                  <a:srgbClr val="C00000"/>
                </a:solidFill>
                <a:latin typeface="Arial" panose="020B0604020202020204" pitchFamily="34" charset="0"/>
                <a:cs typeface="Arial" panose="020B0604020202020204" pitchFamily="34" charset="0"/>
              </a:rPr>
              <a:t>от 15 декабря 2016 г. № 1598</a:t>
            </a:r>
            <a:endParaRPr lang="ru-RU" sz="2400" b="1" dirty="0">
              <a:solidFill>
                <a:srgbClr val="C00000"/>
              </a:solidFill>
              <a:latin typeface="Arial" panose="020B0604020202020204" pitchFamily="34" charset="0"/>
              <a:cs typeface="Arial" panose="020B0604020202020204" pitchFamily="34" charset="0"/>
            </a:endParaRPr>
          </a:p>
        </p:txBody>
      </p:sp>
      <p:sp>
        <p:nvSpPr>
          <p:cNvPr id="10" name="Прямоугольник: скругленные углы 9"/>
          <p:cNvSpPr/>
          <p:nvPr/>
        </p:nvSpPr>
        <p:spPr>
          <a:xfrm>
            <a:off x="965673" y="3451795"/>
            <a:ext cx="7500688" cy="771525"/>
          </a:xfrm>
          <a:prstGeom prst="roundRect">
            <a:avLst>
              <a:gd name="adj" fmla="val 8251"/>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2200" b="1" dirty="0">
                <a:solidFill>
                  <a:schemeClr val="bg1"/>
                </a:solidFill>
                <a:latin typeface="Arial" panose="020B0604020202020204" pitchFamily="34" charset="0"/>
                <a:cs typeface="Arial" panose="020B0604020202020204" pitchFamily="34" charset="0"/>
              </a:rPr>
              <a:t>Основными ориентирами для оценки качества общего образования в России служат</a:t>
            </a:r>
            <a:endParaRPr lang="ru-RU" sz="2200" b="1" dirty="0">
              <a:solidFill>
                <a:schemeClr val="bg1"/>
              </a:solidFill>
              <a:latin typeface="Arial" panose="020B0604020202020204" pitchFamily="34" charset="0"/>
              <a:cs typeface="Arial" panose="020B0604020202020204" pitchFamily="34" charset="0"/>
            </a:endParaRPr>
          </a:p>
        </p:txBody>
      </p:sp>
      <p:sp>
        <p:nvSpPr>
          <p:cNvPr id="11" name="Прямоугольник: скругленные углы 10"/>
          <p:cNvSpPr/>
          <p:nvPr/>
        </p:nvSpPr>
        <p:spPr>
          <a:xfrm>
            <a:off x="107504" y="4631306"/>
            <a:ext cx="4428183" cy="2110061"/>
          </a:xfrm>
          <a:prstGeom prst="roundRect">
            <a:avLst>
              <a:gd name="adj" fmla="val 8251"/>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altLang="ru-RU" sz="2000" b="1" dirty="0">
                <a:solidFill>
                  <a:srgbClr val="002060"/>
                </a:solidFill>
                <a:latin typeface="Times New Roman" panose="02020603050405020304" pitchFamily="18" charset="0"/>
                <a:cs typeface="Times New Roman" panose="02020603050405020304" pitchFamily="18" charset="0"/>
              </a:rPr>
              <a:t>Национальные стандарты – планируемые образовательные результаты, заданные в Федеральных государственных образовательных стандартах общего образования (по уровням образования)</a:t>
            </a:r>
          </a:p>
        </p:txBody>
      </p:sp>
      <p:sp>
        <p:nvSpPr>
          <p:cNvPr id="14" name="Прямоугольник: скругленные углы 13"/>
          <p:cNvSpPr/>
          <p:nvPr/>
        </p:nvSpPr>
        <p:spPr>
          <a:xfrm>
            <a:off x="4716017" y="4638336"/>
            <a:ext cx="4248472" cy="2103032"/>
          </a:xfrm>
          <a:prstGeom prst="roundRect">
            <a:avLst>
              <a:gd name="adj" fmla="val 8251"/>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altLang="ru-RU" sz="2000" b="1" dirty="0">
                <a:solidFill>
                  <a:srgbClr val="002060"/>
                </a:solidFill>
                <a:latin typeface="Times New Roman" panose="02020603050405020304" pitchFamily="18" charset="0"/>
                <a:cs typeface="Times New Roman" panose="02020603050405020304" pitchFamily="18" charset="0"/>
              </a:rPr>
              <a:t>Международные стандарты – образовательные результаты, заданные в международных документах («Навыки 21 века» и концептуальная  рамка образовательных результатов </a:t>
            </a:r>
          </a:p>
          <a:p>
            <a:pPr algn="ctr">
              <a:defRPr/>
            </a:pPr>
            <a:r>
              <a:rPr lang="ru-RU" altLang="ru-RU" sz="2000" b="1" dirty="0">
                <a:solidFill>
                  <a:srgbClr val="002060"/>
                </a:solidFill>
                <a:latin typeface="Times New Roman" panose="02020603050405020304" pitchFamily="18" charset="0"/>
                <a:cs typeface="Times New Roman" panose="02020603050405020304" pitchFamily="18" charset="0"/>
              </a:rPr>
              <a:t>ОЭСР 2030)</a:t>
            </a:r>
          </a:p>
        </p:txBody>
      </p:sp>
      <p:sp>
        <p:nvSpPr>
          <p:cNvPr id="5" name="Стрелка: вниз 4"/>
          <p:cNvSpPr/>
          <p:nvPr/>
        </p:nvSpPr>
        <p:spPr>
          <a:xfrm>
            <a:off x="2190751" y="4223320"/>
            <a:ext cx="365522" cy="407987"/>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Стрелка: вниз 14"/>
          <p:cNvSpPr/>
          <p:nvPr/>
        </p:nvSpPr>
        <p:spPr>
          <a:xfrm>
            <a:off x="6295770" y="4230348"/>
            <a:ext cx="365522" cy="407988"/>
          </a:xfrm>
          <a:prstGeom prst="downArrow">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212761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712968" cy="1252728"/>
          </a:xfrm>
        </p:spPr>
        <p:txBody>
          <a:bodyPr>
            <a:noAutofit/>
          </a:bodyPr>
          <a:lstStyle/>
          <a:p>
            <a:r>
              <a:rPr lang="ru-RU" sz="3600" b="1" dirty="0">
                <a:latin typeface="Times New Roman" panose="02020603050405020304" pitchFamily="18" charset="0"/>
                <a:cs typeface="Times New Roman" panose="02020603050405020304" pitchFamily="18" charset="0"/>
              </a:rPr>
              <a:t>Методические рекомендации по проведению занятий</a:t>
            </a:r>
          </a:p>
        </p:txBody>
      </p:sp>
      <p:graphicFrame>
        <p:nvGraphicFramePr>
          <p:cNvPr id="3" name="Схема 2"/>
          <p:cNvGraphicFramePr/>
          <p:nvPr>
            <p:extLst>
              <p:ext uri="{D42A27DB-BD31-4B8C-83A1-F6EECF244321}">
                <p14:modId xmlns:p14="http://schemas.microsoft.com/office/powerpoint/2010/main" val="3246837094"/>
              </p:ext>
            </p:extLst>
          </p:nvPr>
        </p:nvGraphicFramePr>
        <p:xfrm>
          <a:off x="0" y="2564904"/>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1520" y="1772816"/>
            <a:ext cx="5328592" cy="523220"/>
          </a:xfrm>
          <a:prstGeom prst="rect">
            <a:avLst/>
          </a:prstGeom>
          <a:noFill/>
        </p:spPr>
        <p:txBody>
          <a:bodyPr wrap="square" rtlCol="0">
            <a:spAutoFit/>
          </a:bodyPr>
          <a:lstStyle/>
          <a:p>
            <a:r>
              <a:rPr lang="ru-RU" sz="2800" b="1" dirty="0">
                <a:solidFill>
                  <a:srgbClr val="FF0000"/>
                </a:solidFill>
                <a:latin typeface="Times New Roman" panose="02020603050405020304" pitchFamily="18" charset="0"/>
                <a:cs typeface="Times New Roman" panose="02020603050405020304" pitchFamily="18" charset="0"/>
              </a:rPr>
              <a:t>Логика проведения занятий</a:t>
            </a:r>
          </a:p>
        </p:txBody>
      </p:sp>
    </p:spTree>
    <p:extLst>
      <p:ext uri="{BB962C8B-B14F-4D97-AF65-F5344CB8AC3E}">
        <p14:creationId xmlns:p14="http://schemas.microsoft.com/office/powerpoint/2010/main" val="1582822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712968" cy="1252728"/>
          </a:xfrm>
        </p:spPr>
        <p:txBody>
          <a:bodyPr>
            <a:noAutofit/>
          </a:bodyPr>
          <a:lstStyle/>
          <a:p>
            <a:r>
              <a:rPr lang="ru-RU" sz="3600" b="1" dirty="0">
                <a:latin typeface="Times New Roman" panose="02020603050405020304" pitchFamily="18" charset="0"/>
                <a:cs typeface="Times New Roman" panose="02020603050405020304" pitchFamily="18" charset="0"/>
              </a:rPr>
              <a:t>Методические рекомендации по проведению занятий</a:t>
            </a:r>
          </a:p>
        </p:txBody>
      </p:sp>
      <p:graphicFrame>
        <p:nvGraphicFramePr>
          <p:cNvPr id="3" name="Схема 2"/>
          <p:cNvGraphicFramePr/>
          <p:nvPr>
            <p:extLst>
              <p:ext uri="{D42A27DB-BD31-4B8C-83A1-F6EECF244321}">
                <p14:modId xmlns:p14="http://schemas.microsoft.com/office/powerpoint/2010/main" val="3726148748"/>
              </p:ext>
            </p:extLst>
          </p:nvPr>
        </p:nvGraphicFramePr>
        <p:xfrm>
          <a:off x="0" y="2564904"/>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1520" y="1772816"/>
            <a:ext cx="5328592" cy="523220"/>
          </a:xfrm>
          <a:prstGeom prst="rect">
            <a:avLst/>
          </a:prstGeom>
          <a:noFill/>
        </p:spPr>
        <p:txBody>
          <a:bodyPr wrap="square" rtlCol="0">
            <a:spAutoFit/>
          </a:bodyPr>
          <a:lstStyle/>
          <a:p>
            <a:r>
              <a:rPr lang="ru-RU" sz="2800" b="1" dirty="0">
                <a:solidFill>
                  <a:srgbClr val="FF0000"/>
                </a:solidFill>
                <a:latin typeface="Times New Roman" panose="02020603050405020304" pitchFamily="18" charset="0"/>
                <a:cs typeface="Times New Roman" panose="02020603050405020304" pitchFamily="18" charset="0"/>
              </a:rPr>
              <a:t>Логика проведения занятий</a:t>
            </a:r>
          </a:p>
        </p:txBody>
      </p:sp>
    </p:spTree>
    <p:extLst>
      <p:ext uri="{BB962C8B-B14F-4D97-AF65-F5344CB8AC3E}">
        <p14:creationId xmlns:p14="http://schemas.microsoft.com/office/powerpoint/2010/main" val="2296753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8328"/>
            <a:ext cx="8712968" cy="1252728"/>
          </a:xfrm>
        </p:spPr>
        <p:txBody>
          <a:bodyPr>
            <a:noAutofit/>
          </a:bodyPr>
          <a:lstStyle/>
          <a:p>
            <a:r>
              <a:rPr lang="ru-RU" sz="3600" b="1" dirty="0">
                <a:latin typeface="Times New Roman" panose="02020603050405020304" pitchFamily="18" charset="0"/>
                <a:cs typeface="Times New Roman" panose="02020603050405020304" pitchFamily="18" charset="0"/>
              </a:rPr>
              <a:t>Методические рекомендации по проведению занятий</a:t>
            </a:r>
          </a:p>
        </p:txBody>
      </p:sp>
      <p:graphicFrame>
        <p:nvGraphicFramePr>
          <p:cNvPr id="3" name="Схема 2"/>
          <p:cNvGraphicFramePr/>
          <p:nvPr>
            <p:extLst>
              <p:ext uri="{D42A27DB-BD31-4B8C-83A1-F6EECF244321}">
                <p14:modId xmlns:p14="http://schemas.microsoft.com/office/powerpoint/2010/main" val="1142594896"/>
              </p:ext>
            </p:extLst>
          </p:nvPr>
        </p:nvGraphicFramePr>
        <p:xfrm>
          <a:off x="14514" y="2276872"/>
          <a:ext cx="9144000" cy="409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1520" y="1527793"/>
            <a:ext cx="5328592" cy="523220"/>
          </a:xfrm>
          <a:prstGeom prst="rect">
            <a:avLst/>
          </a:prstGeom>
          <a:noFill/>
        </p:spPr>
        <p:txBody>
          <a:bodyPr wrap="square" rtlCol="0">
            <a:spAutoFit/>
          </a:bodyPr>
          <a:lstStyle/>
          <a:p>
            <a:r>
              <a:rPr lang="ru-RU" sz="2800" b="1" dirty="0">
                <a:solidFill>
                  <a:srgbClr val="FF0000"/>
                </a:solidFill>
                <a:latin typeface="Times New Roman" panose="02020603050405020304" pitchFamily="18" charset="0"/>
                <a:cs typeface="Times New Roman" panose="02020603050405020304" pitchFamily="18" charset="0"/>
              </a:rPr>
              <a:t>Логика проведения занятий</a:t>
            </a:r>
          </a:p>
        </p:txBody>
      </p:sp>
    </p:spTree>
    <p:extLst>
      <p:ext uri="{BB962C8B-B14F-4D97-AF65-F5344CB8AC3E}">
        <p14:creationId xmlns:p14="http://schemas.microsoft.com/office/powerpoint/2010/main" val="4096221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188640"/>
            <a:ext cx="9144000" cy="1252728"/>
          </a:xfrm>
        </p:spPr>
        <p:txBody>
          <a:bodyPr>
            <a:noAutofit/>
          </a:bodyPr>
          <a:lstStyle/>
          <a:p>
            <a:br>
              <a:rPr lang="ru-RU" sz="3200" b="1" i="1" dirty="0">
                <a:solidFill>
                  <a:srgbClr val="002060"/>
                </a:solidFill>
                <a:latin typeface="Times New Roman" panose="02020603050405020304" pitchFamily="18" charset="0"/>
                <a:cs typeface="Times New Roman" panose="02020603050405020304" pitchFamily="18" charset="0"/>
              </a:rPr>
            </a:br>
            <a:r>
              <a:rPr lang="ru-RU" sz="2800" b="1" i="1" dirty="0">
                <a:solidFill>
                  <a:schemeClr val="bg1"/>
                </a:solidFill>
                <a:latin typeface="Times New Roman" panose="02020603050405020304" pitchFamily="18" charset="0"/>
                <a:cs typeface="Times New Roman" panose="02020603050405020304" pitchFamily="18" charset="0"/>
              </a:rPr>
              <a:t>Занятие № 4. Логические задачи: задачи о «мудрецах», о лжецах и тех, кто всегда говорит правду</a:t>
            </a:r>
            <a:br>
              <a:rPr lang="ru-RU" sz="2800" dirty="0">
                <a:solidFill>
                  <a:schemeClr val="bg1"/>
                </a:solidFill>
                <a:latin typeface="Times New Roman" panose="02020603050405020304" pitchFamily="18" charset="0"/>
                <a:cs typeface="Times New Roman" panose="02020603050405020304" pitchFamily="18" charset="0"/>
              </a:rPr>
            </a:b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1318022"/>
            <a:ext cx="8784976" cy="5539978"/>
          </a:xfrm>
          <a:prstGeom prst="rect">
            <a:avLst/>
          </a:prstGeom>
          <a:noFill/>
        </p:spPr>
        <p:txBody>
          <a:bodyPr wrap="square" rtlCol="0">
            <a:spAutoFit/>
          </a:bodyPr>
          <a:lstStyle/>
          <a:p>
            <a:r>
              <a:rPr lang="ru-RU" b="1" i="1" dirty="0">
                <a:solidFill>
                  <a:srgbClr val="FF0000"/>
                </a:solidFill>
                <a:latin typeface="Times New Roman" panose="02020603050405020304" pitchFamily="18" charset="0"/>
                <a:cs typeface="Times New Roman" panose="02020603050405020304" pitchFamily="18" charset="0"/>
              </a:rPr>
              <a:t>Текст для изучения:</a:t>
            </a:r>
            <a:endParaRPr lang="ru-RU" b="1" dirty="0">
              <a:solidFill>
                <a:srgbClr val="FF0000"/>
              </a:solidFill>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Среди задач на сообразительность особый интерес представляют логические задачи. Если для решения задачи требуется лишь логически мыслить и совсем не нужно производить арифметические выкладки, то такую задачу обычно называют логической. При решении подобных задач решающую роль играет правильное построение цепочки  точных, иногда очень точных рассуждений. На первом этапе целесообразно рассмотреть три широко распространенных типа логических задач:</a:t>
            </a:r>
          </a:p>
          <a:p>
            <a:r>
              <a:rPr lang="ru-RU" sz="2400" dirty="0">
                <a:latin typeface="Times New Roman" panose="02020603050405020304" pitchFamily="18" charset="0"/>
                <a:cs typeface="Times New Roman" panose="02020603050405020304" pitchFamily="18" charset="0"/>
              </a:rPr>
              <a:t>1. Задачи, в которых на основании серии посылок, сообщающих те или иные сведения о действующих лицах, требуется сделать определенные выводы.</a:t>
            </a:r>
          </a:p>
          <a:p>
            <a:r>
              <a:rPr lang="ru-RU" sz="2400" dirty="0">
                <a:latin typeface="Times New Roman" panose="02020603050405020304" pitchFamily="18" charset="0"/>
                <a:cs typeface="Times New Roman" panose="02020603050405020304" pitchFamily="18" charset="0"/>
              </a:rPr>
              <a:t>2. Задачи о «мудрецах».</a:t>
            </a:r>
          </a:p>
          <a:p>
            <a:r>
              <a:rPr lang="ru-RU" sz="2400" dirty="0">
                <a:latin typeface="Times New Roman" panose="02020603050405020304" pitchFamily="18" charset="0"/>
                <a:cs typeface="Times New Roman" panose="02020603050405020304" pitchFamily="18" charset="0"/>
              </a:rPr>
              <a:t>3. Задачи о лжецах и тех, кто всегда говорит правду.</a:t>
            </a:r>
          </a:p>
        </p:txBody>
      </p:sp>
    </p:spTree>
    <p:extLst>
      <p:ext uri="{BB962C8B-B14F-4D97-AF65-F5344CB8AC3E}">
        <p14:creationId xmlns:p14="http://schemas.microsoft.com/office/powerpoint/2010/main" val="3974833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0648"/>
            <a:ext cx="8640960" cy="4062651"/>
          </a:xfrm>
          <a:prstGeom prst="rect">
            <a:avLst/>
          </a:prstGeom>
          <a:no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Задание:  </a:t>
            </a:r>
            <a:r>
              <a:rPr lang="ru-RU" sz="2400" b="1" dirty="0">
                <a:latin typeface="Times New Roman" panose="02020603050405020304" pitchFamily="18" charset="0"/>
                <a:cs typeface="Times New Roman" panose="02020603050405020304" pitchFamily="18" charset="0"/>
              </a:rPr>
              <a:t>Четверо ребят – Алеша, Ваня, Боря, Гриша  соревновались в беге. После соревнования каждого спросили, какое он место занял. Ребята выдали следующие ответы:</a:t>
            </a:r>
          </a:p>
          <a:p>
            <a:r>
              <a:rPr lang="ru-RU" sz="2400" b="1" dirty="0">
                <a:latin typeface="Times New Roman" panose="02020603050405020304" pitchFamily="18" charset="0"/>
                <a:cs typeface="Times New Roman" panose="02020603050405020304" pitchFamily="18" charset="0"/>
              </a:rPr>
              <a:t>Алеша: «Я не был ни первым, ни последним».</a:t>
            </a:r>
          </a:p>
          <a:p>
            <a:r>
              <a:rPr lang="ru-RU" sz="2400" b="1" dirty="0">
                <a:latin typeface="Times New Roman" panose="02020603050405020304" pitchFamily="18" charset="0"/>
                <a:cs typeface="Times New Roman" panose="02020603050405020304" pitchFamily="18" charset="0"/>
              </a:rPr>
              <a:t>Боря: «Я не был первым».</a:t>
            </a:r>
          </a:p>
          <a:p>
            <a:r>
              <a:rPr lang="ru-RU" sz="2400" b="1" dirty="0">
                <a:latin typeface="Times New Roman" panose="02020603050405020304" pitchFamily="18" charset="0"/>
                <a:cs typeface="Times New Roman" panose="02020603050405020304" pitchFamily="18" charset="0"/>
              </a:rPr>
              <a:t>Ваня: «Я был первым».</a:t>
            </a:r>
          </a:p>
          <a:p>
            <a:r>
              <a:rPr lang="ru-RU" sz="2400" b="1" dirty="0">
                <a:latin typeface="Times New Roman" panose="02020603050405020304" pitchFamily="18" charset="0"/>
                <a:cs typeface="Times New Roman" panose="02020603050405020304" pitchFamily="18" charset="0"/>
              </a:rPr>
              <a:t>Гриша: « Я был последним».</a:t>
            </a:r>
          </a:p>
          <a:p>
            <a:r>
              <a:rPr lang="ru-RU" sz="2400" b="1" dirty="0">
                <a:latin typeface="Times New Roman" panose="02020603050405020304" pitchFamily="18" charset="0"/>
                <a:cs typeface="Times New Roman" panose="02020603050405020304" pitchFamily="18" charset="0"/>
              </a:rPr>
              <a:t>Три из этих ответов правильны, а один неверный. Кто сказал неправду?  Кто был первым?</a:t>
            </a:r>
          </a:p>
          <a:p>
            <a:endParaRPr lang="ru-RU" dirty="0"/>
          </a:p>
        </p:txBody>
      </p:sp>
      <p:sp>
        <p:nvSpPr>
          <p:cNvPr id="5" name="TextBox 4"/>
          <p:cNvSpPr txBox="1"/>
          <p:nvPr/>
        </p:nvSpPr>
        <p:spPr>
          <a:xfrm>
            <a:off x="179512" y="4077072"/>
            <a:ext cx="8856984" cy="2831544"/>
          </a:xfrm>
          <a:prstGeom prst="rect">
            <a:avLst/>
          </a:prstGeom>
          <a:noFill/>
        </p:spPr>
        <p:txBody>
          <a:bodyPr wrap="square" rtlCol="0">
            <a:spAutoFit/>
          </a:bodyPr>
          <a:lstStyle/>
          <a:p>
            <a:r>
              <a:rPr lang="ru-RU" b="1" i="1" dirty="0">
                <a:solidFill>
                  <a:srgbClr val="FF0000"/>
                </a:solidFill>
                <a:latin typeface="Times New Roman" panose="02020603050405020304" pitchFamily="18" charset="0"/>
                <a:cs typeface="Times New Roman" panose="02020603050405020304" pitchFamily="18" charset="0"/>
              </a:rPr>
              <a:t>Вопросы для обсуждения:</a:t>
            </a:r>
            <a:endParaRPr lang="ru-RU" b="1" dirty="0">
              <a:solidFill>
                <a:srgbClr val="FF0000"/>
              </a:solidFill>
              <a:latin typeface="Times New Roman" panose="02020603050405020304" pitchFamily="18" charset="0"/>
              <a:cs typeface="Times New Roman" panose="02020603050405020304" pitchFamily="18" charset="0"/>
            </a:endParaRPr>
          </a:p>
          <a:p>
            <a:pPr algn="just"/>
            <a:r>
              <a:rPr lang="ru-RU" dirty="0"/>
              <a:t>- </a:t>
            </a:r>
            <a:r>
              <a:rPr lang="ru-RU" sz="2000" b="1" dirty="0">
                <a:solidFill>
                  <a:srgbClr val="002060"/>
                </a:solidFill>
                <a:latin typeface="Times New Roman" panose="02020603050405020304" pitchFamily="18" charset="0"/>
                <a:cs typeface="Times New Roman" panose="02020603050405020304" pitchFamily="18" charset="0"/>
              </a:rPr>
              <a:t>Сколько нужно рассмотреть вариантов решения задачи? (Четыре варианта, так как в задаче идет речь о четырех мальчиках). </a:t>
            </a:r>
          </a:p>
          <a:p>
            <a:pPr algn="just"/>
            <a:r>
              <a:rPr lang="ru-RU" sz="2000" b="1" dirty="0">
                <a:solidFill>
                  <a:srgbClr val="002060"/>
                </a:solidFill>
                <a:latin typeface="Times New Roman" panose="02020603050405020304" pitchFamily="18" charset="0"/>
                <a:cs typeface="Times New Roman" panose="02020603050405020304" pitchFamily="18" charset="0"/>
              </a:rPr>
              <a:t>- Как легче всего оформить вариантов решения задачи? Каким средством целесообразно воспользоваться?  </a:t>
            </a:r>
            <a:r>
              <a:rPr lang="ru-RU" sz="2000" b="1" i="1" dirty="0">
                <a:solidFill>
                  <a:srgbClr val="002060"/>
                </a:solidFill>
                <a:latin typeface="Times New Roman" panose="02020603050405020304" pitchFamily="18" charset="0"/>
                <a:cs typeface="Times New Roman" panose="02020603050405020304" pitchFamily="18" charset="0"/>
              </a:rPr>
              <a:t>(При разработке вариантов решения необходимо использовать таблицы. Пусть в каждой из таблиц один из мальчиков будет неправ, так как один из ответов данных участников неверен) </a:t>
            </a:r>
          </a:p>
          <a:p>
            <a:pPr algn="just"/>
            <a:endParaRPr lang="ru-RU"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4533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8181" y="157956"/>
            <a:ext cx="8640960" cy="3693319"/>
          </a:xfrm>
          <a:prstGeom prst="rect">
            <a:avLst/>
          </a:prstGeom>
          <a:noFill/>
        </p:spPr>
        <p:txBody>
          <a:bodyPr wrap="square" rtlCol="0">
            <a:spAutoFit/>
          </a:bodyPr>
          <a:lstStyle/>
          <a:p>
            <a:r>
              <a:rPr lang="ru-RU" sz="2400" b="1" dirty="0">
                <a:solidFill>
                  <a:srgbClr val="002060"/>
                </a:solidFill>
                <a:latin typeface="Times New Roman" panose="02020603050405020304" pitchFamily="18" charset="0"/>
                <a:cs typeface="Times New Roman" panose="02020603050405020304" pitchFamily="18" charset="0"/>
              </a:rPr>
              <a:t>- Как будем рассуждать? (Предположим, что, неправду сказал Алеша, а все остальные сказали правду. Тогда призовые места не распределятся между участниками: если Алеша занимает первое место, то Ваня остается вообще без места, а если Алеша занимает четвертое место, то тогда без места остается Гриша. Следовательно,  Алеша не мог соврать).</a:t>
            </a:r>
          </a:p>
          <a:p>
            <a:r>
              <a:rPr lang="ru-RU" sz="2400" b="1" i="1" dirty="0">
                <a:solidFill>
                  <a:srgbClr val="002060"/>
                </a:solidFill>
                <a:latin typeface="Times New Roman" panose="02020603050405020304" pitchFamily="18" charset="0"/>
                <a:cs typeface="Times New Roman" panose="02020603050405020304" pitchFamily="18" charset="0"/>
              </a:rPr>
              <a:t>Задания:</a:t>
            </a:r>
            <a:r>
              <a:rPr lang="ru-RU" sz="2400" b="1" dirty="0">
                <a:solidFill>
                  <a:srgbClr val="002060"/>
                </a:solidFill>
                <a:latin typeface="Times New Roman" panose="02020603050405020304" pitchFamily="18" charset="0"/>
                <a:cs typeface="Times New Roman" panose="02020603050405020304" pitchFamily="18" charset="0"/>
              </a:rPr>
              <a:t> </a:t>
            </a:r>
          </a:p>
          <a:p>
            <a:r>
              <a:rPr lang="ru-RU" sz="2400" b="1" dirty="0">
                <a:solidFill>
                  <a:srgbClr val="002060"/>
                </a:solidFill>
                <a:latin typeface="Times New Roman" panose="02020603050405020304" pitchFamily="18" charset="0"/>
                <a:cs typeface="Times New Roman" panose="02020603050405020304" pitchFamily="18" charset="0"/>
              </a:rPr>
              <a:t>1.Оформите результаты логических рассуждений в таблице:</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928693981"/>
              </p:ext>
            </p:extLst>
          </p:nvPr>
        </p:nvGraphicFramePr>
        <p:xfrm>
          <a:off x="308182" y="3851910"/>
          <a:ext cx="8640960" cy="2601426"/>
        </p:xfrm>
        <a:graphic>
          <a:graphicData uri="http://schemas.openxmlformats.org/drawingml/2006/table">
            <a:tbl>
              <a:tblPr firstRow="1" firstCol="1" bandRow="1">
                <a:tableStyleId>{5C22544A-7EE6-4342-B048-85BDC9FD1C3A}</a:tableStyleId>
              </a:tblPr>
              <a:tblGrid>
                <a:gridCol w="2159562">
                  <a:extLst>
                    <a:ext uri="{9D8B030D-6E8A-4147-A177-3AD203B41FA5}">
                      <a16:colId xmlns:a16="http://schemas.microsoft.com/office/drawing/2014/main" val="20000"/>
                    </a:ext>
                  </a:extLst>
                </a:gridCol>
                <a:gridCol w="2160466">
                  <a:extLst>
                    <a:ext uri="{9D8B030D-6E8A-4147-A177-3AD203B41FA5}">
                      <a16:colId xmlns:a16="http://schemas.microsoft.com/office/drawing/2014/main" val="20001"/>
                    </a:ext>
                  </a:extLst>
                </a:gridCol>
                <a:gridCol w="2160466">
                  <a:extLst>
                    <a:ext uri="{9D8B030D-6E8A-4147-A177-3AD203B41FA5}">
                      <a16:colId xmlns:a16="http://schemas.microsoft.com/office/drawing/2014/main" val="20002"/>
                    </a:ext>
                  </a:extLst>
                </a:gridCol>
                <a:gridCol w="2160466">
                  <a:extLst>
                    <a:ext uri="{9D8B030D-6E8A-4147-A177-3AD203B41FA5}">
                      <a16:colId xmlns:a16="http://schemas.microsoft.com/office/drawing/2014/main" val="20003"/>
                    </a:ext>
                  </a:extLst>
                </a:gridCol>
              </a:tblGrid>
              <a:tr h="867142">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1 случай</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Правда</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Ложь</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Призовое место</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3571">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Алеша</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0</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a:effectLst/>
                          <a:latin typeface="Times New Roman" panose="02020603050405020304" pitchFamily="18" charset="0"/>
                          <a:cs typeface="Times New Roman" panose="02020603050405020304" pitchFamily="18" charset="0"/>
                        </a:rPr>
                        <a:t>1</a:t>
                      </a:r>
                      <a:endParaRPr lang="ru-RU" sz="2400" b="1">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2400" b="1" dirty="0">
                          <a:effectLst/>
                          <a:latin typeface="Times New Roman" panose="02020603050405020304" pitchFamily="18" charset="0"/>
                          <a:cs typeface="Times New Roman" panose="02020603050405020304" pitchFamily="18" charset="0"/>
                        </a:rPr>
                        <a:t>1или 4</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3571">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Боря</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1</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0</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2400" b="1" dirty="0">
                          <a:effectLst/>
                          <a:latin typeface="Times New Roman" panose="02020603050405020304" pitchFamily="18" charset="0"/>
                          <a:cs typeface="Times New Roman" panose="02020603050405020304" pitchFamily="18" charset="0"/>
                        </a:rPr>
                        <a:t>2 или 3 или 4</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33571">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Ваня</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1</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0</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1</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3571">
                <a:tc>
                  <a:txBody>
                    <a:bodyPr/>
                    <a:lstStyle/>
                    <a:p>
                      <a:pPr indent="450215" algn="ctr">
                        <a:spcAft>
                          <a:spcPts val="0"/>
                        </a:spcAft>
                      </a:pPr>
                      <a:r>
                        <a:rPr lang="ru-RU" sz="2400" b="1" dirty="0">
                          <a:solidFill>
                            <a:srgbClr val="002060"/>
                          </a:solidFill>
                          <a:effectLst/>
                          <a:latin typeface="Times New Roman" panose="02020603050405020304" pitchFamily="18" charset="0"/>
                          <a:cs typeface="Times New Roman" panose="02020603050405020304" pitchFamily="18" charset="0"/>
                        </a:rPr>
                        <a:t>Гриша</a:t>
                      </a:r>
                      <a:endParaRPr lang="ru-RU" sz="2400" b="1"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a:effectLst/>
                          <a:latin typeface="Times New Roman" panose="02020603050405020304" pitchFamily="18" charset="0"/>
                          <a:cs typeface="Times New Roman" panose="02020603050405020304" pitchFamily="18" charset="0"/>
                        </a:rPr>
                        <a:t>1</a:t>
                      </a:r>
                      <a:endParaRPr lang="ru-RU" sz="2400" b="1">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0</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0215" algn="ctr">
                        <a:spcAft>
                          <a:spcPts val="0"/>
                        </a:spcAft>
                      </a:pPr>
                      <a:r>
                        <a:rPr lang="ru-RU" sz="2400" b="1" dirty="0">
                          <a:effectLst/>
                          <a:latin typeface="Times New Roman" panose="02020603050405020304" pitchFamily="18" charset="0"/>
                          <a:cs typeface="Times New Roman" panose="02020603050405020304" pitchFamily="18" charset="0"/>
                        </a:rPr>
                        <a:t>4</a:t>
                      </a:r>
                      <a:endParaRPr lang="ru-RU" sz="24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52496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flipH="1">
            <a:off x="2734520" y="3283990"/>
            <a:ext cx="6058674" cy="1103314"/>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a:defRPr/>
            </a:pPr>
            <a:endParaRPr lang="ru-RU">
              <a:solidFill>
                <a:prstClr val="white"/>
              </a:solidFill>
            </a:endParaRPr>
          </a:p>
        </p:txBody>
      </p:sp>
      <p:cxnSp>
        <p:nvCxnSpPr>
          <p:cNvPr id="4" name="Прямая соединительная линия 3"/>
          <p:cNvCxnSpPr/>
          <p:nvPr/>
        </p:nvCxnSpPr>
        <p:spPr>
          <a:xfrm>
            <a:off x="2383619" y="3384017"/>
            <a:ext cx="1057" cy="849317"/>
          </a:xfrm>
          <a:prstGeom prst="line">
            <a:avLst/>
          </a:prstGeom>
          <a:ln w="19050">
            <a:solidFill>
              <a:srgbClr val="294790"/>
            </a:solidFill>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p:nvPicPr>
        <p:blipFill>
          <a:blip r:embed="rId3"/>
          <a:stretch>
            <a:fillRect/>
          </a:stretch>
        </p:blipFill>
        <p:spPr>
          <a:xfrm>
            <a:off x="335771" y="212321"/>
            <a:ext cx="1096341" cy="837206"/>
          </a:xfrm>
          <a:prstGeom prst="rect">
            <a:avLst/>
          </a:prstGeom>
        </p:spPr>
      </p:pic>
      <p:sp>
        <p:nvSpPr>
          <p:cNvPr id="6" name="TextBox 5"/>
          <p:cNvSpPr txBox="1"/>
          <p:nvPr/>
        </p:nvSpPr>
        <p:spPr>
          <a:xfrm>
            <a:off x="2491069" y="3283991"/>
            <a:ext cx="6195731" cy="493917"/>
          </a:xfrm>
          <a:prstGeom prst="rect">
            <a:avLst/>
          </a:prstGeom>
          <a:noFill/>
        </p:spPr>
        <p:txBody>
          <a:bodyPr wrap="square" lIns="105092" tIns="52546" rIns="105092" bIns="52546">
            <a:spAutoFit/>
          </a:bodyPr>
          <a:lstStyle/>
          <a:p>
            <a:pPr algn="ctr">
              <a:lnSpc>
                <a:spcPct val="90000"/>
              </a:lnSpc>
              <a:defRPr/>
            </a:pPr>
            <a:r>
              <a:rPr lang="ru-RU" sz="2800" b="1" spc="-34" dirty="0">
                <a:solidFill>
                  <a:srgbClr val="294790"/>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145872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70392"/>
          </a:xfrm>
        </p:spPr>
        <p:txBody>
          <a:bodyPr>
            <a:normAutofit/>
          </a:bodyPr>
          <a:lstStyle/>
          <a:p>
            <a:pPr algn="r"/>
            <a:r>
              <a:rPr lang="ru-RU" sz="2800" b="1" i="1" dirty="0">
                <a:latin typeface="Times New Roman" panose="02020603050405020304" pitchFamily="18" charset="0"/>
                <a:cs typeface="Times New Roman" panose="02020603050405020304" pitchFamily="18" charset="0"/>
              </a:rPr>
              <a:t>Актуальность проблемы</a:t>
            </a:r>
          </a:p>
        </p:txBody>
      </p:sp>
      <p:cxnSp>
        <p:nvCxnSpPr>
          <p:cNvPr id="4" name="Прямая соединительная линия 3"/>
          <p:cNvCxnSpPr>
            <a:stCxn id="2" idx="2"/>
          </p:cNvCxnSpPr>
          <p:nvPr/>
        </p:nvCxnSpPr>
        <p:spPr>
          <a:xfrm>
            <a:off x="4572000" y="908720"/>
            <a:ext cx="4104456"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95536" y="4754435"/>
            <a:ext cx="8640960" cy="1077218"/>
          </a:xfrm>
          <a:prstGeom prst="rect">
            <a:avLst/>
          </a:prstGeom>
          <a:noFill/>
        </p:spPr>
        <p:txBody>
          <a:bodyPr wrap="square" rtlCol="0">
            <a:spAutoFit/>
          </a:bodyPr>
          <a:lstStyle/>
          <a:p>
            <a:pPr marL="45720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участия России в международных исследованиях качества образования</a:t>
            </a:r>
          </a:p>
        </p:txBody>
      </p:sp>
      <p:sp>
        <p:nvSpPr>
          <p:cNvPr id="8" name="TextBox 7"/>
          <p:cNvSpPr txBox="1"/>
          <p:nvPr/>
        </p:nvSpPr>
        <p:spPr>
          <a:xfrm>
            <a:off x="240386" y="2692332"/>
            <a:ext cx="8640960" cy="2062103"/>
          </a:xfrm>
          <a:prstGeom prst="rect">
            <a:avLst/>
          </a:prstGeom>
          <a:noFill/>
        </p:spPr>
        <p:txBody>
          <a:bodyPr wrap="square" rtlCol="0">
            <a:spAutoFit/>
          </a:bodyPr>
          <a:lstStyle/>
          <a:p>
            <a:r>
              <a:rPr lang="ru-RU" sz="3200" b="1" dirty="0">
                <a:solidFill>
                  <a:srgbClr val="C00000"/>
                </a:solidFill>
                <a:latin typeface="Times New Roman" panose="02020603050405020304" pitchFamily="18" charset="0"/>
                <a:cs typeface="Times New Roman" panose="02020603050405020304" pitchFamily="18" charset="0"/>
              </a:rPr>
              <a:t>Неудовлетворённость результатами:</a:t>
            </a:r>
          </a:p>
          <a:p>
            <a:pPr marL="457200" indent="-457200">
              <a:buFont typeface="Wingdings" panose="05000000000000000000" pitchFamily="2" charset="2"/>
              <a:buChar char="Ø"/>
            </a:pPr>
            <a:r>
              <a:rPr lang="ru-RU" sz="3200" b="1" dirty="0">
                <a:solidFill>
                  <a:srgbClr val="002060"/>
                </a:solidFill>
                <a:latin typeface="Times New Roman" panose="02020603050405020304" pitchFamily="18" charset="0"/>
                <a:cs typeface="Times New Roman" panose="02020603050405020304" pitchFamily="18" charset="0"/>
              </a:rPr>
              <a:t> реализации федеральных государственных образовательных стандартов</a:t>
            </a:r>
          </a:p>
        </p:txBody>
      </p:sp>
    </p:spTree>
    <p:extLst>
      <p:ext uri="{BB962C8B-B14F-4D97-AF65-F5344CB8AC3E}">
        <p14:creationId xmlns:p14="http://schemas.microsoft.com/office/powerpoint/2010/main" val="383673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66" y="84470"/>
            <a:ext cx="9121034" cy="1143000"/>
          </a:xfrm>
        </p:spPr>
        <p:txBody>
          <a:bodyPr>
            <a:normAutofit/>
          </a:bodyPr>
          <a:lstStyle/>
          <a:p>
            <a:r>
              <a:rPr lang="ru-RU" sz="3600" b="1" dirty="0">
                <a:solidFill>
                  <a:srgbClr val="C00000"/>
                </a:solidFill>
                <a:latin typeface="Times New Roman" panose="02020603050405020304" pitchFamily="18" charset="0"/>
                <a:cs typeface="Times New Roman" panose="02020603050405020304" pitchFamily="18" charset="0"/>
              </a:rPr>
              <a:t>Понятие функциональной грамотности</a:t>
            </a:r>
          </a:p>
        </p:txBody>
      </p:sp>
      <p:grpSp>
        <p:nvGrpSpPr>
          <p:cNvPr id="3" name="Группа 2"/>
          <p:cNvGrpSpPr/>
          <p:nvPr/>
        </p:nvGrpSpPr>
        <p:grpSpPr>
          <a:xfrm>
            <a:off x="-37181" y="1212843"/>
            <a:ext cx="9144000" cy="4087812"/>
            <a:chOff x="0" y="1373188"/>
            <a:chExt cx="9144000" cy="4087812"/>
          </a:xfrm>
        </p:grpSpPr>
        <p:graphicFrame>
          <p:nvGraphicFramePr>
            <p:cNvPr id="4" name="Схема 3"/>
            <p:cNvGraphicFramePr/>
            <p:nvPr>
              <p:extLst>
                <p:ext uri="{D42A27DB-BD31-4B8C-83A1-F6EECF244321}">
                  <p14:modId xmlns:p14="http://schemas.microsoft.com/office/powerpoint/2010/main" val="263466279"/>
                </p:ext>
              </p:extLst>
            </p:nvPr>
          </p:nvGraphicFramePr>
          <p:xfrm>
            <a:off x="0" y="1397000"/>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84663" y="1373188"/>
              <a:ext cx="2374900" cy="646112"/>
            </a:xfrm>
            <a:prstGeom prst="rect">
              <a:avLst/>
            </a:prstGeom>
            <a:noFill/>
          </p:spPr>
          <p:txBody>
            <a:bodyPr>
              <a:spAutoFit/>
            </a:bodyPr>
            <a:lstStyle/>
            <a:p>
              <a:pPr algn="ctr" fontAlgn="auto">
                <a:spcBef>
                  <a:spcPts val="0"/>
                </a:spcBef>
                <a:spcAft>
                  <a:spcPts val="0"/>
                </a:spcAft>
                <a:defRPr/>
              </a:pPr>
              <a:r>
                <a:rPr lang="ru-RU" sz="3600" b="1" dirty="0">
                  <a:solidFill>
                    <a:schemeClr val="tx2">
                      <a:lumMod val="75000"/>
                    </a:schemeClr>
                  </a:solidFill>
                  <a:latin typeface="Times New Roman" panose="02020603050405020304" pitchFamily="18" charset="0"/>
                  <a:cs typeface="Times New Roman" panose="02020603050405020304" pitchFamily="18" charset="0"/>
                </a:rPr>
                <a:t>Культура</a:t>
              </a:r>
            </a:p>
          </p:txBody>
        </p:sp>
        <p:sp>
          <p:nvSpPr>
            <p:cNvPr id="6" name="TextBox 5"/>
            <p:cNvSpPr txBox="1"/>
            <p:nvPr/>
          </p:nvSpPr>
          <p:spPr>
            <a:xfrm>
              <a:off x="4716463" y="3284538"/>
              <a:ext cx="3600450" cy="646112"/>
            </a:xfrm>
            <a:prstGeom prst="rect">
              <a:avLst/>
            </a:prstGeom>
            <a:noFill/>
          </p:spPr>
          <p:txBody>
            <a:bodyPr>
              <a:spAutoFit/>
            </a:bodyPr>
            <a:lstStyle/>
            <a:p>
              <a:pPr algn="ctr" fontAlgn="auto">
                <a:spcBef>
                  <a:spcPts val="0"/>
                </a:spcBef>
                <a:spcAft>
                  <a:spcPts val="0"/>
                </a:spcAft>
                <a:defRPr/>
              </a:pPr>
              <a:r>
                <a:rPr lang="ru-RU" sz="3600" b="1" dirty="0">
                  <a:solidFill>
                    <a:schemeClr val="tx2">
                      <a:lumMod val="75000"/>
                    </a:schemeClr>
                  </a:solidFill>
                  <a:latin typeface="Times New Roman" panose="02020603050405020304" pitchFamily="18" charset="0"/>
                  <a:cs typeface="Times New Roman" panose="02020603050405020304" pitchFamily="18" charset="0"/>
                </a:rPr>
                <a:t>Компетентность</a:t>
              </a:r>
            </a:p>
          </p:txBody>
        </p:sp>
        <p:sp>
          <p:nvSpPr>
            <p:cNvPr id="7" name="TextBox 6"/>
            <p:cNvSpPr txBox="1"/>
            <p:nvPr/>
          </p:nvSpPr>
          <p:spPr>
            <a:xfrm>
              <a:off x="323850" y="2619375"/>
              <a:ext cx="3600450" cy="646113"/>
            </a:xfrm>
            <a:prstGeom prst="rect">
              <a:avLst/>
            </a:prstGeom>
            <a:noFill/>
          </p:spPr>
          <p:txBody>
            <a:bodyPr>
              <a:spAutoFit/>
            </a:bodyPr>
            <a:lstStyle/>
            <a:p>
              <a:pPr algn="ctr" fontAlgn="auto">
                <a:spcBef>
                  <a:spcPts val="0"/>
                </a:spcBef>
                <a:spcAft>
                  <a:spcPts val="0"/>
                </a:spcAft>
                <a:defRPr/>
              </a:pPr>
              <a:r>
                <a:rPr lang="ru-RU" sz="3600" b="1" dirty="0">
                  <a:solidFill>
                    <a:schemeClr val="tx2">
                      <a:lumMod val="75000"/>
                    </a:schemeClr>
                  </a:solidFill>
                  <a:latin typeface="Times New Roman" panose="02020603050405020304" pitchFamily="18" charset="0"/>
                  <a:cs typeface="Times New Roman" panose="02020603050405020304" pitchFamily="18" charset="0"/>
                </a:rPr>
                <a:t>Грамотность</a:t>
              </a:r>
            </a:p>
          </p:txBody>
        </p:sp>
        <p:sp>
          <p:nvSpPr>
            <p:cNvPr id="8" name="TextBox 7"/>
            <p:cNvSpPr txBox="1"/>
            <p:nvPr/>
          </p:nvSpPr>
          <p:spPr>
            <a:xfrm>
              <a:off x="2124075" y="4581525"/>
              <a:ext cx="4103688" cy="646113"/>
            </a:xfrm>
            <a:prstGeom prst="rect">
              <a:avLst/>
            </a:prstGeom>
            <a:noFill/>
          </p:spPr>
          <p:txBody>
            <a:bodyPr>
              <a:spAutoFit/>
            </a:bodyPr>
            <a:lstStyle/>
            <a:p>
              <a:pPr algn="ctr" fontAlgn="auto">
                <a:spcBef>
                  <a:spcPts val="0"/>
                </a:spcBef>
                <a:spcAft>
                  <a:spcPts val="0"/>
                </a:spcAft>
                <a:defRPr/>
              </a:pPr>
              <a:r>
                <a:rPr lang="ru-RU" sz="3600" b="1" dirty="0">
                  <a:solidFill>
                    <a:schemeClr val="tx2">
                      <a:lumMod val="75000"/>
                    </a:schemeClr>
                  </a:solidFill>
                  <a:latin typeface="Times New Roman" panose="02020603050405020304" pitchFamily="18" charset="0"/>
                  <a:cs typeface="Times New Roman" panose="02020603050405020304" pitchFamily="18" charset="0"/>
                </a:rPr>
                <a:t>Осведомлённость</a:t>
              </a:r>
            </a:p>
          </p:txBody>
        </p:sp>
      </p:grpSp>
      <p:pic>
        <p:nvPicPr>
          <p:cNvPr id="9" name="Рисунок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9988" y="4292600"/>
            <a:ext cx="28670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39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1002440"/>
          </a:xfrm>
        </p:spPr>
        <p:txBody>
          <a:bodyPr/>
          <a:lstStyle/>
          <a:p>
            <a:r>
              <a:rPr lang="ru-RU" b="1" dirty="0">
                <a:latin typeface="Times New Roman" panose="02020603050405020304" pitchFamily="18" charset="0"/>
                <a:cs typeface="Times New Roman" panose="02020603050405020304" pitchFamily="18" charset="0"/>
              </a:rPr>
              <a:t>Российские педагоги</a:t>
            </a:r>
          </a:p>
        </p:txBody>
      </p:sp>
      <p:sp>
        <p:nvSpPr>
          <p:cNvPr id="3" name="TextBox 2"/>
          <p:cNvSpPr txBox="1"/>
          <p:nvPr/>
        </p:nvSpPr>
        <p:spPr>
          <a:xfrm>
            <a:off x="304640" y="1772816"/>
            <a:ext cx="8839359" cy="3539430"/>
          </a:xfrm>
          <a:prstGeom prst="rect">
            <a:avLst/>
          </a:prstGeom>
          <a:noFill/>
        </p:spPr>
        <p:txBody>
          <a:bodyPr wrap="square" rtlCol="0">
            <a:spAutoFit/>
          </a:bodyPr>
          <a:lstStyle/>
          <a:p>
            <a:r>
              <a:rPr lang="ru-RU" sz="2800" b="1" dirty="0">
                <a:solidFill>
                  <a:srgbClr val="C00000"/>
                </a:solidFill>
                <a:latin typeface="Times New Roman" panose="02020603050405020304" pitchFamily="18" charset="0"/>
                <a:cs typeface="Times New Roman" panose="02020603050405020304" pitchFamily="18" charset="0"/>
              </a:rPr>
              <a:t>В соответствии с требованиями ФГОС ОО так и не смогли:</a:t>
            </a:r>
          </a:p>
          <a:p>
            <a:pPr marL="457200" indent="-457200">
              <a:buFontTx/>
              <a:buChar char="-"/>
            </a:pPr>
            <a:r>
              <a:rPr lang="ru-RU" sz="2800" b="1" dirty="0">
                <a:solidFill>
                  <a:srgbClr val="002060"/>
                </a:solidFill>
                <a:latin typeface="Times New Roman" panose="02020603050405020304" pitchFamily="18" charset="0"/>
                <a:cs typeface="Times New Roman" panose="02020603050405020304" pitchFamily="18" charset="0"/>
              </a:rPr>
              <a:t>обновить содержание образования – интегрировать предметные и метапредметные знания и умения (универсальные учебные действия);</a:t>
            </a:r>
          </a:p>
          <a:p>
            <a:pPr marL="457200" indent="-457200">
              <a:buFontTx/>
              <a:buChar char="-"/>
            </a:pPr>
            <a:r>
              <a:rPr lang="ru-RU" sz="2800" b="1" dirty="0">
                <a:solidFill>
                  <a:srgbClr val="002060"/>
                </a:solidFill>
                <a:latin typeface="Times New Roman" panose="02020603050405020304" pitchFamily="18" charset="0"/>
                <a:cs typeface="Times New Roman" panose="02020603050405020304" pitchFamily="18" charset="0"/>
              </a:rPr>
              <a:t>овладеть современными образовательными технологиями деятельностного типа</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129" y="5091523"/>
            <a:ext cx="2243516" cy="1671123"/>
          </a:xfrm>
          <a:prstGeom prst="rect">
            <a:avLst/>
          </a:prstGeom>
        </p:spPr>
      </p:pic>
      <p:sp>
        <p:nvSpPr>
          <p:cNvPr id="5" name="TextBox 4"/>
          <p:cNvSpPr txBox="1"/>
          <p:nvPr/>
        </p:nvSpPr>
        <p:spPr>
          <a:xfrm>
            <a:off x="107504" y="5244821"/>
            <a:ext cx="6571616" cy="156966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ru-RU" sz="2400" b="1" dirty="0">
                <a:solidFill>
                  <a:schemeClr val="bg1"/>
                </a:solidFill>
                <a:latin typeface="Times New Roman" panose="02020603050405020304" pitchFamily="18" charset="0"/>
                <a:cs typeface="Times New Roman" panose="02020603050405020304" pitchFamily="18" charset="0"/>
              </a:rPr>
              <a:t>Объём традиционных (знаниево-ориентированных) уроков преобладает над инновационными (компетентностно-ориентированными)</a:t>
            </a:r>
          </a:p>
        </p:txBody>
      </p:sp>
      <p:pic>
        <p:nvPicPr>
          <p:cNvPr id="6" name="Рисунок 5"/>
          <p:cNvPicPr>
            <a:picLocks noChangeAspect="1"/>
          </p:cNvPicPr>
          <p:nvPr/>
        </p:nvPicPr>
        <p:blipFill>
          <a:blip r:embed="rId3"/>
          <a:stretch>
            <a:fillRect/>
          </a:stretch>
        </p:blipFill>
        <p:spPr>
          <a:xfrm>
            <a:off x="539552" y="476672"/>
            <a:ext cx="1096341" cy="837206"/>
          </a:xfrm>
          <a:prstGeom prst="rect">
            <a:avLst/>
          </a:prstGeom>
        </p:spPr>
      </p:pic>
    </p:spTree>
    <p:extLst>
      <p:ext uri="{BB962C8B-B14F-4D97-AF65-F5344CB8AC3E}">
        <p14:creationId xmlns:p14="http://schemas.microsoft.com/office/powerpoint/2010/main" val="1680523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855</TotalTime>
  <Words>5643</Words>
  <Application>Microsoft Office PowerPoint</Application>
  <PresentationFormat>Экран (4:3)</PresentationFormat>
  <Paragraphs>638</Paragraphs>
  <Slides>66</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66</vt:i4>
      </vt:variant>
    </vt:vector>
  </HeadingPairs>
  <TitlesOfParts>
    <vt:vector size="77" baseType="lpstr">
      <vt:lpstr>Arial</vt:lpstr>
      <vt:lpstr>Calibri</vt:lpstr>
      <vt:lpstr>Candara</vt:lpstr>
      <vt:lpstr>MullerBold</vt:lpstr>
      <vt:lpstr>ProductSans-Regular</vt:lpstr>
      <vt:lpstr>Symbol</vt:lpstr>
      <vt:lpstr>Tahoma</vt:lpstr>
      <vt:lpstr>Times New Roman</vt:lpstr>
      <vt:lpstr>Verdana</vt:lpstr>
      <vt:lpstr>Wingdings</vt:lpstr>
      <vt:lpstr>Волна</vt:lpstr>
      <vt:lpstr>Методические аспекты формирования и развития функциональной грамотности</vt:lpstr>
      <vt:lpstr>ВЫЗОВЫ ХХI века</vt:lpstr>
      <vt:lpstr>  Постиндустриальное общество – это общество, где индустриальный сектор теряет свою доминирующую роль из-за роста значимости технологического компонента, а основная производительная функция отводится науке, знаниям  (Д. Рисмен, 1958; Д.Белл, 1959) </vt:lpstr>
      <vt:lpstr>Презентация PowerPoint</vt:lpstr>
      <vt:lpstr>Указ Президента Российской Федерации №204 от 07.05.2018</vt:lpstr>
      <vt:lpstr>Презентация PowerPoint</vt:lpstr>
      <vt:lpstr>Актуальность проблемы</vt:lpstr>
      <vt:lpstr>Понятие функциональной грамотности</vt:lpstr>
      <vt:lpstr>Российские педагоги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Математическая грамотность: уровни PISA</vt:lpstr>
      <vt:lpstr>Математическая грамотность: уровни PISA</vt:lpstr>
      <vt:lpstr>Математическая грамотность: уровни PISA</vt:lpstr>
      <vt:lpstr>Презентация PowerPoint</vt:lpstr>
      <vt:lpstr>Презентация PowerPoint</vt:lpstr>
      <vt:lpstr>Функциональная грамотность как цель, ценность и результат образования</vt:lpstr>
      <vt:lpstr>Актуальность проблемы</vt:lpstr>
      <vt:lpstr>Актуальность проблемы</vt:lpstr>
      <vt:lpstr>Презентация PowerPoint</vt:lpstr>
      <vt:lpstr>Презентация PowerPoint</vt:lpstr>
      <vt:lpstr>Презентация PowerPoint</vt:lpstr>
      <vt:lpstr>Проблема</vt:lpstr>
      <vt:lpstr>Презентация PowerPoint</vt:lpstr>
      <vt:lpstr>Презентация PowerPoint</vt:lpstr>
      <vt:lpstr>Программа внеурочной деятельности по развитию функциональной грамотности обучающихся </vt:lpstr>
      <vt:lpstr>Программа курса</vt:lpstr>
      <vt:lpstr>Программа курса «Развитие  функциональной грамотности обучающихся основной школы»</vt:lpstr>
      <vt:lpstr>Программа курса </vt:lpstr>
      <vt:lpstr>Основы математической грамотности 5 класс</vt:lpstr>
      <vt:lpstr>Основы математической грамотности 6 класс</vt:lpstr>
      <vt:lpstr>Основы математической грамотности 7 класс</vt:lpstr>
      <vt:lpstr>Основы математической грамотности 8 класс</vt:lpstr>
      <vt:lpstr>Основы математической грамотности 9 класс</vt:lpstr>
      <vt:lpstr>Под общей редакцией</vt:lpstr>
      <vt:lpstr>Структура пособия</vt:lpstr>
      <vt:lpstr>Структура пособия</vt:lpstr>
      <vt:lpstr>ОСНОВОПОЛАГАЮЩИЕ ИДЕИ ОБРАЗОВАТЕЛЬНОЙ ДЕЯТЕЛЬНОСТИ</vt:lpstr>
      <vt:lpstr>ПОЗИЦИЯ УЧИТЕЛЯ</vt:lpstr>
      <vt:lpstr>ПОЗИЦИЯ УЧИТЕЛЯ</vt:lpstr>
      <vt:lpstr>Презентация PowerPoint</vt:lpstr>
      <vt:lpstr>Концептуальные положения  обучения подростков в соответствии с требованиями ФГОС ООО</vt:lpstr>
      <vt:lpstr>Презентация PowerPoint</vt:lpstr>
      <vt:lpstr>Особенности подростковой школы</vt:lpstr>
      <vt:lpstr>Особенности подростковой школы</vt:lpstr>
      <vt:lpstr>Содержание образования в подростковой школе</vt:lpstr>
      <vt:lpstr>Содержание образования в подростковой школе</vt:lpstr>
      <vt:lpstr>Содержание образования  в подростковой школе</vt:lpstr>
      <vt:lpstr>Презентация PowerPoint</vt:lpstr>
      <vt:lpstr>Ведущий вид деятельности подростка - интимно -личностное общение  </vt:lpstr>
      <vt:lpstr>Подростковая школа</vt:lpstr>
      <vt:lpstr>«Нет ничего практичнее хорошей теории» Л. Больцман</vt:lpstr>
      <vt:lpstr>Методические рекомендации по проведению занятий</vt:lpstr>
      <vt:lpstr>Методические рекомендации по проведению занятий</vt:lpstr>
      <vt:lpstr>Методические рекомендации по проведению занятий</vt:lpstr>
      <vt:lpstr>Методические рекомендации по проведению занятий</vt:lpstr>
      <vt:lpstr> Занятие № 4. Логические задачи: задачи о «мудрецах», о лжецах и тех, кто всегда говорит правду </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Методическое сопровождение  развития функциональной грамотности обучающихся основной школы</dc:title>
  <dc:creator>admin</dc:creator>
  <cp:lastModifiedBy>катя локтионова</cp:lastModifiedBy>
  <cp:revision>253</cp:revision>
  <dcterms:created xsi:type="dcterms:W3CDTF">2019-09-03T10:10:12Z</dcterms:created>
  <dcterms:modified xsi:type="dcterms:W3CDTF">2023-05-25T12:18:38Z</dcterms:modified>
</cp:coreProperties>
</file>