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61" r:id="rId4"/>
    <p:sldId id="264" r:id="rId5"/>
    <p:sldId id="258" r:id="rId6"/>
    <p:sldId id="262" r:id="rId7"/>
    <p:sldId id="265" r:id="rId8"/>
    <p:sldId id="267" r:id="rId9"/>
    <p:sldId id="260" r:id="rId10"/>
    <p:sldId id="263" r:id="rId11"/>
    <p:sldId id="266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13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81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929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036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39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740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061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6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18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6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88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05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7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84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9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90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18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862A1E-60BA-414D-B4AF-4A948F3DB678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EBDA19-81B8-4D75-955A-50FE35886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4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hecklink.mail.ru/proxy?es=qx3fTkMUgrqrGVARXcC2jgFSreZ%2Fks4C%2FVnwMStw0iA%3D&amp;egid=PoKnEZ%2BTC4LhPyeL%2FgfEyqjmPHI%2BV5mMR3dIhQglOp0%3D&amp;url=https%3A%2F%2Fclick.mail.ru%2Fredir%3Fu%3Dhttps%253A%252F%252F1shkola-belogorsk.ru%252Fvospitatelnaya-rabota%252Fproforientatsiya%26c%3Dswm%26r%3Dhttp%26o%3Dmail%26v%3D3%26s%3D8939ea6566a65d1b&amp;uidl=16379142420257743989&amp;from=79787869309%40mail.ru&amp;to=bvb.crimea%40yandex.ru&amp;email=79787869309%40mail.r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hecklink.mail.ru/proxy?es=qx3fTkMUgrqrGVARXcC2jgFSreZ%2Fks4C%2FVnwMStw0iA%3D&amp;egid=PoKnEZ%2BTC4LhPyeL%2FgfEyqjmPHI%2BV5mMR3dIhQglOp0%3D&amp;url=https%3A%2F%2Fclick.mail.ru%2Fredir%3Fu%3Dhttps%253A%252F%252F1shkola-belogorsk.ru%252Fvospitatelnaya-rabota%252Fproforientatsiya%26c%3Dswm%26r%3Dhttp%26o%3Dmail%26v%3D3%26s%3D8939ea6566a65d1b&amp;uidl=16379142420257743989&amp;from=79787869309%40mail.ru&amp;to=bvb.crimea%40yandex.ru&amp;email=79787869309%40mail.ru" TargetMode="Externa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hecklink.mail.ru/proxy?es=qx3fTkMUgrqrGVARXcC2jgFSreZ%2Fks4C%2FVnwMStw0iA%3D&amp;egid=PoKnEZ%2BTC4LhPyeL%2FgfEyqjmPHI%2BV5mMR3dIhQglOp0%3D&amp;url=https%3A%2F%2Fclick.mail.ru%2Fredir%3Fu%3Dhttps%253A%252F%252F1shkola-belogorsk.ru%252Fvospitatelnaya-rabota%252Fproforientatsiya%26c%3Dswm%26r%3Dhttp%26o%3Dmail%26v%3D3%26s%3D8939ea6566a65d1b&amp;uidl=16379142420257743989&amp;from=79787869309%40mail.ru&amp;to=bvb.crimea%40yandex.ru&amp;email=79787869309%40mail.r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sh-vasilevka.nubex.ru/11793/12169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s://osh-vasilevka.nubex.ru/11793/12169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elenogorsksch-belogor.educrimea.ru/about/news/203073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elenogorsksch-belogor.educrimea.ru/about/news/206617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elenogorsksch-belogor.educrimea.ru/about/news/2066175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283" y="3398293"/>
            <a:ext cx="10515600" cy="334370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600" b="1" dirty="0"/>
              <a:t>Участие обучающихся 6-</a:t>
            </a:r>
            <a:r>
              <a:rPr lang="ru-RU" sz="4800" b="1" dirty="0"/>
              <a:t>11</a:t>
            </a:r>
            <a:r>
              <a:rPr lang="ru-RU" sz="3600" b="1" dirty="0"/>
              <a:t> классов общеобразовательных учреждений Белогорского района в практических мероприятиях проекта «Билет в будущее» федерального проекта  «Успех каждого ребенка» национального проекта «Образование» в 2021г.</a:t>
            </a:r>
            <a:endParaRPr lang="ru-RU" sz="3600" dirty="0"/>
          </a:p>
          <a:p>
            <a:endParaRPr lang="ru-RU" dirty="0"/>
          </a:p>
        </p:txBody>
      </p:sp>
      <p:pic>
        <p:nvPicPr>
          <p:cNvPr id="1026" name="Picture 2" descr="https://ds05.infourok.ru/uploads/ex/0367/00156026-e4d8d0db/hello_html_m30e95c5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45" y="272955"/>
            <a:ext cx="9280477" cy="29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32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5" y="204717"/>
            <a:ext cx="8611737" cy="84598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 им. К.И.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Щёлкина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Белогорска Республика Крым</a:t>
            </a:r>
          </a:p>
        </p:txBody>
      </p:sp>
      <p:pic>
        <p:nvPicPr>
          <p:cNvPr id="4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4"/>
          <p:cNvSpPr>
            <a:spLocks noGrp="1"/>
          </p:cNvSpPr>
          <p:nvPr>
            <p:ph idx="1"/>
          </p:nvPr>
        </p:nvSpPr>
        <p:spPr>
          <a:xfrm>
            <a:off x="3981852" y="977797"/>
            <a:ext cx="4397874" cy="553873"/>
          </a:xfrm>
        </p:spPr>
        <p:txBody>
          <a:bodyPr/>
          <a:lstStyle/>
          <a:p>
            <a:r>
              <a:rPr lang="ru-RU" dirty="0"/>
              <a:t>Профориентационные уроки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97623" y="6472061"/>
            <a:ext cx="7924801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https://1shkola-belogorsk.ru/vospitatelnaya-rabota/proforientatsiya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9462" y="2132860"/>
            <a:ext cx="4809519" cy="3607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899" y="1662542"/>
            <a:ext cx="5586852" cy="467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2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5" y="204717"/>
            <a:ext cx="8611737" cy="84598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 им. К.И.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Щёлкина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Белогорска Республика Крым</a:t>
            </a:r>
          </a:p>
        </p:txBody>
      </p:sp>
      <p:pic>
        <p:nvPicPr>
          <p:cNvPr id="4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12157" y="1190198"/>
            <a:ext cx="2159642" cy="567520"/>
          </a:xfrm>
        </p:spPr>
        <p:txBody>
          <a:bodyPr/>
          <a:lstStyle/>
          <a:p>
            <a:r>
              <a:rPr lang="ru-RU" dirty="0"/>
              <a:t>Профпробы</a:t>
            </a:r>
          </a:p>
        </p:txBody>
      </p:sp>
      <p:pic>
        <p:nvPicPr>
          <p:cNvPr id="6" name="Рисунок 5" descr="C:\Users\ПМПК\Desktop\Профориентация для 6-11 классов Билет в будущее\от Гимназии №1\20211125_150750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5031" y="1741512"/>
            <a:ext cx="5087775" cy="398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МПК\Desktop\Профориентация для 6-11 классов Билет в будущее\от Гимназии №1\IMG-3e51d22dbeed056065cc7be37ee9dd5c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61" y="2065361"/>
            <a:ext cx="5592239" cy="42126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570328" y="6472061"/>
            <a:ext cx="9354472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https://1shkola-belogorsk.ru/vospitatelnaya-rabota/proforientatsiya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18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5" y="204717"/>
            <a:ext cx="8611737" cy="84598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 им. К.И.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Щёлкина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Белогорска Республика Крым</a:t>
            </a:r>
          </a:p>
        </p:txBody>
      </p:sp>
      <p:pic>
        <p:nvPicPr>
          <p:cNvPr id="4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821907" y="1377987"/>
            <a:ext cx="2159642" cy="567520"/>
          </a:xfrm>
        </p:spPr>
        <p:txBody>
          <a:bodyPr/>
          <a:lstStyle/>
          <a:p>
            <a:r>
              <a:rPr lang="ru-RU" dirty="0"/>
              <a:t>Профпробы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70328" y="6472061"/>
            <a:ext cx="9354472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https://1shkola-belogorsk.ru/vospitatelnaya-rabota/proforientatsiya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5109" y="1757779"/>
            <a:ext cx="5342937" cy="40072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07" y="2114185"/>
            <a:ext cx="5758218" cy="431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44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69" y="364266"/>
            <a:ext cx="9144000" cy="89046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«Васильевская СШ» </a:t>
            </a:r>
            <a:b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367680"/>
              </p:ext>
            </p:extLst>
          </p:nvPr>
        </p:nvGraphicFramePr>
        <p:xfrm>
          <a:off x="155575" y="1228599"/>
          <a:ext cx="11900847" cy="30113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2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6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754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64560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мероприятия проекта «Билет в будущее»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(название мероприятий)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обучающихся 6-11 классов, принявших участие в мероприятии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кл.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Педагог-навигатор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69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15.11.2021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 еда и пищевые технологии.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Профессия: повар. 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«Изготовление холодной закуски».</a:t>
                      </a:r>
                    </a:p>
                    <a:p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еда и пищевые технологии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 кондитер.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«Художественное оформление готовых кондитерских изделий».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Елхова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Татьяна Константиновна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AutoShape 2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s://ddt-eduline.ru/wp-content/uploads/2019/01/NAK0Cc447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81" y="4394579"/>
            <a:ext cx="6978176" cy="232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5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69" y="364266"/>
            <a:ext cx="9144000" cy="89046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«Васильевская СШ» </a:t>
            </a:r>
            <a:b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AutoShape 2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81852" y="977797"/>
            <a:ext cx="4397874" cy="553873"/>
          </a:xfrm>
        </p:spPr>
        <p:txBody>
          <a:bodyPr/>
          <a:lstStyle/>
          <a:p>
            <a:r>
              <a:rPr lang="ru-RU" dirty="0"/>
              <a:t>Профориентационные уроки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97624" y="6485975"/>
            <a:ext cx="6096000" cy="3859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https://osh-vasilevka.nubex.ru/11793/12169/</a:t>
            </a: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C:\Users\Admin\Desktop\16378391032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28" y="1531670"/>
            <a:ext cx="4428461" cy="469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s://r1.nubex.ru/s5587-171/e0b6b5ef0f_fit-in~1280x800~filters:no_upscale()__f3398_f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63" y="2251881"/>
            <a:ext cx="5694537" cy="42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44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969" y="364266"/>
            <a:ext cx="9144000" cy="890468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«Васильевская СШ» </a:t>
            </a:r>
            <a:b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  <a:b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AutoShape 2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elbanka.edu22.info/images/Proforientacyja/XKK3be7fd0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966998" y="1477108"/>
            <a:ext cx="2159642" cy="567520"/>
          </a:xfrm>
        </p:spPr>
        <p:txBody>
          <a:bodyPr/>
          <a:lstStyle/>
          <a:p>
            <a:r>
              <a:rPr lang="ru-RU" dirty="0"/>
              <a:t>Профпробы</a:t>
            </a:r>
          </a:p>
        </p:txBody>
      </p:sp>
      <p:pic>
        <p:nvPicPr>
          <p:cNvPr id="9" name="Рисунок 8" descr="C:\Users\Admin\Desktop\16378391033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93" y="2398270"/>
            <a:ext cx="5283390" cy="39169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638567" y="6454941"/>
            <a:ext cx="6096000" cy="403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https://osh-vasilevka.nubex.ru/11793/12169</a:t>
            </a:r>
            <a:r>
              <a:rPr lang="ru-RU" sz="2000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s://r1.nubex.ru/s5587-171/b74e2bbb58_fit-in~1280x800~filters:no_upscale()__f3403_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88" y="1219378"/>
            <a:ext cx="5224173" cy="391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94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6" y="68238"/>
            <a:ext cx="8297838" cy="114641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«Зеленогорская СШ»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160091"/>
              </p:ext>
            </p:extLst>
          </p:nvPr>
        </p:nvGraphicFramePr>
        <p:xfrm>
          <a:off x="145574" y="1214652"/>
          <a:ext cx="11900847" cy="5526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5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4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6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754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37955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мероприятия проекта «Билет в будущее»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(название мероприятий)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обучающихся 6-11 классов, принявших участие в мероприятии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Педагог-навигатор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69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15.11.2021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25.11.2021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 еда и пищевые технологии.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Профессия: повар.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«Изготовление холодной закуски».</a:t>
                      </a:r>
                    </a:p>
                    <a:p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еда и пищевые технологии.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 кондитер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«Художественное оформление готовых кондитерских изделий».</a:t>
                      </a:r>
                    </a:p>
                    <a:p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транспорт, транспортная инфраструктура.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мастер слесарных работ: слесарь по ремонту сельскохозяйственных машин и оборудования.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«Знакомство с сельскохозяйственной техникой и органами управления. Отработка правильной посадки, приемов пользования органами управления».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Бекирова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Диляра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Саидякубовна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0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6" y="68238"/>
            <a:ext cx="8297838" cy="114641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«Зеленогорская СШ»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</a:p>
        </p:txBody>
      </p:sp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962241" y="1976300"/>
            <a:ext cx="4397874" cy="553873"/>
          </a:xfrm>
        </p:spPr>
        <p:txBody>
          <a:bodyPr/>
          <a:lstStyle/>
          <a:p>
            <a:r>
              <a:rPr lang="ru-RU" dirty="0"/>
              <a:t>Профориентационные уроки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06805" y="6472061"/>
            <a:ext cx="6560025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https://zelenogorsksch-belogor.educrimea.ru/about/news/2030736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sun9-48.userapi.com/impg/N8ExrTdZzlgQw28kaGxrsMcYKmZUxmG3X3q8rw/QqFbQ2rCH7k.jpg?size=1280x576&amp;quality=96&amp;sign=c0fcfb3aec20c16e96bdbf8f9503c2d6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2" y="1214651"/>
            <a:ext cx="5458455" cy="278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83.userapi.com/impg/_K6sd3jtdPh1p9hgGpN-a9Nptrls-ZTwkSH84A/Sov5rWUTLQw.jpg?size=1280x576&amp;quality=96&amp;sign=10943767aacc093beb1abb3451c7ad24&amp;type=albu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02" y="3526459"/>
            <a:ext cx="5458455" cy="2781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644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6" y="68238"/>
            <a:ext cx="8297838" cy="114641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«Зеленогорская СШ»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</a:p>
        </p:txBody>
      </p:sp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4"/>
          <p:cNvSpPr>
            <a:spLocks noGrp="1"/>
          </p:cNvSpPr>
          <p:nvPr>
            <p:ph idx="1"/>
          </p:nvPr>
        </p:nvSpPr>
        <p:spPr>
          <a:xfrm>
            <a:off x="8383255" y="1892429"/>
            <a:ext cx="2159642" cy="567520"/>
          </a:xfrm>
        </p:spPr>
        <p:txBody>
          <a:bodyPr/>
          <a:lstStyle/>
          <a:p>
            <a:r>
              <a:rPr lang="ru-RU" dirty="0"/>
              <a:t>Профпробы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4920" y="6437342"/>
            <a:ext cx="8184107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https://zelenogorsksch-belogor.educrimea.ru/about/news/2066175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5827595" y="3210125"/>
            <a:ext cx="6155141" cy="3227217"/>
          </a:xfrm>
          <a:prstGeom prst="rect">
            <a:avLst/>
          </a:prstGeom>
        </p:spPr>
      </p:pic>
      <p:pic>
        <p:nvPicPr>
          <p:cNvPr id="9" name="Рисунок 8" descr="C:\Users\ПМПК\Desktop\Профориентация для 6-11 классов Билет в будущее\Зеленогорская\IMG_20211115_14585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5" y="1142253"/>
            <a:ext cx="6155141" cy="3227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8664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676" y="68238"/>
            <a:ext cx="8297838" cy="114641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«Зеленогорская СШ»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Белогорского района Республика Крым</a:t>
            </a:r>
          </a:p>
        </p:txBody>
      </p:sp>
      <p:pic>
        <p:nvPicPr>
          <p:cNvPr id="7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4"/>
          <p:cNvSpPr>
            <a:spLocks noGrp="1"/>
          </p:cNvSpPr>
          <p:nvPr>
            <p:ph idx="1"/>
          </p:nvPr>
        </p:nvSpPr>
        <p:spPr>
          <a:xfrm>
            <a:off x="7189076" y="1756581"/>
            <a:ext cx="2159642" cy="567520"/>
          </a:xfrm>
        </p:spPr>
        <p:txBody>
          <a:bodyPr/>
          <a:lstStyle/>
          <a:p>
            <a:r>
              <a:rPr lang="ru-RU" dirty="0"/>
              <a:t>Профпробы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57" y="2866031"/>
            <a:ext cx="6739450" cy="3571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8660" y="2286335"/>
            <a:ext cx="5339834" cy="29621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24920" y="6437342"/>
            <a:ext cx="8184107" cy="385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https://zelenogorsksch-belogor.educrimea.ru/about/news/2066175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67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5" y="204717"/>
            <a:ext cx="8611737" cy="845983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 №1 им. К.И.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Щёлкина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Белогорска Республика Крым</a:t>
            </a:r>
          </a:p>
        </p:txBody>
      </p:sp>
      <p:graphicFrame>
        <p:nvGraphicFramePr>
          <p:cNvPr id="7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98000"/>
              </p:ext>
            </p:extLst>
          </p:nvPr>
        </p:nvGraphicFramePr>
        <p:xfrm>
          <a:off x="170596" y="1214651"/>
          <a:ext cx="11900847" cy="5481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4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2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95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6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59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40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1321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Практические мероприятия проекта «Билет в будущее»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(название мероприятий)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обучающихся 6-11 классов, принявших участие в мероприятии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1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кл.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Педагог-навигатор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419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18.11.2021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23.11.2021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25.11.2021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- еда и пищевые технологии.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Профессия: повар.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«Изготовление холодной закуски».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еда и пищевые технологии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 кондитер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«Художественное оформление готовых кондитерских изделий».</a:t>
                      </a:r>
                    </a:p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транспорт, транспортная инфраструктура.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 мастер по ремонту и обслуживанию автомобилей.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«Проверка работоспособности узлов электрооборудования автомобиля».</a:t>
                      </a:r>
                    </a:p>
                    <a:p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Комфортная среда</a:t>
                      </a: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- транспорт, транспортная инфраструктура.</a:t>
                      </a:r>
                    </a:p>
                    <a:p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Профессия: мастер слесарных работ: слесарь по ремонту сельскохозяйственных машин и оборудования.</a:t>
                      </a:r>
                      <a:endParaRPr lang="ru-RU" sz="16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«Знакомство с сельскохозяйственной техникой и органами управления» Отработка правильной посадки, приемов пользования органами управления».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     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Зюзина 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Яна Валериевна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https://www.digiseller.ru/preview/851634/p1_2648686_3db639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1" y="177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184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266</TotalTime>
  <Words>650</Words>
  <Application>Microsoft Office PowerPoint</Application>
  <PresentationFormat>Широкоэкранный</PresentationFormat>
  <Paragraphs>172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Corbel</vt:lpstr>
      <vt:lpstr>Times New Roman</vt:lpstr>
      <vt:lpstr>Параллакс</vt:lpstr>
      <vt:lpstr>Презентация PowerPoint</vt:lpstr>
      <vt:lpstr>МБОУ «Васильевская СШ»  Белогорского района Республика Крым </vt:lpstr>
      <vt:lpstr>МБОУ «Васильевская СШ»  Белогорского района Республика Крым </vt:lpstr>
      <vt:lpstr>МБОУ «Васильевская СШ»  Белогорского района Республика Крым </vt:lpstr>
      <vt:lpstr>МБОУ «Зеленогорская СШ»  Белогорского района Республика Крым</vt:lpstr>
      <vt:lpstr>МБОУ «Зеленогорская СШ»  Белогорского района Республика Крым</vt:lpstr>
      <vt:lpstr>МБОУ «Зеленогорская СШ»  Белогорского района Республика Крым</vt:lpstr>
      <vt:lpstr>МБОУ «Зеленогорская СШ»  Белогорского района Республика Крым</vt:lpstr>
      <vt:lpstr>МБОУ «Гимназия №1 им. К.И. Щёлкина»  г. Белогорска Республика Крым</vt:lpstr>
      <vt:lpstr>МБОУ «Гимназия №1 им. К.И. Щёлкина»  г. Белогорска Республика Крым</vt:lpstr>
      <vt:lpstr>МБОУ «Гимназия №1 им. К.И. Щёлкина»  г. Белогорска Республика Крым</vt:lpstr>
      <vt:lpstr>МБОУ «Гимназия №1 им. К.И. Щёлкина»  г. Белогорска Республика Крым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катя локтионова</cp:lastModifiedBy>
  <cp:revision>20</cp:revision>
  <dcterms:created xsi:type="dcterms:W3CDTF">2021-12-01T05:44:24Z</dcterms:created>
  <dcterms:modified xsi:type="dcterms:W3CDTF">2023-05-21T22:22:29Z</dcterms:modified>
</cp:coreProperties>
</file>