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sldIdLst>
    <p:sldId id="256" r:id="rId2"/>
    <p:sldId id="257" r:id="rId3"/>
    <p:sldId id="261" r:id="rId4"/>
    <p:sldId id="264" r:id="rId5"/>
    <p:sldId id="258" r:id="rId6"/>
    <p:sldId id="262" r:id="rId7"/>
    <p:sldId id="265" r:id="rId8"/>
    <p:sldId id="267" r:id="rId9"/>
    <p:sldId id="260" r:id="rId10"/>
    <p:sldId id="263" r:id="rId11"/>
    <p:sldId id="266" r:id="rId12"/>
    <p:sldId id="268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1" d="100"/>
          <a:sy n="51" d="100"/>
        </p:scale>
        <p:origin x="89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2A1E-60BA-414D-B4AF-4A948F3DB678}" type="datetimeFigureOut">
              <a:rPr lang="ru-RU" smtClean="0"/>
              <a:t>20.05.2023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BDA19-81B8-4D75-955A-50FE35886A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23139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2A1E-60BA-414D-B4AF-4A948F3DB678}" type="datetimeFigureOut">
              <a:rPr lang="ru-RU" smtClean="0"/>
              <a:t>20.05.2023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BDA19-81B8-4D75-955A-50FE35886A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18160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2A1E-60BA-414D-B4AF-4A948F3DB678}" type="datetimeFigureOut">
              <a:rPr lang="ru-RU" smtClean="0"/>
              <a:t>20.05.2023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BDA19-81B8-4D75-955A-50FE35886A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89298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2A1E-60BA-414D-B4AF-4A948F3DB678}" type="datetimeFigureOut">
              <a:rPr lang="ru-RU" smtClean="0"/>
              <a:t>20.05.2023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BDA19-81B8-4D75-955A-50FE35886A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00362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2A1E-60BA-414D-B4AF-4A948F3DB678}" type="datetimeFigureOut">
              <a:rPr lang="ru-RU" smtClean="0"/>
              <a:t>20.05.2023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BDA19-81B8-4D75-955A-50FE35886A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6390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2A1E-60BA-414D-B4AF-4A948F3DB678}" type="datetimeFigureOut">
              <a:rPr lang="ru-RU" smtClean="0"/>
              <a:t>20.05.2023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BDA19-81B8-4D75-955A-50FE35886A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07404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2A1E-60BA-414D-B4AF-4A948F3DB678}" type="datetimeFigureOut">
              <a:rPr lang="ru-RU" smtClean="0"/>
              <a:t>20.05.2023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BDA19-81B8-4D75-955A-50FE35886A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30612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2A1E-60BA-414D-B4AF-4A948F3DB678}" type="datetimeFigureOut">
              <a:rPr lang="ru-RU" smtClean="0"/>
              <a:t>20.05.2023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BDA19-81B8-4D75-955A-50FE35886A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0969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2A1E-60BA-414D-B4AF-4A948F3DB678}" type="datetimeFigureOut">
              <a:rPr lang="ru-RU" smtClean="0"/>
              <a:t>20.05.2023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BDA19-81B8-4D75-955A-50FE35886A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11887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2A1E-60BA-414D-B4AF-4A948F3DB678}" type="datetimeFigureOut">
              <a:rPr lang="ru-RU" smtClean="0"/>
              <a:t>20.05.2023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93EBDA19-81B8-4D75-955A-50FE35886A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76370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2A1E-60BA-414D-B4AF-4A948F3DB678}" type="datetimeFigureOut">
              <a:rPr lang="ru-RU" smtClean="0"/>
              <a:t>20.05.2023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BDA19-81B8-4D75-955A-50FE35886A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88857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2A1E-60BA-414D-B4AF-4A948F3DB678}" type="datetimeFigureOut">
              <a:rPr lang="ru-RU" smtClean="0"/>
              <a:t>20.05.2023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BDA19-81B8-4D75-955A-50FE35886A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70570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2A1E-60BA-414D-B4AF-4A948F3DB678}" type="datetimeFigureOut">
              <a:rPr lang="ru-RU" smtClean="0"/>
              <a:t>20.05.2023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BDA19-81B8-4D75-955A-50FE35886A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62710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2A1E-60BA-414D-B4AF-4A948F3DB678}" type="datetimeFigureOut">
              <a:rPr lang="ru-RU" smtClean="0"/>
              <a:t>20.05.2023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BDA19-81B8-4D75-955A-50FE35886A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58474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2A1E-60BA-414D-B4AF-4A948F3DB678}" type="datetimeFigureOut">
              <a:rPr lang="ru-RU" smtClean="0"/>
              <a:t>20.05.2023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BDA19-81B8-4D75-955A-50FE35886A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52997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2A1E-60BA-414D-B4AF-4A948F3DB678}" type="datetimeFigureOut">
              <a:rPr lang="ru-RU" smtClean="0"/>
              <a:t>20.05.2023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BDA19-81B8-4D75-955A-50FE35886A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69091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2A1E-60BA-414D-B4AF-4A948F3DB678}" type="datetimeFigureOut">
              <a:rPr lang="ru-RU" smtClean="0"/>
              <a:t>20.05.2023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BDA19-81B8-4D75-955A-50FE35886A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91180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8F862A1E-60BA-414D-B4AF-4A948F3DB678}" type="datetimeFigureOut">
              <a:rPr lang="ru-RU" smtClean="0"/>
              <a:t>20.05.2023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93EBDA19-81B8-4D75-955A-50FE35886A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32443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  <p:sldLayoutId id="2147483780" r:id="rId12"/>
    <p:sldLayoutId id="2147483781" r:id="rId13"/>
    <p:sldLayoutId id="2147483782" r:id="rId14"/>
    <p:sldLayoutId id="2147483783" r:id="rId15"/>
    <p:sldLayoutId id="2147483784" r:id="rId16"/>
    <p:sldLayoutId id="2147483785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checklink.mail.ru/proxy?es=qx3fTkMUgrqrGVARXcC2jgFSreZ%2Fks4C%2FVnwMStw0iA%3D&amp;egid=PoKnEZ%2BTC4LhPyeL%2FgfEyqjmPHI%2BV5mMR3dIhQglOp0%3D&amp;url=https%3A%2F%2Fclick.mail.ru%2Fredir%3Fu%3Dhttps%253A%252F%252F1shkola-belogorsk.ru%252Fvospitatelnaya-rabota%252Fproforientatsiya%26c%3Dswm%26r%3Dhttp%26o%3Dmail%26v%3D3%26s%3D8939ea6566a65d1b&amp;uidl=16379142420257743989&amp;from=79787869309%40mail.ru&amp;to=bvb.crimea%40yandex.ru&amp;email=79787869309%40mail.ru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hecklink.mail.ru/proxy?es=qx3fTkMUgrqrGVARXcC2jgFSreZ%2Fks4C%2FVnwMStw0iA%3D&amp;egid=PoKnEZ%2BTC4LhPyeL%2FgfEyqjmPHI%2BV5mMR3dIhQglOp0%3D&amp;url=https%3A%2F%2Fclick.mail.ru%2Fredir%3Fu%3Dhttps%253A%252F%252F1shkola-belogorsk.ru%252Fvospitatelnaya-rabota%252Fproforientatsiya%26c%3Dswm%26r%3Dhttp%26o%3Dmail%26v%3D3%26s%3D8939ea6566a65d1b&amp;uidl=16379142420257743989&amp;from=79787869309%40mail.ru&amp;to=bvb.crimea%40yandex.ru&amp;email=79787869309%40mail.ru" TargetMode="External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checklink.mail.ru/proxy?es=qx3fTkMUgrqrGVARXcC2jgFSreZ%2Fks4C%2FVnwMStw0iA%3D&amp;egid=PoKnEZ%2BTC4LhPyeL%2FgfEyqjmPHI%2BV5mMR3dIhQglOp0%3D&amp;url=https%3A%2F%2Fclick.mail.ru%2Fredir%3Fu%3Dhttps%253A%252F%252F1shkola-belogorsk.ru%252Fvospitatelnaya-rabota%252Fproforientatsiya%26c%3Dswm%26r%3Dhttp%26o%3Dmail%26v%3D3%26s%3D8939ea6566a65d1b&amp;uidl=16379142420257743989&amp;from=79787869309%40mail.ru&amp;to=bvb.crimea%40yandex.ru&amp;email=79787869309%40mail.ru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G"/><Relationship Id="rId4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osh-vasilevka.nubex.ru/11793/12169/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hyperlink" Target="https://osh-vasilevka.nubex.ru/11793/12169/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zelenogorsksch-belogor.educrimea.ru/about/news/2030736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zelenogorsksch-belogor.educrimea.ru/about/news/2066175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zelenogorsksch-belogor.educrimea.ru/about/news/2066175" TargetMode="Externa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38283" y="3398293"/>
            <a:ext cx="10515600" cy="3343702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sz="3600" b="1" dirty="0"/>
              <a:t>Участие обучающихся 6-</a:t>
            </a:r>
            <a:r>
              <a:rPr lang="ru-RU" sz="4800" b="1" dirty="0"/>
              <a:t>11</a:t>
            </a:r>
            <a:r>
              <a:rPr lang="ru-RU" sz="3600" b="1" dirty="0"/>
              <a:t> классов общеобразовательных учреждений Белогорского района в практических мероприятиях проекта «Билет в будущее» федерального проекта  «Успех каждого ребенка» национального проекта «Образование» в 2021г.</a:t>
            </a:r>
            <a:endParaRPr lang="ru-RU" sz="3600" dirty="0"/>
          </a:p>
          <a:p>
            <a:endParaRPr lang="ru-RU" dirty="0"/>
          </a:p>
        </p:txBody>
      </p:sp>
      <p:pic>
        <p:nvPicPr>
          <p:cNvPr id="1026" name="Picture 2" descr="https://ds05.infourok.ru/uploads/ex/0367/00156026-e4d8d0db/hello_html_m30e95c5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845" y="272955"/>
            <a:ext cx="9280477" cy="2988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s://www.digiseller.ru/preview/851634/p1_2648686_3db6398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801" y="177"/>
            <a:ext cx="1219200" cy="1219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22322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55845" y="204717"/>
            <a:ext cx="8611737" cy="845983"/>
          </a:xfrm>
        </p:spPr>
        <p:txBody>
          <a:bodyPr>
            <a:normAutofit fontScale="90000"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МБОУ «Гимназия №1 им. К.И.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Щёлкина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b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г. Белогорска Республика Крым</a:t>
            </a:r>
          </a:p>
        </p:txBody>
      </p:sp>
      <p:pic>
        <p:nvPicPr>
          <p:cNvPr id="4" name="Picture 2" descr="https://www.digiseller.ru/preview/851634/p1_2648686_3db6398a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801" y="177"/>
            <a:ext cx="1219200" cy="1219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Объект 4"/>
          <p:cNvSpPr>
            <a:spLocks noGrp="1"/>
          </p:cNvSpPr>
          <p:nvPr>
            <p:ph idx="1"/>
          </p:nvPr>
        </p:nvSpPr>
        <p:spPr>
          <a:xfrm>
            <a:off x="3981852" y="977797"/>
            <a:ext cx="4397874" cy="553873"/>
          </a:xfrm>
        </p:spPr>
        <p:txBody>
          <a:bodyPr/>
          <a:lstStyle/>
          <a:p>
            <a:r>
              <a:rPr lang="ru-RU" dirty="0"/>
              <a:t>Профориентационные уроки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597623" y="6472061"/>
            <a:ext cx="7924801" cy="3859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ru-RU" u="sng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hlinkClick r:id="rId3"/>
              </a:rPr>
              <a:t>https://1shkola-belogorsk.ru/vospitatelnaya-rabota/proforientatsiya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809462" y="2132860"/>
            <a:ext cx="4809519" cy="360714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3899" y="1662542"/>
            <a:ext cx="5586852" cy="4678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1207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55845" y="204717"/>
            <a:ext cx="8611737" cy="845983"/>
          </a:xfrm>
        </p:spPr>
        <p:txBody>
          <a:bodyPr>
            <a:normAutofit fontScale="90000"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МБОУ «Гимназия №1 им. К.И.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Щёлкина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b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г. Белогорска Республика Крым</a:t>
            </a:r>
          </a:p>
        </p:txBody>
      </p:sp>
      <p:pic>
        <p:nvPicPr>
          <p:cNvPr id="4" name="Picture 2" descr="https://www.digiseller.ru/preview/851634/p1_2648686_3db6398a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801" y="177"/>
            <a:ext cx="1219200" cy="1219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7612157" y="1190198"/>
            <a:ext cx="2159642" cy="567520"/>
          </a:xfrm>
        </p:spPr>
        <p:txBody>
          <a:bodyPr/>
          <a:lstStyle/>
          <a:p>
            <a:r>
              <a:rPr lang="ru-RU" dirty="0"/>
              <a:t>Профпробы</a:t>
            </a:r>
          </a:p>
        </p:txBody>
      </p:sp>
      <p:pic>
        <p:nvPicPr>
          <p:cNvPr id="6" name="Рисунок 5" descr="C:\Users\ПМПК\Desktop\Профориентация для 6-11 классов Билет в будущее\от Гимназии №1\20211125_150750 (1)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605031" y="1741512"/>
            <a:ext cx="5087775" cy="398514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C:\Users\ПМПК\Desktop\Профориентация для 6-11 классов Билет в будущее\от Гимназии №1\IMG-3e51d22dbeed056065cc7be37ee9dd5c-V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2561" y="2065361"/>
            <a:ext cx="5592239" cy="421261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Прямоугольник 7"/>
          <p:cNvSpPr/>
          <p:nvPr/>
        </p:nvSpPr>
        <p:spPr>
          <a:xfrm>
            <a:off x="2570328" y="6472061"/>
            <a:ext cx="9354472" cy="3859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ru-RU" u="sng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https://1shkola-belogorsk.ru/vospitatelnaya-rabota/proforientatsiya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3182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55845" y="204717"/>
            <a:ext cx="8611737" cy="845983"/>
          </a:xfrm>
        </p:spPr>
        <p:txBody>
          <a:bodyPr>
            <a:normAutofit fontScale="90000"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МБОУ «Гимназия №1 им. К.И.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Щёлкина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b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г. Белогорска Республика Крым</a:t>
            </a:r>
          </a:p>
        </p:txBody>
      </p:sp>
      <p:pic>
        <p:nvPicPr>
          <p:cNvPr id="4" name="Picture 2" descr="https://www.digiseller.ru/preview/851634/p1_2648686_3db6398a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801" y="177"/>
            <a:ext cx="1219200" cy="1219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7821907" y="1377987"/>
            <a:ext cx="2159642" cy="567520"/>
          </a:xfrm>
        </p:spPr>
        <p:txBody>
          <a:bodyPr/>
          <a:lstStyle/>
          <a:p>
            <a:r>
              <a:rPr lang="ru-RU" dirty="0"/>
              <a:t>Профпробы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570328" y="6472061"/>
            <a:ext cx="9354472" cy="3859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ru-RU" u="sng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https://1shkola-belogorsk.ru/vospitatelnaya-rabota/proforientatsiya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15109" y="1757779"/>
            <a:ext cx="5342937" cy="400720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9107" y="2114185"/>
            <a:ext cx="5758218" cy="4318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0440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05969" y="364266"/>
            <a:ext cx="9144000" cy="890468"/>
          </a:xfrm>
        </p:spPr>
        <p:txBody>
          <a:bodyPr>
            <a:normAutofit fontScale="90000"/>
          </a:bodyPr>
          <a:lstStyle/>
          <a:p>
            <a:r>
              <a:rPr lang="ru-RU" sz="31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МБОУ «Васильевская СШ» </a:t>
            </a:r>
            <a:br>
              <a:rPr lang="ru-RU" sz="31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Белогорского района Республика Крым</a:t>
            </a:r>
            <a:b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10367680"/>
              </p:ext>
            </p:extLst>
          </p:nvPr>
        </p:nvGraphicFramePr>
        <p:xfrm>
          <a:off x="155575" y="1228599"/>
          <a:ext cx="11900847" cy="301136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146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723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486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7958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7958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7146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1047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4869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57540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464560">
                <a:tc rowSpan="2"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Дата проведения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Практические мероприятия проекта «Билет в будущее»</a:t>
                      </a:r>
                    </a:p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(название мероприятий)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7"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обучающихся 6-11 классов, принявших участие в мероприятии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336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</a:t>
                      </a:r>
                      <a:r>
                        <a:rPr lang="ru-RU" sz="16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кл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</a:t>
                      </a:r>
                      <a:r>
                        <a:rPr lang="ru-RU" sz="16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кл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</a:t>
                      </a:r>
                      <a:r>
                        <a:rPr lang="ru-RU" sz="16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кл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</a:t>
                      </a:r>
                      <a:r>
                        <a:rPr lang="ru-RU" sz="16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кл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</a:t>
                      </a:r>
                      <a:r>
                        <a:rPr lang="ru-RU" sz="16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кл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кл.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Педагог-навигатор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44694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15.11.2021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Комфортная среда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- еда и пищевые технологии.</a:t>
                      </a:r>
                    </a:p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600" b="1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Профессия: повар. </a:t>
                      </a:r>
                    </a:p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«Изготовление холодной закуски».</a:t>
                      </a:r>
                    </a:p>
                    <a:p>
                      <a:endParaRPr lang="ru-RU" sz="1600" b="1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sz="16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Комфортная среда</a:t>
                      </a:r>
                      <a:r>
                        <a:rPr lang="ru-RU" sz="16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 - еда и пищевые технологии</a:t>
                      </a:r>
                    </a:p>
                    <a:p>
                      <a:r>
                        <a:rPr lang="ru-RU" sz="1600" b="1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Профессия: кондитер.</a:t>
                      </a:r>
                      <a:endParaRPr lang="ru-RU" sz="160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sz="16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«Художественное оформление готовых кондитерских изделий».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Елхова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Татьяна Константиновна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" name="AutoShape 2" descr="http://elbanka.edu22.info/images/Proforientacyja/XKK3be7fd0E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http://elbanka.edu22.info/images/Proforientacyja/XKK3be7fd0E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4" name="Picture 6" descr="https://ddt-eduline.ru/wp-content/uploads/2019/01/NAK0Cc447K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8881" y="4394579"/>
            <a:ext cx="6978176" cy="232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s://www.digiseller.ru/preview/851634/p1_2648686_3db6398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801" y="177"/>
            <a:ext cx="1219200" cy="1219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9507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05969" y="364266"/>
            <a:ext cx="9144000" cy="890468"/>
          </a:xfrm>
        </p:spPr>
        <p:txBody>
          <a:bodyPr>
            <a:normAutofit fontScale="90000"/>
          </a:bodyPr>
          <a:lstStyle/>
          <a:p>
            <a:r>
              <a:rPr lang="ru-RU" sz="31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МБОУ «Васильевская СШ» </a:t>
            </a:r>
            <a:br>
              <a:rPr lang="ru-RU" sz="31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Белогорского района Республика Крым</a:t>
            </a:r>
            <a:b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AutoShape 2" descr="http://elbanka.edu22.info/images/Proforientacyja/XKK3be7fd0E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http://elbanka.edu22.info/images/Proforientacyja/XKK3be7fd0E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" name="Picture 2" descr="https://www.digiseller.ru/preview/851634/p1_2648686_3db6398a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801" y="177"/>
            <a:ext cx="1219200" cy="1219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3981852" y="977797"/>
            <a:ext cx="4397874" cy="553873"/>
          </a:xfrm>
        </p:spPr>
        <p:txBody>
          <a:bodyPr/>
          <a:lstStyle/>
          <a:p>
            <a:r>
              <a:rPr lang="ru-RU" dirty="0"/>
              <a:t>Профориентационные уроки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597624" y="6485975"/>
            <a:ext cx="6096000" cy="38593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ru-RU" u="sng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https://osh-vasilevka.nubex.ru/11793/12169/</a:t>
            </a:r>
            <a:endParaRPr lang="ru-RU" sz="16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 descr="C:\Users\Admin\Desktop\1637839103288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328" y="1531670"/>
            <a:ext cx="4428461" cy="46951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66" name="Picture 2" descr="https://r1.nubex.ru/s5587-171/e0b6b5ef0f_fit-in~1280x800~filters:no_upscale()__f3398_f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8163" y="2251881"/>
            <a:ext cx="5694537" cy="4269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31440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05969" y="364266"/>
            <a:ext cx="9144000" cy="890468"/>
          </a:xfrm>
        </p:spPr>
        <p:txBody>
          <a:bodyPr>
            <a:normAutofit fontScale="90000"/>
          </a:bodyPr>
          <a:lstStyle/>
          <a:p>
            <a:r>
              <a:rPr lang="ru-RU" sz="31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МБОУ «Васильевская СШ» </a:t>
            </a:r>
            <a:br>
              <a:rPr lang="ru-RU" sz="31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Белогорского района Республика Крым</a:t>
            </a:r>
            <a:b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AutoShape 2" descr="http://elbanka.edu22.info/images/Proforientacyja/XKK3be7fd0E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http://elbanka.edu22.info/images/Proforientacyja/XKK3be7fd0E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" name="Picture 2" descr="https://www.digiseller.ru/preview/851634/p1_2648686_3db6398a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801" y="177"/>
            <a:ext cx="1219200" cy="1219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7966998" y="1477108"/>
            <a:ext cx="2159642" cy="567520"/>
          </a:xfrm>
        </p:spPr>
        <p:txBody>
          <a:bodyPr/>
          <a:lstStyle/>
          <a:p>
            <a:r>
              <a:rPr lang="ru-RU" dirty="0"/>
              <a:t>Профпробы</a:t>
            </a:r>
          </a:p>
        </p:txBody>
      </p:sp>
      <p:pic>
        <p:nvPicPr>
          <p:cNvPr id="9" name="Рисунок 8" descr="C:\Users\Admin\Desktop\1637839103314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1993" y="2398270"/>
            <a:ext cx="5283390" cy="391690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Прямоугольник 5"/>
          <p:cNvSpPr/>
          <p:nvPr/>
        </p:nvSpPr>
        <p:spPr>
          <a:xfrm>
            <a:off x="2638567" y="6454941"/>
            <a:ext cx="6096000" cy="40305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ru-RU" u="sng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https://osh-vasilevka.nubex.ru/11793/12169</a:t>
            </a:r>
            <a:r>
              <a:rPr lang="ru-RU" sz="2000" u="sng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/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 descr="https://r1.nubex.ru/s5587-171/b74e2bbb58_fit-in~1280x800~filters:no_upscale()__f3403_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4988" y="1219378"/>
            <a:ext cx="5224173" cy="3916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07947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8676" y="68238"/>
            <a:ext cx="8297838" cy="1146413"/>
          </a:xfrm>
        </p:spPr>
        <p:txBody>
          <a:bodyPr>
            <a:norm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МБОУ «Зеленогорская СШ» </a:t>
            </a:r>
            <a:b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Белогорского района Республика Крым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7160091"/>
              </p:ext>
            </p:extLst>
          </p:nvPr>
        </p:nvGraphicFramePr>
        <p:xfrm>
          <a:off x="145574" y="1214652"/>
          <a:ext cx="11900847" cy="552698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055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813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486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7958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7958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7146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1047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4869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57540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837955">
                <a:tc rowSpan="2"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Дата проведения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Практические мероприятия проекта «Билет в будущее»</a:t>
                      </a:r>
                    </a:p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(название мероприятий)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7"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обучающихся 6-11 классов, принявших участие в мероприятии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383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</a:t>
                      </a:r>
                      <a:r>
                        <a:rPr lang="ru-RU" sz="16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кл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</a:t>
                      </a:r>
                      <a:r>
                        <a:rPr lang="ru-RU" sz="16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кл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</a:t>
                      </a:r>
                      <a:r>
                        <a:rPr lang="ru-RU" sz="16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кл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</a:t>
                      </a:r>
                      <a:r>
                        <a:rPr lang="ru-RU" sz="16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кл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</a:t>
                      </a:r>
                      <a:r>
                        <a:rPr lang="ru-RU" sz="16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кл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</a:t>
                      </a:r>
                      <a:r>
                        <a:rPr lang="ru-RU" sz="16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кл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Педагог-навигатор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44694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15.11.2021</a:t>
                      </a:r>
                    </a:p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endParaRPr lang="ru-RU" sz="1600" b="1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25.11.2021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Комфортная среда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- еда и пищевые технологии.</a:t>
                      </a:r>
                    </a:p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600" b="1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Профессия: повар. 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«Изготовление холодной закуски».</a:t>
                      </a:r>
                    </a:p>
                    <a:p>
                      <a:endParaRPr lang="ru-RU" sz="1600" b="1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sz="16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Комфортная среда</a:t>
                      </a:r>
                      <a:r>
                        <a:rPr lang="ru-RU" sz="16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 - еда и пищевые технологии.</a:t>
                      </a:r>
                    </a:p>
                    <a:p>
                      <a:r>
                        <a:rPr lang="ru-RU" sz="1600" b="1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Профессия: кондитер</a:t>
                      </a:r>
                      <a:endParaRPr lang="ru-RU" sz="160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sz="16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«Художественное оформление готовых кондитерских изделий».</a:t>
                      </a:r>
                    </a:p>
                    <a:p>
                      <a:endParaRPr lang="ru-RU" sz="1600" b="1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sz="16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Комфортная среда</a:t>
                      </a:r>
                      <a:r>
                        <a:rPr lang="ru-RU" sz="16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 - транспорт, транспортная инфраструктура.</a:t>
                      </a:r>
                    </a:p>
                    <a:p>
                      <a:r>
                        <a:rPr lang="ru-RU" sz="1600" b="1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Профессия:</a:t>
                      </a:r>
                      <a:endParaRPr lang="ru-RU" sz="160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sz="1600" b="1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мастер слесарных работ: слесарь по ремонту сельскохозяйственных машин и оборудования.</a:t>
                      </a:r>
                      <a:endParaRPr lang="ru-RU" sz="160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sz="16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«Знакомство с сельскохозяйственной техникой и органами управления. Отработка правильной посадки, приемов пользования органами управления».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Бекирова </a:t>
                      </a:r>
                      <a:r>
                        <a:rPr lang="ru-RU" sz="16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Диляра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Саидякубовна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7" name="Picture 2" descr="https://www.digiseller.ru/preview/851634/p1_2648686_3db6398a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801" y="177"/>
            <a:ext cx="1219200" cy="1219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30015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8676" y="68238"/>
            <a:ext cx="8297838" cy="1146413"/>
          </a:xfrm>
        </p:spPr>
        <p:txBody>
          <a:bodyPr>
            <a:norm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МБОУ «Зеленогорская СШ» </a:t>
            </a:r>
            <a:b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Белогорского района Республика Крым</a:t>
            </a:r>
          </a:p>
        </p:txBody>
      </p:sp>
      <p:pic>
        <p:nvPicPr>
          <p:cNvPr id="7" name="Picture 2" descr="https://www.digiseller.ru/preview/851634/p1_2648686_3db6398a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801" y="177"/>
            <a:ext cx="1219200" cy="1219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6962241" y="1976300"/>
            <a:ext cx="4397874" cy="553873"/>
          </a:xfrm>
        </p:spPr>
        <p:txBody>
          <a:bodyPr/>
          <a:lstStyle/>
          <a:p>
            <a:r>
              <a:rPr lang="ru-RU" dirty="0"/>
              <a:t>Профориентационные уроки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706805" y="6472061"/>
            <a:ext cx="6560025" cy="3859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ru-RU" u="sng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https://zelenogorsksch-belogor.educrimea.ru/about/news/2030736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 descr="https://sun9-48.userapi.com/impg/N8ExrTdZzlgQw28kaGxrsMcYKmZUxmG3X3q8rw/QqFbQ2rCH7k.jpg?size=1280x576&amp;quality=96&amp;sign=c0fcfb3aec20c16e96bdbf8f9503c2d6&amp;type=album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642" y="1214651"/>
            <a:ext cx="5458455" cy="278182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https://sun9-83.userapi.com/impg/_K6sd3jtdPh1p9hgGpN-a9Nptrls-ZTwkSH84A/Sov5rWUTLQw.jpg?size=1280x576&amp;quality=96&amp;sign=10943767aacc093beb1abb3451c7ad24&amp;type=album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7602" y="3526459"/>
            <a:ext cx="5458455" cy="27818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496446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8676" y="68238"/>
            <a:ext cx="8297838" cy="1146413"/>
          </a:xfrm>
        </p:spPr>
        <p:txBody>
          <a:bodyPr>
            <a:norm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МБОУ «Зеленогорская СШ» </a:t>
            </a:r>
            <a:b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Белогорского района Республика Крым</a:t>
            </a:r>
          </a:p>
        </p:txBody>
      </p:sp>
      <p:pic>
        <p:nvPicPr>
          <p:cNvPr id="7" name="Picture 2" descr="https://www.digiseller.ru/preview/851634/p1_2648686_3db6398a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801" y="177"/>
            <a:ext cx="1219200" cy="1219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Объект 4"/>
          <p:cNvSpPr>
            <a:spLocks noGrp="1"/>
          </p:cNvSpPr>
          <p:nvPr>
            <p:ph idx="1"/>
          </p:nvPr>
        </p:nvSpPr>
        <p:spPr>
          <a:xfrm>
            <a:off x="8383255" y="1892429"/>
            <a:ext cx="2159642" cy="567520"/>
          </a:xfrm>
        </p:spPr>
        <p:txBody>
          <a:bodyPr/>
          <a:lstStyle/>
          <a:p>
            <a:r>
              <a:rPr lang="ru-RU" dirty="0"/>
              <a:t>Профпробы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624920" y="6437342"/>
            <a:ext cx="8184107" cy="3859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ru-RU" u="sng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https://zelenogorsksch-belogor.educrimea.ru/about/news/2066175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/>
          <p:nvPr/>
        </p:nvPicPr>
        <p:blipFill>
          <a:blip r:embed="rId4"/>
          <a:stretch>
            <a:fillRect/>
          </a:stretch>
        </p:blipFill>
        <p:spPr>
          <a:xfrm>
            <a:off x="5827595" y="3210125"/>
            <a:ext cx="6155141" cy="3227217"/>
          </a:xfrm>
          <a:prstGeom prst="rect">
            <a:avLst/>
          </a:prstGeom>
        </p:spPr>
      </p:pic>
      <p:pic>
        <p:nvPicPr>
          <p:cNvPr id="9" name="Рисунок 8" descr="C:\Users\ПМПК\Desktop\Профориентация для 6-11 классов Билет в будущее\Зеленогорская\IMG_20211115_145851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275" y="1142253"/>
            <a:ext cx="6155141" cy="322721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986641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8676" y="68238"/>
            <a:ext cx="8297838" cy="1146413"/>
          </a:xfrm>
        </p:spPr>
        <p:txBody>
          <a:bodyPr>
            <a:norm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МБОУ «Зеленогорская СШ» </a:t>
            </a:r>
            <a:b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Белогорского района Республика Крым</a:t>
            </a:r>
          </a:p>
        </p:txBody>
      </p:sp>
      <p:pic>
        <p:nvPicPr>
          <p:cNvPr id="7" name="Picture 2" descr="https://www.digiseller.ru/preview/851634/p1_2648686_3db6398a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801" y="177"/>
            <a:ext cx="1219200" cy="1219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Объект 4"/>
          <p:cNvSpPr>
            <a:spLocks noGrp="1"/>
          </p:cNvSpPr>
          <p:nvPr>
            <p:ph idx="1"/>
          </p:nvPr>
        </p:nvSpPr>
        <p:spPr>
          <a:xfrm>
            <a:off x="7189076" y="1756581"/>
            <a:ext cx="2159642" cy="567520"/>
          </a:xfrm>
        </p:spPr>
        <p:txBody>
          <a:bodyPr/>
          <a:lstStyle/>
          <a:p>
            <a:r>
              <a:rPr lang="ru-RU" dirty="0"/>
              <a:t>Профпробы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4857" y="2866031"/>
            <a:ext cx="6739450" cy="357131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98660" y="2286335"/>
            <a:ext cx="5339834" cy="2962183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2624920" y="6437342"/>
            <a:ext cx="8184107" cy="3859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ru-RU" u="sng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https://zelenogorsksch-belogor.educrimea.ru/about/news/2066175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76708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55845" y="204717"/>
            <a:ext cx="8611737" cy="845983"/>
          </a:xfrm>
        </p:spPr>
        <p:txBody>
          <a:bodyPr>
            <a:normAutofit fontScale="90000"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МБОУ «Гимназия №1 им. К.И.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Щёлкина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b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г. Белогорска Республика Крым</a:t>
            </a:r>
          </a:p>
        </p:txBody>
      </p:sp>
      <p:graphicFrame>
        <p:nvGraphicFramePr>
          <p:cNvPr id="7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9098000"/>
              </p:ext>
            </p:extLst>
          </p:nvPr>
        </p:nvGraphicFramePr>
        <p:xfrm>
          <a:off x="170596" y="1214651"/>
          <a:ext cx="11900847" cy="54813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047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629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59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5955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5955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5955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1861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4591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04405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491321">
                <a:tc rowSpan="2"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Дата проведения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Практические мероприятия проекта «Билет в будущее»</a:t>
                      </a:r>
                    </a:p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(название мероприятий)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7"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обучающихся 6-11 классов, принявших участие в мероприятии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612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</a:t>
                      </a:r>
                      <a:r>
                        <a:rPr lang="ru-RU" sz="16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кл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</a:t>
                      </a:r>
                      <a:r>
                        <a:rPr lang="ru-RU" sz="16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кл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</a:t>
                      </a:r>
                      <a:r>
                        <a:rPr lang="ru-RU" sz="16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кл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</a:t>
                      </a:r>
                      <a:r>
                        <a:rPr lang="ru-RU" sz="16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кл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</a:t>
                      </a:r>
                      <a:r>
                        <a:rPr lang="ru-RU" sz="16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кл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кл.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Педагог-навигатор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14199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18.11.2021</a:t>
                      </a:r>
                    </a:p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endParaRPr lang="ru-RU" sz="1600" b="1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endParaRPr lang="ru-RU" sz="1600" b="1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23.11.2021</a:t>
                      </a:r>
                    </a:p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endParaRPr lang="ru-RU" sz="1600" b="1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endParaRPr lang="ru-RU" sz="1600" b="1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endParaRPr lang="ru-RU" sz="1600" b="1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endParaRPr lang="ru-RU" sz="1600" b="1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25.11.2021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Комфортная среда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- еда и пищевые технологии.</a:t>
                      </a:r>
                    </a:p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600" b="1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Профессия: повар. 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«Изготовление холодной закуски».</a:t>
                      </a:r>
                    </a:p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sz="16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Комфортная среда</a:t>
                      </a:r>
                      <a:r>
                        <a:rPr lang="ru-RU" sz="16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 - еда и пищевые технологии</a:t>
                      </a:r>
                    </a:p>
                    <a:p>
                      <a:r>
                        <a:rPr lang="ru-RU" sz="1600" b="1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Профессия: кондитер</a:t>
                      </a:r>
                      <a:endParaRPr lang="ru-RU" sz="160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sz="16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«Художественное оформление готовых кондитерских изделий».</a:t>
                      </a:r>
                    </a:p>
                    <a:p>
                      <a:endParaRPr lang="ru-RU" sz="160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sz="16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Комфортная среда</a:t>
                      </a:r>
                      <a:r>
                        <a:rPr lang="ru-RU" sz="16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 - транспорт, транспортная инфраструктура.</a:t>
                      </a:r>
                    </a:p>
                    <a:p>
                      <a:r>
                        <a:rPr lang="ru-RU" sz="1600" b="1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Профессия: мастер по ремонту и обслуживанию автомобилей.</a:t>
                      </a:r>
                      <a:endParaRPr lang="ru-RU" sz="160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sz="16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«Проверка работоспособности узлов электрооборудования автомобиля».</a:t>
                      </a:r>
                    </a:p>
                    <a:p>
                      <a:endParaRPr lang="ru-RU" sz="160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sz="16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Комфортная среда</a:t>
                      </a:r>
                      <a:r>
                        <a:rPr lang="ru-RU" sz="16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 - транспорт, транспортная инфраструктура.</a:t>
                      </a:r>
                    </a:p>
                    <a:p>
                      <a:r>
                        <a:rPr lang="ru-RU" sz="16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Профессия: мастер слесарных работ: слесарь по ремонту сельскохозяйственных машин и оборудования.</a:t>
                      </a:r>
                      <a:endParaRPr lang="ru-RU" sz="160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sz="16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«Знакомство с сельскохозяйственной техникой и органами управления» Отработка правильной посадки, приемов пользования органами управления».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</a:t>
                      </a:r>
                    </a:p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      </a:t>
                      </a:r>
                    </a:p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Зюзина </a:t>
                      </a:r>
                    </a:p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Яна Валериевна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Picture 2" descr="https://www.digiseller.ru/preview/851634/p1_2648686_3db6398a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801" y="177"/>
            <a:ext cx="1219200" cy="1219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941842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араллакс">
  <a:themeElements>
    <a:clrScheme name="Параллакс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30ACEC"/>
      </a:accent1>
      <a:accent2>
        <a:srgbClr val="80C34F"/>
      </a:accent2>
      <a:accent3>
        <a:srgbClr val="E29D3E"/>
      </a:accent3>
      <a:accent4>
        <a:srgbClr val="D64A3B"/>
      </a:accent4>
      <a:accent5>
        <a:srgbClr val="D64787"/>
      </a:accent5>
      <a:accent6>
        <a:srgbClr val="A666E1"/>
      </a:accent6>
      <a:hlink>
        <a:srgbClr val="3085ED"/>
      </a:hlink>
      <a:folHlink>
        <a:srgbClr val="82B6F4"/>
      </a:folHlink>
    </a:clrScheme>
    <a:fontScheme name="Параллакс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Параллакс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TM03457496[[fn=Параллакс]]</Template>
  <TotalTime>266</TotalTime>
  <Words>650</Words>
  <Application>Microsoft Office PowerPoint</Application>
  <PresentationFormat>Широкоэкранный</PresentationFormat>
  <Paragraphs>172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7" baseType="lpstr">
      <vt:lpstr>Arial</vt:lpstr>
      <vt:lpstr>Calibri</vt:lpstr>
      <vt:lpstr>Corbel</vt:lpstr>
      <vt:lpstr>Times New Roman</vt:lpstr>
      <vt:lpstr>Параллакс</vt:lpstr>
      <vt:lpstr>Презентация PowerPoint</vt:lpstr>
      <vt:lpstr>МБОУ «Васильевская СШ»  Белогорского района Республика Крым </vt:lpstr>
      <vt:lpstr>МБОУ «Васильевская СШ»  Белогорского района Республика Крым </vt:lpstr>
      <vt:lpstr>МБОУ «Васильевская СШ»  Белогорского района Республика Крым </vt:lpstr>
      <vt:lpstr>МБОУ «Зеленогорская СШ»  Белогорского района Республика Крым</vt:lpstr>
      <vt:lpstr>МБОУ «Зеленогорская СШ»  Белогорского района Республика Крым</vt:lpstr>
      <vt:lpstr>МБОУ «Зеленогорская СШ»  Белогорского района Республика Крым</vt:lpstr>
      <vt:lpstr>МБОУ «Зеленогорская СШ»  Белогорского района Республика Крым</vt:lpstr>
      <vt:lpstr>МБОУ «Гимназия №1 им. К.И. Щёлкина»  г. Белогорска Республика Крым</vt:lpstr>
      <vt:lpstr>МБОУ «Гимназия №1 им. К.И. Щёлкина»  г. Белогорска Республика Крым</vt:lpstr>
      <vt:lpstr>МБОУ «Гимназия №1 им. К.И. Щёлкина»  г. Белогорска Республика Крым</vt:lpstr>
      <vt:lpstr>МБОУ «Гимназия №1 им. К.И. Щёлкина»  г. Белогорска Республика Крым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Elena</dc:creator>
  <cp:lastModifiedBy>катя локтионова</cp:lastModifiedBy>
  <cp:revision>20</cp:revision>
  <dcterms:created xsi:type="dcterms:W3CDTF">2021-12-01T05:44:24Z</dcterms:created>
  <dcterms:modified xsi:type="dcterms:W3CDTF">2023-05-20T17:48:07Z</dcterms:modified>
</cp:coreProperties>
</file>