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62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76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23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350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49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82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97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1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56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224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98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5C4E0-CFF5-40CB-B9AC-D51DDBE833CA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8454C-B75A-4AB4-A087-3BB1F08D8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3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4;&#1086;&#1080;&#1092;&#1080;&#1085;&#1072;&#1085;&#1089;&#1099;.&#1088;&#1092;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.me/FinZozhExper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ni-fg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ni-fg.ru/wiw" TargetMode="External"/><Relationship Id="rId4" Type="http://schemas.openxmlformats.org/officeDocument/2006/relationships/hyperlink" Target="https://doligra.r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moifinanc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&#1084;&#1086;&#1080;&#1092;&#1080;&#1085;&#1072;&#1085;&#1089;&#1099;.&#1088;&#1092;/my-money-fest/" TargetMode="External"/><Relationship Id="rId5" Type="http://schemas.openxmlformats.org/officeDocument/2006/relationships/hyperlink" Target="https://xn--80apaohbc3aw9e.xn--plai/my-money-fost/" TargetMode="External"/><Relationship Id="rId4" Type="http://schemas.openxmlformats.org/officeDocument/2006/relationships/hyperlink" Target="https://vk.com/smeshariki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47"/>
            <a:ext cx="12192000" cy="6854653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153183" y="4597583"/>
            <a:ext cx="5681738" cy="16598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Ссылка для ознакомления с методическими материалами по финансовой грамотности:  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://МОИФИНАНСЫ.РФ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53183" y="2181175"/>
            <a:ext cx="57961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 по финансовой грамотности в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телеграм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-канале «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ФинЗОЖ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эксперт»: </a:t>
            </a:r>
            <a:r>
              <a:rPr lang="en-US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https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://</a:t>
            </a:r>
            <a:r>
              <a:rPr lang="en-US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t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.</a:t>
            </a:r>
            <a:r>
              <a:rPr lang="en-US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me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/</a:t>
            </a:r>
            <a:r>
              <a:rPr lang="en-US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FinZozhExpert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4751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208104" y="1595021"/>
            <a:ext cx="6983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/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</a:rPr>
              <a:t>Проведение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 Всероссийской Недели финансовой грамотности для детей и молодежи 2022 года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</a:rPr>
              <a:t> под общим названием «</a:t>
            </a:r>
            <a:r>
              <a:rPr lang="ru-RU" sz="2400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Мy</a:t>
            </a:r>
            <a:r>
              <a:rPr lang="ru-RU" sz="1400" dirty="0">
                <a:solidFill>
                  <a:srgbClr val="2C2D2E"/>
                </a:solidFill>
                <a:latin typeface="Calibri" panose="020F0502020204030204" pitchFamily="34" charset="0"/>
              </a:rPr>
              <a:t> </a:t>
            </a:r>
            <a:r>
              <a:rPr lang="ru-RU" sz="2400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Money</a:t>
            </a:r>
            <a:r>
              <a:rPr lang="ru-RU" sz="1400" dirty="0">
                <a:solidFill>
                  <a:srgbClr val="2C2D2E"/>
                </a:solidFill>
                <a:latin typeface="Calibri" panose="020F0502020204030204" pitchFamily="34" charset="0"/>
              </a:rPr>
              <a:t> </a:t>
            </a:r>
            <a:r>
              <a:rPr lang="ru-RU" sz="2400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Fest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</a:rPr>
              <a:t>» 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в период с 21 марта по 15 апреля 2022 года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</a:rPr>
              <a:t> в формате образовательного онлайн фестиваля. 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Основной массив данных мероприятий пройдет в период с 04 по 10 апреля 2022 года на портале «</a:t>
            </a:r>
            <a:r>
              <a:rPr lang="ru-RU" sz="2400" b="1" i="1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Моифинансы.рф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».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</a:rPr>
              <a:t> Основная целевая группа – дети, молодежь, родители и педагоги.</a:t>
            </a:r>
            <a:endParaRPr lang="ru-RU" sz="2400" dirty="0">
              <a:solidFill>
                <a:srgbClr val="2C2D2E"/>
              </a:solidFill>
              <a:latin typeface="Arial" panose="020B0604020202020204" pitchFamily="34" charset="0"/>
            </a:endParaRPr>
          </a:p>
          <a:p>
            <a:pPr indent="266700" algn="just"/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Ссылки на макеты материалов находятся в Руководстве участника Недели на портале «</a:t>
            </a:r>
            <a:r>
              <a:rPr lang="ru-RU" sz="2400" b="1" i="1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Моифинансы.рф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» - </a:t>
            </a:r>
          </a:p>
          <a:p>
            <a:pPr indent="266700" algn="just"/>
            <a:r>
              <a:rPr lang="ru-RU" sz="2400" b="1" i="1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Моифинансы.рф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/</a:t>
            </a:r>
            <a:r>
              <a:rPr lang="ru-RU" sz="2400" b="1" i="1" dirty="0" err="1">
                <a:solidFill>
                  <a:srgbClr val="2C2D2E"/>
                </a:solidFill>
                <a:latin typeface="Times New Roman" panose="02020603050405020304" pitchFamily="18" charset="0"/>
              </a:rPr>
              <a:t>my-money-fest</a:t>
            </a:r>
            <a:r>
              <a:rPr lang="ru-RU" sz="2400" b="1" i="1" dirty="0">
                <a:solidFill>
                  <a:srgbClr val="2C2D2E"/>
                </a:solidFill>
                <a:latin typeface="Times New Roman" panose="02020603050405020304" pitchFamily="18" charset="0"/>
              </a:rPr>
              <a:t>/.</a:t>
            </a:r>
            <a:endParaRPr lang="ru-RU" sz="24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51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77948" y="1825625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финансовой грамотности в период с 20 января по 22 апреля: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Весенняя сессия онлайн-уроков: </a:t>
            </a:r>
            <a:r>
              <a:rPr lang="ru-RU" sz="2400" u="sng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http://dni-fg.ru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ДОЛ-игра: </a:t>
            </a:r>
            <a:r>
              <a:rPr lang="ru-RU" sz="2400" u="sng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https://doligra.ru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 err="1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«Грамотный инвестор»: </a:t>
            </a:r>
            <a:r>
              <a:rPr lang="ru-RU" sz="2400" u="sng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http://dni-fg.ru/wiw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 31 марта проходит олимпиада по фин. грамотности: </a:t>
            </a:r>
            <a:r>
              <a:rPr lang="ru-RU" sz="2400" u="sng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http://dni-fg.ru</a:t>
            </a: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0" i="0" dirty="0">
              <a:solidFill>
                <a:srgbClr val="2C2D2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02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287618" y="1511083"/>
            <a:ext cx="6771860" cy="522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06.04.2022 года в 10.00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странице «Мои финансы» 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vk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com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moifinancy</a:t>
            </a:r>
            <a:r>
              <a:rPr lang="en-US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и странице «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Смешарики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vk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com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smeshariki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проводиться конкурс для детей от Кроша и Гроша.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2400" u="sng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Руководство для участников Недели финансовой грамотности для детей и молодежи, инструкция для участников конкурса для детей от Кроша и Гроша размещены на портале «Мои финансы» 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://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xn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--80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apaohbc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3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aw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9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e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.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xn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--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plai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my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-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money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-</a:t>
            </a:r>
            <a:r>
              <a:rPr lang="en-US" sz="24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fost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(прямая ссылка на страницу: 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https://моифинансы.рф/my-money-fest/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647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40626" y="1587086"/>
            <a:ext cx="6432274" cy="522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Марафоне по налоговой грамотности «Наши налоги - достойное будущее страны!».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Марафон проводится в три этапа </a:t>
            </a: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25.02.2022г. </a:t>
            </a: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17.11.2022г.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Участники от Белогорского района: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«Гимназия №1 им. К.И. </a:t>
            </a:r>
            <a:r>
              <a:rPr lang="ru-R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Щёлкина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Цветоченская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СШ им. К.С.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Трубенко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</a:t>
            </a:r>
            <a:r>
              <a:rPr lang="ru-RU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Русаковская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СШ»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Крымрозовская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СШ»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«Муромская СШ»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3627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359</Words>
  <Application>Microsoft Office PowerPoint</Application>
  <PresentationFormat>Широкоэкранный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катя локтионова</cp:lastModifiedBy>
  <cp:revision>17</cp:revision>
  <dcterms:created xsi:type="dcterms:W3CDTF">2022-04-04T13:30:02Z</dcterms:created>
  <dcterms:modified xsi:type="dcterms:W3CDTF">2023-05-25T12:40:49Z</dcterms:modified>
</cp:coreProperties>
</file>