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FF68-90C6-4448-BEA8-FC171A619A0F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1A6EF-ACA8-464A-B9A2-423F9F73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0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2FF68-90C6-4448-BEA8-FC171A619A0F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1A6EF-ACA8-464A-B9A2-423F9F736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36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Всероссийские проверочные работы</a:t>
            </a:r>
            <a:br>
              <a:rPr lang="ru-RU" sz="3200" b="1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2019 год </a:t>
            </a:r>
            <a:endParaRPr lang="ru-RU" sz="3200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7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10-11 класс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3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русскому языку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4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математике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4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8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окружающему миру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4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27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русскому языку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5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59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математике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5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9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истории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5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биологии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5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52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математике 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6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9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биологии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6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7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русскому языку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6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19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географии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6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12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истории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6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3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обществознанию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6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4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английскому  языку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7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2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биологии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7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43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географии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7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81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истории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7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17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математике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7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2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обществознанию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7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6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80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русскому языку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7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13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физике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7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29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географии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 10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61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английскому языку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(только письменная часть) в  11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49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биологии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11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59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физике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11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83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географии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11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77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истории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11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15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2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химии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11 классе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51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4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1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Сроки проведения ВПР в 2019 году</a:t>
            </a:r>
            <a:endParaRPr lang="ru-RU" sz="3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5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96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39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86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65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57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68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89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31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82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76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>
                <a:solidFill>
                  <a:srgbClr val="0000FF"/>
                </a:solidFill>
              </a:rPr>
              <a:t/>
            </a:r>
            <a:br>
              <a:rPr lang="ru-RU" b="1" smtClean="0">
                <a:solidFill>
                  <a:srgbClr val="0000FF"/>
                </a:solidFill>
              </a:rPr>
            </a:br>
            <a:r>
              <a:rPr lang="ru-RU" sz="1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Всего в ВПР в 2019 году приняли участие </a:t>
            </a: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endParaRPr lang="ru-RU" sz="27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6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712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1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7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81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72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2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08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89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2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44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Количественный состав участников ВПР по МСУ</a:t>
            </a:r>
            <a:r>
              <a:rPr lang="ru-RU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 разрезе классов и предметов)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620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49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3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401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599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14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880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273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602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647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9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класс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910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809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016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10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37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787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расписания ВПР на 2020 г.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класс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6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класс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564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Экран (4:3)</PresentationFormat>
  <Paragraphs>37</Paragraphs>
  <Slides>76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2" baseType="lpstr">
      <vt:lpstr>Arial</vt:lpstr>
      <vt:lpstr>Calibri</vt:lpstr>
      <vt:lpstr>Calibri Light</vt:lpstr>
      <vt:lpstr>Segoe Print</vt:lpstr>
      <vt:lpstr>Times New Roman</vt:lpstr>
      <vt:lpstr>Тема Office</vt:lpstr>
      <vt:lpstr> Всероссийские проверочные работы 2019 год </vt:lpstr>
      <vt:lpstr>Презентация PowerPoint</vt:lpstr>
      <vt:lpstr>Презентация PowerPoint</vt:lpstr>
      <vt:lpstr>   Сроки проведения ВПР в 2019 году</vt:lpstr>
      <vt:lpstr>   Всего в ВПР в 2019 году приняли участие     </vt:lpstr>
      <vt:lpstr>       Количественный состав участников ВПР по МСУ (в разрезе классов и предметов)</vt:lpstr>
      <vt:lpstr>5 класс</vt:lpstr>
      <vt:lpstr>6 класс</vt:lpstr>
      <vt:lpstr>7 класс</vt:lpstr>
      <vt:lpstr>10-11 класс</vt:lpstr>
      <vt:lpstr>Статистика региональных и общероссийских результатов ВПР по русскому языку в  4 классе</vt:lpstr>
      <vt:lpstr>Статистика региональных и общероссийских результатов ВПР по математике в  4 классе</vt:lpstr>
      <vt:lpstr>Статистика региональных и общероссийских результатов ВПР по окружающему миру в  4 классе</vt:lpstr>
      <vt:lpstr>Статистика региональных и общероссийских результатов ВПР по русскому языку в  5 классе</vt:lpstr>
      <vt:lpstr>Статистика региональных и общероссийских результатов ВПР по математике в  5 классе</vt:lpstr>
      <vt:lpstr>Статистика региональных и общероссийских результатов ВПР по истории в  5 классе</vt:lpstr>
      <vt:lpstr>Статистика региональных и общероссийских результатов ВПР по биологии в  5 классе</vt:lpstr>
      <vt:lpstr>Статистика региональных и общероссийских результатов ВПР по математике  в  6 классе</vt:lpstr>
      <vt:lpstr>Статистика региональных и общероссийских результатов ВПР по биологии в  6 классе</vt:lpstr>
      <vt:lpstr>Статистика региональных и общероссийских результатов ВПР по русскому языку в  6 классе</vt:lpstr>
      <vt:lpstr>Статистика региональных и общероссийских результатов ВПР по географии в  6 классе</vt:lpstr>
      <vt:lpstr>Статистика региональных и общероссийских результатов ВПР по истории в  6 классе</vt:lpstr>
      <vt:lpstr>Статистика региональных и общероссийских результатов ВПР по обществознанию в  6 классе</vt:lpstr>
      <vt:lpstr>Статистика региональных и общероссийских результатов ВПР по английскому  языку в  7 классе</vt:lpstr>
      <vt:lpstr>Статистика региональных и общероссийских результатов ВПР по биологии в  7 классе</vt:lpstr>
      <vt:lpstr>Статистика региональных и общероссийских результатов ВПР по географии в  7 классе</vt:lpstr>
      <vt:lpstr>Статистика региональных и общероссийских результатов ВПР по истории в  7 классе</vt:lpstr>
      <vt:lpstr>Статистика региональных и общероссийских результатов ВПР по математике в  7 классе</vt:lpstr>
      <vt:lpstr>Статистика региональных и общероссийских результатов ВПР по обществознанию в  7 классе</vt:lpstr>
      <vt:lpstr>Статистика региональных и общероссийских результатов ВПР по русскому языку в  7 классе</vt:lpstr>
      <vt:lpstr>Статистика региональных и общероссийских результатов ВПР по физике в  7 классе</vt:lpstr>
      <vt:lpstr>Статистика региональных и общероссийских результатов ВПР по географии в  10 классе</vt:lpstr>
      <vt:lpstr>Статистика региональных и общероссийских результатов ВПР по английскому языку (только письменная часть) в  11 классе</vt:lpstr>
      <vt:lpstr>Статистика региональных и общероссийских результатов ВПР по биологии в  11 классе</vt:lpstr>
      <vt:lpstr>Статистика региональных и общероссийских результатов ВПР по физике в  11 классе</vt:lpstr>
      <vt:lpstr>Статистика региональных и общероссийских результатов ВПР по географии в  11 классе</vt:lpstr>
      <vt:lpstr>Статистика региональных и общероссийских результатов ВПР по истории в  11 классе</vt:lpstr>
      <vt:lpstr>Статистика региональных и общероссийских результатов ВПР по химии в  11 классе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расписания ВПР на 2020 г.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Всероссийские проверочные работы 2019 год </dc:title>
  <dc:creator>Елена Кадеева</dc:creator>
  <cp:lastModifiedBy>Елена Кадеева</cp:lastModifiedBy>
  <cp:revision>1</cp:revision>
  <dcterms:created xsi:type="dcterms:W3CDTF">2019-10-31T13:21:07Z</dcterms:created>
  <dcterms:modified xsi:type="dcterms:W3CDTF">2019-10-31T13:21:08Z</dcterms:modified>
</cp:coreProperties>
</file>