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7" r:id="rId3"/>
    <p:sldId id="259" r:id="rId4"/>
    <p:sldId id="258" r:id="rId5"/>
    <p:sldId id="260" r:id="rId6"/>
    <p:sldId id="268" r:id="rId7"/>
    <p:sldId id="256" r:id="rId8"/>
    <p:sldId id="261" r:id="rId9"/>
    <p:sldId id="266" r:id="rId10"/>
    <p:sldId id="263" r:id="rId11"/>
    <p:sldId id="262" r:id="rId12"/>
    <p:sldId id="257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980" y="17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23.04.2026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645166"/>
            <a:ext cx="7175351" cy="1793167"/>
          </a:xfrm>
        </p:spPr>
        <p:txBody>
          <a:bodyPr/>
          <a:lstStyle/>
          <a:p>
            <a:pPr marL="182880" indent="0">
              <a:buNone/>
            </a:pPr>
            <a:r>
              <a:rPr lang="ru-RU" dirty="0" smtClean="0"/>
              <a:t>Неделя    инклюзии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28926" y="4786322"/>
            <a:ext cx="5637010" cy="882119"/>
          </a:xfrm>
        </p:spPr>
        <p:txBody>
          <a:bodyPr>
            <a:normAutofit/>
          </a:bodyPr>
          <a:lstStyle/>
          <a:p>
            <a:pPr algn="r"/>
            <a:r>
              <a:rPr lang="ru-RU" dirty="0" smtClean="0"/>
              <a:t>МОУ «СШ №5» г.Джанкоя </a:t>
            </a:r>
          </a:p>
          <a:p>
            <a:pPr algn="r"/>
            <a:r>
              <a:rPr lang="ru-RU" dirty="0" smtClean="0"/>
              <a:t>Педагог-психолог </a:t>
            </a:r>
            <a:r>
              <a:rPr lang="ru-RU" dirty="0" err="1" smtClean="0"/>
              <a:t>Умерова</a:t>
            </a:r>
            <a:r>
              <a:rPr lang="ru-RU" dirty="0" smtClean="0"/>
              <a:t> З.И.</a:t>
            </a:r>
            <a:endParaRPr lang="ru-RU" dirty="0"/>
          </a:p>
        </p:txBody>
      </p:sp>
      <p:pic>
        <p:nvPicPr>
          <p:cNvPr id="1026" name="Picture 2" descr="https://im0-tub-ru.yandex.net/i?id=49db9a7c3cd9e17ee5d2be9a51fb5eca-l&amp;n=1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488" y="404664"/>
            <a:ext cx="3800276" cy="222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37701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Что такое инвалидность?  Человек с инвалидностью постоянно сталкивается в своей жизни с различными ограничениями. Ограничение — это когда ты не можешь легко и просто делать то, что для других людей естественно и привычно. Ты не можешь подняться по лестнице, если ушиб ногу. Тебе сложно есть обычную пищу в школьной столовой, когда болят зубы. У тебя болит голова, поэтому тебе сложно выучить длинное стихотворение, общаться в шумной компании. Ты знаешь, что эти ограничения исчезнут, когда ты выздоровеешь. Но человек с инвалидностью сталкивается с такими сложностями каждый день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857232"/>
            <a:ext cx="609600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25593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Мы все разные. Этот классный час поможет лучше узнать окружающих нас людей и их особенности для того, чтобы понимать друг друга, общаться, учиться вместе, дружить. Инвалидность — одна из человеческих особенностей, и чем больше мы будем о ней знать, тем лучше мы сможем понимать людей, чьи возможности ограничены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214422"/>
            <a:ext cx="609600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51788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44463"/>
            <a:ext cx="6715172" cy="299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5908000" cy="195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678241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57166"/>
            <a:ext cx="8452541" cy="47545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52216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5786" y="714356"/>
            <a:ext cx="7546329" cy="398748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28662" y="5072074"/>
            <a:ext cx="7404399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3"/>
                </a:solidFill>
                <a:latin typeface="Arial"/>
              </a:rPr>
              <a:t>Уроки доброты Тетушки </a:t>
            </a:r>
            <a:r>
              <a:rPr lang="ru-RU" sz="3600" b="1" dirty="0">
                <a:solidFill>
                  <a:schemeClr val="accent3"/>
                </a:solidFill>
                <a:latin typeface="Arial"/>
              </a:rPr>
              <a:t>Совы. </a:t>
            </a:r>
            <a:endParaRPr lang="ru-RU" sz="36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8562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1604" y="857232"/>
            <a:ext cx="6286512" cy="471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9648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16193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43042" y="500042"/>
            <a:ext cx="5943837" cy="5072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529852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7744" y="241986"/>
            <a:ext cx="45384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Конкурс рисунков 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 «Мы разные, но мы вместе»</a:t>
            </a:r>
          </a:p>
          <a:p>
            <a:pPr algn="ctr"/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1148" y="1442315"/>
            <a:ext cx="4253191" cy="2960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335" y="2931292"/>
            <a:ext cx="4148548" cy="31620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3344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7842" y="548680"/>
            <a:ext cx="3720779" cy="32013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5816" y="2454596"/>
            <a:ext cx="3384376" cy="4158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2160" y="607558"/>
            <a:ext cx="2880320" cy="3699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76210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16632"/>
            <a:ext cx="5796136" cy="34979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5896" y="3379796"/>
            <a:ext cx="5387524" cy="337604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69381" y="665291"/>
            <a:ext cx="321113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Информация для родителей</a:t>
            </a:r>
          </a:p>
          <a:p>
            <a:pPr algn="ctr"/>
            <a:endParaRPr lang="ru-RU" dirty="0"/>
          </a:p>
          <a:p>
            <a:pPr algn="ctr"/>
            <a:r>
              <a:rPr lang="ru-RU" dirty="0" smtClean="0"/>
              <a:t>2 апреля </a:t>
            </a:r>
          </a:p>
          <a:p>
            <a:pPr algn="ctr"/>
            <a:r>
              <a:rPr lang="ru-RU" dirty="0" smtClean="0"/>
              <a:t>Всемирный день  </a:t>
            </a:r>
          </a:p>
          <a:p>
            <a:pPr algn="ctr"/>
            <a:r>
              <a:rPr lang="ru-RU" dirty="0" smtClean="0"/>
              <a:t>Распространения </a:t>
            </a:r>
          </a:p>
          <a:p>
            <a:pPr algn="ctr"/>
            <a:r>
              <a:rPr lang="ru-RU" dirty="0" smtClean="0"/>
              <a:t>Информации об аутизме.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13462" y="4330847"/>
            <a:ext cx="23439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Акция </a:t>
            </a:r>
          </a:p>
          <a:p>
            <a:pPr algn="ctr"/>
            <a:r>
              <a:rPr lang="ru-RU" sz="2400" dirty="0" smtClean="0"/>
              <a:t>«Зажги синим»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156437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1" y="548680"/>
            <a:ext cx="8136905" cy="58326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733961843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46</TotalTime>
  <Words>46</Words>
  <Application>Microsoft Office PowerPoint</Application>
  <PresentationFormat>Экран (4:3)</PresentationFormat>
  <Paragraphs>14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Воздушный поток</vt:lpstr>
      <vt:lpstr>Неделя    инклюзии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Натальяя</cp:lastModifiedBy>
  <cp:revision>7</cp:revision>
  <dcterms:created xsi:type="dcterms:W3CDTF">2018-04-04T15:22:18Z</dcterms:created>
  <dcterms:modified xsi:type="dcterms:W3CDTF">2026-04-23T10:33:48Z</dcterms:modified>
</cp:coreProperties>
</file>