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698794"/>
            <a:ext cx="8361229" cy="2098226"/>
          </a:xfrm>
        </p:spPr>
        <p:txBody>
          <a:bodyPr/>
          <a:lstStyle/>
          <a:p>
            <a:r>
              <a:rPr lang="ru-RU" sz="1600" dirty="0"/>
              <a:t>Муниципальное  бюджетное  общественное  учреждение</a:t>
            </a:r>
            <a:br>
              <a:rPr lang="ru-RU" sz="1600" dirty="0"/>
            </a:br>
            <a:r>
              <a:rPr lang="ru-RU" sz="1600" dirty="0"/>
              <a:t>«Черноморская  средняя  школа  № 2  имени  Алексея  Кузьмича Жданова»</a:t>
            </a:r>
            <a:br>
              <a:rPr lang="ru-RU" sz="1600" dirty="0"/>
            </a:br>
            <a:r>
              <a:rPr lang="ru-RU" sz="1600" dirty="0"/>
              <a:t>муниципального  образования  Черноморский  район  Республики Крым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4" y="2797020"/>
            <a:ext cx="6831673" cy="10862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ИНДИВИДУАЛЬНЫЙ ПРОЕКТ </a:t>
            </a:r>
          </a:p>
          <a:p>
            <a:r>
              <a:rPr lang="ru-RU" dirty="0"/>
              <a:t>по дисциплинам «Информатика» и «ОБЖ»</a:t>
            </a:r>
          </a:p>
          <a:p>
            <a:r>
              <a:rPr lang="ru-RU" dirty="0"/>
              <a:t>на тему</a:t>
            </a:r>
          </a:p>
          <a:p>
            <a:r>
              <a:rPr lang="ru-RU" dirty="0"/>
              <a:t>«Влияние технологий на школьное образование: плюсы и минусы»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8446" y="4387414"/>
            <a:ext cx="2575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Работу выполнил:</a:t>
            </a:r>
          </a:p>
          <a:p>
            <a:r>
              <a:rPr lang="ru-RU" sz="1200" dirty="0"/>
              <a:t>Ученик 11-го класса</a:t>
            </a:r>
          </a:p>
          <a:p>
            <a:r>
              <a:rPr lang="ru-RU" sz="1200" dirty="0"/>
              <a:t>Русановский Никита</a:t>
            </a:r>
          </a:p>
          <a:p>
            <a:r>
              <a:rPr lang="ru-RU" sz="1200" dirty="0"/>
              <a:t>Руководитель проекта:</a:t>
            </a:r>
          </a:p>
          <a:p>
            <a:r>
              <a:rPr lang="ru-RU" sz="1200" dirty="0"/>
              <a:t>Чос Вадим Леонидович</a:t>
            </a:r>
          </a:p>
        </p:txBody>
      </p:sp>
    </p:spTree>
    <p:extLst>
      <p:ext uri="{BB962C8B-B14F-4D97-AF65-F5344CB8AC3E}">
        <p14:creationId xmlns:p14="http://schemas.microsoft.com/office/powerpoint/2010/main" val="73569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0" y="469900"/>
            <a:ext cx="10769600" cy="626110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/>
              <a:t>Опрошенные наиболее часто считают, что основные плюсы использования технологий в школе – это повышение эффективности обучения, высокая интуитивность, актуальность, возможность быстро анализировать результаты тестирования обучающихся.</a:t>
            </a:r>
          </a:p>
          <a:p>
            <a:r>
              <a:rPr lang="ru-RU" sz="2600" dirty="0"/>
              <a:t>Половина опрошенных считает, что живое общение с учителем нельзя заменить технологиями, 33 процента затрудняются ответить и 17 процентов считают, что это возможно.</a:t>
            </a:r>
          </a:p>
          <a:p>
            <a:r>
              <a:rPr lang="ru-RU" sz="2600" dirty="0"/>
              <a:t>Участники опроса считают, что технологии экономят время обучения, позволяют привлечь внимание у детей и вызвать в них интерес. Также было отмечено, что они упрощают всю систему образования целиком. Делают процесс удобнее, а также повышают интерактивность обучения</a:t>
            </a:r>
          </a:p>
          <a:p>
            <a:r>
              <a:rPr lang="ru-RU" sz="2600" dirty="0"/>
              <a:t>Половина участников опроса считает, что технологии не поспособствуют уменьшению творческого потенциала, 25% участников затрудняются ответить, 16% считают, что поспособствуют. Остальные же считают, что уже влияют.</a:t>
            </a:r>
          </a:p>
          <a:p>
            <a:r>
              <a:rPr lang="ru-RU" sz="2600" dirty="0"/>
              <a:t>Опрошенные считают, что технологии помогут подобрать наиболее верный подход к обучению для каждого из учеников. Будет проще воспринимать лекционный материал</a:t>
            </a:r>
          </a:p>
          <a:p>
            <a:r>
              <a:rPr lang="ru-RU" sz="2600" dirty="0"/>
              <a:t>Абсолютное большинство опрошенных считают, что технологии сильно упростят процесс обучения для детей с ограниченными способностями.</a:t>
            </a:r>
          </a:p>
          <a:p>
            <a:r>
              <a:rPr lang="ru-RU" sz="2600" dirty="0"/>
              <a:t>Опрошенные выделяют следующие проблемы, которые могут возникнуть при чрезмерном использовании технологий:</a:t>
            </a:r>
          </a:p>
          <a:p>
            <a:pPr lvl="1"/>
            <a:r>
              <a:rPr lang="ru-RU" sz="2600" dirty="0"/>
              <a:t>Ухудшение зрения.</a:t>
            </a:r>
          </a:p>
          <a:p>
            <a:pPr lvl="1"/>
            <a:r>
              <a:rPr lang="ru-RU" sz="2600" dirty="0"/>
              <a:t>Уменьшение количества живого общения.</a:t>
            </a:r>
          </a:p>
          <a:p>
            <a:pPr lvl="1"/>
            <a:r>
              <a:rPr lang="ru-RU" sz="2600" dirty="0"/>
              <a:t>Возможность списывания.</a:t>
            </a:r>
          </a:p>
          <a:p>
            <a:pPr lvl="1"/>
            <a:r>
              <a:rPr lang="ru-RU" sz="2600" dirty="0"/>
              <a:t>Сидячий образ жизни.</a:t>
            </a:r>
          </a:p>
          <a:p>
            <a:pPr lvl="1"/>
            <a:r>
              <a:rPr lang="ru-RU" sz="2600" dirty="0"/>
              <a:t>Ослабевание концентрации на учёбе.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36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по практической части.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Анализ результатов опроса показал, что большинство респондентов считают технологии важным фактором для улучшения качества образования и повышения мотивации учащихся. Преимущества использования технологий включают повышение эффективности обучения, удобство, актуальность и возможность быстрого анализа результатов тестирования. Однако были также отмечены некоторые проблемы, связанные с избыточным использованием технологий, такие как ухудшение зрения, снижение уровня общения и сидячий образ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8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369"/>
            <a:ext cx="12192000" cy="8299269"/>
          </a:xfrm>
        </p:spPr>
      </p:pic>
    </p:spTree>
    <p:extLst>
      <p:ext uri="{BB962C8B-B14F-4D97-AF65-F5344CB8AC3E}">
        <p14:creationId xmlns:p14="http://schemas.microsoft.com/office/powerpoint/2010/main" val="293816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088" y="1876425"/>
            <a:ext cx="9601200" cy="4295775"/>
          </a:xfrm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/>
              <a:t>Тема: «Влияние технологий на школьное образование: плюсы и минусы».</a:t>
            </a:r>
          </a:p>
          <a:p>
            <a:r>
              <a:rPr lang="ru-RU" dirty="0"/>
              <a:t>Цель: изучить влияние технологий на школьное образование и определить их роль в образовательном процессе.</a:t>
            </a:r>
          </a:p>
          <a:p>
            <a:r>
              <a:rPr lang="ru-RU" dirty="0"/>
              <a:t>Задачи:</a:t>
            </a:r>
          </a:p>
          <a:p>
            <a:pPr lvl="1" algn="just"/>
            <a:r>
              <a:rPr lang="ru-RU" dirty="0"/>
              <a:t>Изучить историю развития технологий в образовании</a:t>
            </a:r>
          </a:p>
          <a:p>
            <a:pPr lvl="1"/>
            <a:r>
              <a:rPr lang="ru-RU" dirty="0"/>
              <a:t>Проанализировать преимущества и недостатки использования технологий в школе.</a:t>
            </a:r>
          </a:p>
          <a:p>
            <a:pPr lvl="1"/>
            <a:r>
              <a:rPr lang="ru-RU" dirty="0"/>
              <a:t>Оценить влияние технологий на успеваемость учащихся.</a:t>
            </a:r>
          </a:p>
          <a:p>
            <a:pPr lvl="1"/>
            <a:r>
              <a:rPr lang="ru-RU" dirty="0"/>
              <a:t>Проанализировать мнения людей о внедрении технологий в образование.</a:t>
            </a:r>
          </a:p>
          <a:p>
            <a:pPr lvl="1"/>
            <a:r>
              <a:rPr lang="ru-RU" dirty="0"/>
              <a:t>Разработать рекомендации по оптимальному использованию технологий в школьном образовании.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59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Теоретическая часть. Использование технологий в школе.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10629900" cy="4762500"/>
          </a:xfrm>
        </p:spPr>
        <p:txBody>
          <a:bodyPr>
            <a:normAutofit/>
          </a:bodyPr>
          <a:lstStyle/>
          <a:p>
            <a:r>
              <a:rPr lang="ru-RU" sz="3200" dirty="0"/>
              <a:t>История развития технологий в образовании началась во второй половине XX века, когда началось активное распространение и внедрение технических средств в образовательный процесс. Это способствовало повышению качества образовательных услуг и реализации индивидуальных подходов в обучении.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22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данный момент развитие технологий обучения происходит в следующих областях: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6162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     Использование электронных источников знаний</a:t>
            </a:r>
          </a:p>
          <a:p>
            <a:pPr>
              <a:buFontTx/>
              <a:buChar char="-"/>
            </a:pPr>
            <a:r>
              <a:rPr lang="ru-RU" dirty="0"/>
              <a:t>Доступность и универсальность</a:t>
            </a:r>
          </a:p>
          <a:p>
            <a:pPr>
              <a:buFontTx/>
              <a:buChar char="-"/>
            </a:pPr>
            <a:r>
              <a:rPr lang="ru-RU" dirty="0"/>
              <a:t>Интерактивность и увлекательность</a:t>
            </a:r>
          </a:p>
          <a:p>
            <a:pPr>
              <a:buFontTx/>
              <a:buChar char="-"/>
            </a:pPr>
            <a:r>
              <a:rPr lang="ru-RU" dirty="0"/>
              <a:t>Персонализированный подход</a:t>
            </a:r>
          </a:p>
          <a:p>
            <a:pPr>
              <a:buFontTx/>
              <a:buChar char="-"/>
            </a:pPr>
            <a:r>
              <a:rPr lang="ru-RU" dirty="0" err="1"/>
              <a:t>Мультимедийность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Возможность производить обновления, актуальность</a:t>
            </a:r>
          </a:p>
          <a:p>
            <a:pPr>
              <a:buFontTx/>
              <a:buChar char="-"/>
            </a:pPr>
            <a:r>
              <a:rPr lang="ru-RU" dirty="0"/>
              <a:t>Глобальное сотрудничество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82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279400"/>
            <a:ext cx="9601200" cy="3581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Экологическая устойчивость</a:t>
            </a:r>
          </a:p>
          <a:p>
            <a:pPr>
              <a:buFontTx/>
              <a:buChar char="-"/>
            </a:pPr>
            <a:r>
              <a:rPr lang="ru-RU" dirty="0"/>
              <a:t>Аналитика и отслеживание прогресса</a:t>
            </a:r>
          </a:p>
          <a:p>
            <a:pPr>
              <a:buFontTx/>
              <a:buChar char="-"/>
            </a:pPr>
            <a:r>
              <a:rPr lang="ru-RU" dirty="0"/>
              <a:t>Эффективность и экономия времени</a:t>
            </a:r>
          </a:p>
          <a:p>
            <a:pPr>
              <a:buFontTx/>
              <a:buChar char="-"/>
            </a:pPr>
            <a:r>
              <a:rPr lang="ru-RU" dirty="0"/>
              <a:t>Развитие навыков будущего</a:t>
            </a:r>
          </a:p>
          <a:p>
            <a:pPr>
              <a:buFontTx/>
              <a:buChar char="-"/>
            </a:pPr>
            <a:r>
              <a:rPr lang="ru-RU" dirty="0"/>
              <a:t>Применение онлайн-курсов</a:t>
            </a:r>
          </a:p>
          <a:p>
            <a:pPr>
              <a:buFontTx/>
              <a:buChar char="-"/>
            </a:pPr>
            <a:r>
              <a:rPr lang="ru-RU" dirty="0"/>
              <a:t>Технологии </a:t>
            </a:r>
            <a:r>
              <a:rPr lang="en-US" dirty="0"/>
              <a:t>VR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2" y="2908300"/>
            <a:ext cx="6401674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604" y="118461"/>
            <a:ext cx="10945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успешного использования технологий в образовании важно найти баланс между обучением и отдыхом. Ученики должны устанавливать ограничения на использование технологий и уделять достаточно времени учёбе и развитию навыков. Учителя должны активно применять технологии в учебном процессе, но при этом следить, чтобы ученики не отвлекались от главной цели — получения знаний.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52" y="1998132"/>
            <a:ext cx="69088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4953000"/>
            <a:ext cx="9601200" cy="3581400"/>
          </a:xfrm>
        </p:spPr>
        <p:txBody>
          <a:bodyPr>
            <a:normAutofit/>
          </a:bodyPr>
          <a:lstStyle/>
          <a:p>
            <a:r>
              <a:rPr lang="ru-RU" dirty="0"/>
              <a:t>Чтобы технологии в образовании были эффективны, необходимо соблюдать чёткий баланс между отдыхом, активностями, стандартным обучением и «прогрессивным» обучением.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1066"/>
            <a:ext cx="631190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по теоретической части.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714500"/>
            <a:ext cx="10515600" cy="43561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История развития технологий в образовании началась во второй половине XX века, когда началось активное использование технических средств в учебном процессе. С появлением компьютеров и интернета образование стало более доступным и интерактивным. Современные технологии, такие как электронные учебники, образовательные платформы, виртуальная и дополненная реальность, системы управления обучением, способствуют эффективному обучению, увлекательному изучению материала, персонализированному подходу к учебе и развитию ключевых навыков будущего.</a:t>
            </a:r>
          </a:p>
          <a:p>
            <a:r>
              <a:rPr lang="ru-RU" dirty="0"/>
              <a:t>Системы управления обучением (LMS) позволяют учителям эффективно создавать учебные материалы, проводить оценку и взаимодействовать с учениками и родителями. В образовании и бизнесе LMS используются для управления учебными процессами и корпоративным обучением. Дистанционное обучение через онлайн-платформы позволяет студентам изучать материалы и общаться с преподавателями без посещения учебных заведений. Технологии в школе способствуют активному обучению, автоматизации задач и цифровой грамотности детей. Однако, недостатки включают отвлечение учеников, отрицательное влияние на социализацию и риск обмана при использовании технологий. Важно находить баланс и устанавливать ограничения для успешного использования технологий в образовании.</a:t>
            </a:r>
          </a:p>
          <a:p>
            <a:r>
              <a:rPr lang="ru-RU" dirty="0"/>
              <a:t>Важно использовать технологии в учебе, но не допускать отвлечений. Ученикам нужно устанавливать границы между учёбой и отдыхом, заниматься спортом, развивать творческие способности и поддерживать социальные связи. Учителя должны помогать им находить баланс, заботиться о здоровье и учить расслабляться.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Практическая часть.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ходе практической части мной был проведён опрос. Его темой стало использование технологий в сфере образования. Ознакомимся с анализом результатов по самым важным вопросам.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382417"/>
            <a:ext cx="5435600" cy="31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2177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70</TotalTime>
  <Words>834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Franklin Gothic Book</vt:lpstr>
      <vt:lpstr>Times New Roman</vt:lpstr>
      <vt:lpstr>Crop</vt:lpstr>
      <vt:lpstr>Муниципальное  бюджетное  общественное  учреждение «Черноморская  средняя  школа  № 2  имени  Алексея  Кузьмича Жданова» муниципального  образования  Черноморский  район  Республики Крым</vt:lpstr>
      <vt:lpstr>Введение. </vt:lpstr>
      <vt:lpstr>Теоретическая часть. Использование технологий в школе.</vt:lpstr>
      <vt:lpstr>На данный момент развитие технологий обучения происходит в следующих областях: </vt:lpstr>
      <vt:lpstr>Презентация PowerPoint</vt:lpstr>
      <vt:lpstr>Презентация PowerPoint</vt:lpstr>
      <vt:lpstr>Презентация PowerPoint</vt:lpstr>
      <vt:lpstr>Вывод по теоретической части.</vt:lpstr>
      <vt:lpstr>Практическая часть.</vt:lpstr>
      <vt:lpstr>Презентация PowerPoint</vt:lpstr>
      <vt:lpstr>Вывод по практической части.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общественное  учреждение «Черноморская  средняя  школа  № 2  имени  Алексея  Кузьмича Жданова» муниципального  образования  Черноморский  район  Республики Крым</dc:title>
  <dc:creator>admin</dc:creator>
  <cp:lastModifiedBy>Школа2</cp:lastModifiedBy>
  <cp:revision>7</cp:revision>
  <dcterms:created xsi:type="dcterms:W3CDTF">2024-05-16T23:19:42Z</dcterms:created>
  <dcterms:modified xsi:type="dcterms:W3CDTF">2024-05-17T08:42:22Z</dcterms:modified>
</cp:coreProperties>
</file>