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65" r:id="rId4"/>
    <p:sldId id="261" r:id="rId5"/>
    <p:sldId id="267" r:id="rId6"/>
    <p:sldId id="268" r:id="rId7"/>
    <p:sldId id="269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00FF"/>
    <a:srgbClr val="99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AEFE7-D464-4907-9CB5-B591C969EC88}" type="datetimeFigureOut">
              <a:rPr lang="ru-RU" smtClean="0"/>
              <a:t>23.06.2023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EEFAD4-DE1D-43AE-87BA-261E0B38135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702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9411A1-105D-9B83-8E30-B073DB0B3E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F73F353-E5CF-9C65-2A09-E71C7AED07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0798AED-995D-EE1B-E420-5ED04069F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4D9F7F-2AF9-4983-904F-06D3F4AF7C5B}" type="datetime1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8DC5783-33EE-5245-414E-14CB2831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837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AD1D8-03F9-C447-54F7-B968AD3C92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AC456F-1B80-D766-3E1A-E5C677C170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67BD24-1B26-910D-5282-36ACD249AD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59C77-9540-4F95-B8B9-50180C8E1478}" type="datetime1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C7DDBB5-78FD-55F1-9497-71B390DD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67B992A-6683-934A-C3D5-714CDE2E24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36480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86A910-2580-0717-7E9E-D01F02F0D3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9DBBD8B-3113-33A2-78D9-F3DA1CFC45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28196D-CDE5-F3DF-E055-BA4A17566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897E7C-55FC-4E75-9438-E0C97D589DB5}" type="datetime1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84FB992-82F6-A233-8855-F7530A2BAF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B787E3-9E6F-A77F-329E-69D7778FAB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7098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2FEF3-23DD-E6CE-A795-EDAF7A90D9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1F2A99F-987A-231F-5DFD-E72D537ED4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EA8C99-824C-6011-8D69-A33A7057A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67D97-F8DA-468B-AB34-2D2A8ECD5F55}" type="datetime1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632FF3-B67E-45F4-A3D4-0BC08FBEF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2C0DC8-0445-0075-84FE-5221DE51CB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8934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A7C9C77-F210-8E41-D111-7CEAF528A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AF0216-3B05-63DF-39F9-4814479E1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77427C3-8ED7-E3F0-D7D4-0C591676E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C50B0D-AE2E-497C-87F7-FAC5F372E239}" type="datetime1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6FBF78-0E5C-08F7-DD89-37F39F851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5C1F9F6-B0AB-977D-8F73-33BB0DA47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0390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7A311C-222A-F3F5-C1FF-265B8ACD4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24A67FC-5461-0EE8-AE3C-CE705334E1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610E5E6-72F7-0D09-8C7A-1EFEF6A0D3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1EB7F4F-D83B-61A4-CBF4-6B6099B4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8B248-F3E6-4873-BFAB-6848E04A4A78}" type="datetime1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4CEEB79-5D73-400A-C7A0-A5E2E9ECB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32EB5FAD-7D3C-309A-84E0-317080E00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545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3F41C1-70A2-39F2-36BB-48866441D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AD3E2E9-2D53-3290-08A3-B59672F0C7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5077084-F0ED-69EC-3FE3-0D96D38D4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043FDB0-3DA3-BA06-A468-706B59D76D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2A039383-96A1-0144-1106-DF81519A80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5C1F382B-216E-B80C-3CE5-065C81D2A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99275-3AC9-4587-B550-D6B14CFEEA53}" type="datetime1">
              <a:rPr lang="ru-RU" smtClean="0"/>
              <a:t>23.06.2023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AE7DB344-0840-C710-9265-D2D4C25A6F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D0534354-E2E1-8F96-C824-F6B8EDC27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6583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793426-9DBC-C756-AD78-6C99A3255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FA10250-5208-227B-1778-0B77CF2A2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C68A7-9862-49E9-8676-2D90EC8F7D9E}" type="datetime1">
              <a:rPr lang="ru-RU" smtClean="0"/>
              <a:t>23.06.2023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7AA160B-6D62-8069-A8F8-1652868A6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90A1E754-42E4-C601-DE38-C4050609A8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812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BDD5760-E301-F1FF-9553-1C8337638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1851D-74C1-4E26-B1DB-9F274DF75414}" type="datetime1">
              <a:rPr lang="ru-RU" smtClean="0"/>
              <a:t>23.06.2023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FB8FAAA-0BA7-EA09-8C6C-7962EC7ADC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E1585D37-758E-C11D-B464-7A7EB6D657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9411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7DC71D-861E-2594-1B93-24B4FF38F5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C4D6C9-5795-ACAA-EE44-B8EE44EF41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19D80AB-4F7E-7A97-D3D4-8FBDC2A0A5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5F0730F-7973-5B85-1D55-6C90DFD2E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4B631-8727-4840-90C2-8B183811BFB8}" type="datetime1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4B09277-C4CF-AC91-5B78-232C3A39F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F91A81DB-BB4E-99A5-00F9-1AC9CF5AA3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833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72E1DA-0182-B29B-7876-E603547BF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E438E51-4B7C-A9ED-DAEB-3EB6F47FF6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82B42B2-3BFC-3056-684E-BFD5EE1766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72C859-6C7F-92A3-6D64-759AAA22B2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B9F64E-C706-4286-8FB0-7502A4CE8EDD}" type="datetime1">
              <a:rPr lang="ru-RU" smtClean="0"/>
              <a:t>23.06.2023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9AB1A4-420D-DD0F-CF6A-111B6206E9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06513D55-B30B-279F-9B84-337AE8FE37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820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E7E4E3-FF68-D530-F2C8-D8F9A57587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B9D3A7D-72F8-2DF2-4AE8-C2130FAD9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29CA1F-6609-0D09-A583-84A5338C08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63CC88-57B5-4DCF-8B90-B2AC041FEBE8}" type="datetime1">
              <a:rPr lang="ru-RU" smtClean="0"/>
              <a:t>23.06.2023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4F95C99-ECA7-6958-89F4-3BE78135F9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96BF69B8-DE2C-5CB4-83A5-124CDC03D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609" y="6044707"/>
            <a:ext cx="689957" cy="556781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ru-RU" dirty="0"/>
          </a:p>
          <a:p>
            <a:fld id="{CBF25920-2E61-477F-90A2-F56B2441833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06727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&#1088;82.&#1085;&#1072;&#1074;&#1080;&#1075;&#1072;&#1090;&#1086;&#1088;.&#1076;&#1077;&#1090;&#1080;/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5709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E5F0FE2-E4A4-3C1D-F952-E418DFBDC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ru-RU"/>
          </a:p>
          <a:p>
            <a:fld id="{CBF25920-2E61-477F-90A2-F56B24418335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36F9F-D685-A7EA-B6F4-B65C0E463EB8}"/>
              </a:ext>
            </a:extLst>
          </p:cNvPr>
          <p:cNvSpPr txBox="1"/>
          <p:nvPr/>
        </p:nvSpPr>
        <p:spPr>
          <a:xfrm>
            <a:off x="1526796" y="93721"/>
            <a:ext cx="83664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200"/>
              <a:tabLst>
                <a:tab pos="1424305" algn="l"/>
              </a:tabLst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Регистрация</a:t>
            </a:r>
            <a:r>
              <a:rPr lang="ru-RU" sz="2400" b="1" spc="-1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личного</a:t>
            </a: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кабинета</a:t>
            </a:r>
            <a:r>
              <a:rPr lang="ru-RU" sz="2400" b="1" spc="-1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родителя</a:t>
            </a:r>
            <a:r>
              <a:rPr lang="ru-RU" sz="2400" b="1" spc="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</a:t>
            </a:r>
          </a:p>
          <a:p>
            <a:pPr lvl="0" algn="ctr">
              <a:buSzPts val="1200"/>
              <a:tabLst>
                <a:tab pos="142430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АИС «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Навигаторе»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49F65F-9300-1AC3-988C-CD1DDA7EADD5}"/>
              </a:ext>
            </a:extLst>
          </p:cNvPr>
          <p:cNvSpPr txBox="1"/>
          <p:nvPr/>
        </p:nvSpPr>
        <p:spPr>
          <a:xfrm>
            <a:off x="510138" y="764026"/>
            <a:ext cx="10992049" cy="13622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67945" indent="449580" algn="just">
              <a:lnSpc>
                <a:spcPct val="97000"/>
              </a:lnSpc>
              <a:spcBef>
                <a:spcPts val="855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Шаг 1.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Перейти на сайт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«Навигатор дополнительного образования Республики</a:t>
            </a:r>
            <a:r>
              <a:rPr lang="ru-RU" sz="1800" b="1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Крым»</a:t>
            </a:r>
            <a:r>
              <a:rPr lang="ru-RU" sz="20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ru-RU" sz="20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используя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поисковую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строку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браузера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или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перейдя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сайт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прямой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ссылке: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u="sng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https://р82.навигатор.дети</a:t>
            </a:r>
            <a:endParaRPr lang="ru-RU" sz="16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554990" algn="just">
              <a:spcBef>
                <a:spcPts val="725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Шаг</a:t>
            </a:r>
            <a:r>
              <a:rPr lang="ru-RU" sz="1800" b="1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</a:t>
            </a:r>
            <a:r>
              <a:rPr lang="ru-RU" sz="1800" b="1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Нажать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кнопку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«Регистрация»</a:t>
            </a:r>
            <a:r>
              <a:rPr lang="ru-RU" sz="1800" b="1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правом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верхнем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углу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экрана (рис.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1).</a:t>
            </a:r>
          </a:p>
          <a:p>
            <a:pPr marL="554990" algn="just">
              <a:spcBef>
                <a:spcPts val="725"/>
              </a:spcBef>
              <a:spcAft>
                <a:spcPts val="0"/>
              </a:spcAft>
            </a:pP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AE01FF4-80CA-76BC-6388-B785263B0C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304" y="1916406"/>
            <a:ext cx="6610525" cy="417756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D49FA9B-A53C-5370-E5B3-1843E15AC855}"/>
              </a:ext>
            </a:extLst>
          </p:cNvPr>
          <p:cNvSpPr txBox="1"/>
          <p:nvPr/>
        </p:nvSpPr>
        <p:spPr>
          <a:xfrm>
            <a:off x="8740047" y="5755420"/>
            <a:ext cx="10395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3861355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E5F0FE2-E4A4-3C1D-F952-E418DFBDC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ru-RU"/>
          </a:p>
          <a:p>
            <a:fld id="{CBF25920-2E61-477F-90A2-F56B24418335}" type="slidenum">
              <a:rPr lang="ru-RU" smtClean="0"/>
              <a:pPr/>
              <a:t>3</a:t>
            </a:fld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49F65F-9300-1AC3-988C-CD1DDA7EADD5}"/>
              </a:ext>
            </a:extLst>
          </p:cNvPr>
          <p:cNvSpPr txBox="1"/>
          <p:nvPr/>
        </p:nvSpPr>
        <p:spPr>
          <a:xfrm>
            <a:off x="493360" y="453634"/>
            <a:ext cx="10992049" cy="4298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4990" algn="just">
              <a:lnSpc>
                <a:spcPts val="1445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Шаг 3. </a:t>
            </a:r>
            <a:r>
              <a:rPr lang="ru-RU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Заполнить</a:t>
            </a:r>
            <a:r>
              <a:rPr lang="ru-RU" spc="-1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все</a:t>
            </a:r>
            <a:r>
              <a:rPr lang="ru-RU" spc="-8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обязательные</a:t>
            </a:r>
            <a:r>
              <a:rPr lang="ru-RU" spc="-9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поля</a:t>
            </a:r>
            <a:r>
              <a:rPr lang="ru-RU" spc="-1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pc="-9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регистрационной</a:t>
            </a:r>
            <a:r>
              <a:rPr lang="ru-RU" spc="-1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форме,</a:t>
            </a:r>
            <a:r>
              <a:rPr lang="ru-RU" spc="-1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используя</a:t>
            </a:r>
            <a:r>
              <a:rPr lang="ru-RU" spc="-9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подсказки:</a:t>
            </a: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городской</a:t>
            </a:r>
            <a:r>
              <a:rPr lang="ru-RU" spc="5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округ</a:t>
            </a:r>
            <a:r>
              <a:rPr lang="ru-RU" spc="6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или</a:t>
            </a:r>
            <a:r>
              <a:rPr lang="ru-RU" spc="4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муниципальный</a:t>
            </a:r>
            <a:r>
              <a:rPr lang="ru-RU" spc="5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район,</a:t>
            </a:r>
            <a:r>
              <a:rPr lang="ru-RU" spc="4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где</a:t>
            </a:r>
            <a:r>
              <a:rPr lang="ru-RU" spc="8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проживает</a:t>
            </a:r>
            <a:r>
              <a:rPr lang="ru-RU" spc="5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родитель</a:t>
            </a:r>
            <a:r>
              <a:rPr lang="ru-RU" spc="6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(выбрать</a:t>
            </a:r>
            <a:r>
              <a:rPr lang="ru-RU" spc="5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нужный</a:t>
            </a:r>
            <a:r>
              <a:rPr lang="ru-RU" spc="-36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из</a:t>
            </a:r>
            <a:r>
              <a:rPr lang="ru-RU" spc="-5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выпадающего</a:t>
            </a:r>
            <a:r>
              <a:rPr lang="ru-RU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списка);</a:t>
            </a: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фамилию, имя, отчество (родителя);</a:t>
            </a: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омер мобильного телефона родителя для связи;</a:t>
            </a: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действующий адрес электронной почты родителя;</a:t>
            </a:r>
          </a:p>
          <a:p>
            <a:pPr marL="342900" marR="67310" indent="-342900" algn="just"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пароль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(придумать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ввести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самостоятельно);</a:t>
            </a:r>
          </a:p>
          <a:p>
            <a:pPr marL="342900" marR="67310" indent="-342900" algn="just"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поставить</a:t>
            </a:r>
            <a:r>
              <a:rPr lang="ru-RU" spc="5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отметку</a:t>
            </a:r>
            <a:r>
              <a:rPr lang="ru-RU" spc="6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pc="5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виде</a:t>
            </a:r>
            <a:r>
              <a:rPr lang="ru-RU" spc="260" dirty="0">
                <a:solidFill>
                  <a:srgbClr val="16C50C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pc="5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поле</a:t>
            </a:r>
            <a:r>
              <a:rPr lang="ru-RU" spc="6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«Я</a:t>
            </a:r>
            <a:r>
              <a:rPr lang="ru-RU" b="1" spc="6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ознакомлен</a:t>
            </a:r>
            <a:r>
              <a:rPr lang="ru-RU" b="1" spc="5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b="1" spc="7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выражаю</a:t>
            </a:r>
            <a:r>
              <a:rPr lang="ru-RU" b="1" spc="4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согласие»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  <a:r>
              <a:rPr lang="ru-RU" spc="5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После внимательной проверки правильности заполнения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данных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родителя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нажать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кнопку </a:t>
            </a:r>
            <a:r>
              <a:rPr lang="ru-RU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«Зарегистрироваться»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).</a:t>
            </a:r>
          </a:p>
          <a:p>
            <a:pPr marL="342900" marR="67310" indent="-342900" algn="just"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endParaRPr lang="ru-RU" b="1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67310" indent="-342900" algn="just"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endParaRPr lang="ru-RU" sz="16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endParaRPr lang="ru-RU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554990" algn="just">
              <a:spcBef>
                <a:spcPts val="725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49FA9B-A53C-5370-E5B3-1843E15AC855}"/>
              </a:ext>
            </a:extLst>
          </p:cNvPr>
          <p:cNvSpPr txBox="1"/>
          <p:nvPr/>
        </p:nvSpPr>
        <p:spPr>
          <a:xfrm>
            <a:off x="10031951" y="6301976"/>
            <a:ext cx="10395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</a:t>
            </a:r>
            <a:r>
              <a:rPr lang="ru-RU" sz="16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</a:t>
            </a:r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ис.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</a:t>
            </a:r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endParaRPr lang="ru-RU" sz="160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1AB2F70-C176-217C-5B10-ACFB65A26C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42355" y="2918235"/>
            <a:ext cx="3457990" cy="372229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D3A7686-2229-EF40-DFBB-91836A0A0636}"/>
              </a:ext>
            </a:extLst>
          </p:cNvPr>
          <p:cNvSpPr txBox="1"/>
          <p:nvPr/>
        </p:nvSpPr>
        <p:spPr>
          <a:xfrm>
            <a:off x="493360" y="3064379"/>
            <a:ext cx="6094602" cy="21595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66040" indent="449580" algn="just">
              <a:spcBef>
                <a:spcPts val="1045"/>
              </a:spcBef>
              <a:spcAft>
                <a:spcPts val="0"/>
              </a:spcAft>
            </a:pPr>
            <a:r>
              <a:rPr lang="ru-RU" sz="18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Обращаем ваше внимание!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 важность правильного и корректного ввода данных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родителя, адреса электронной почты! </a:t>
            </a:r>
          </a:p>
          <a:p>
            <a:pPr marL="105410" marR="66040" indent="449580" algn="just">
              <a:spcBef>
                <a:spcPts val="1045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После успешной регистрации на указанный адрес электронной почты родителя поступит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сообщение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от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службы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поддержки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Навигатора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ссылкой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для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подтверждения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адреса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электронной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почты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родителя.</a:t>
            </a:r>
          </a:p>
        </p:txBody>
      </p:sp>
    </p:spTree>
    <p:extLst>
      <p:ext uri="{BB962C8B-B14F-4D97-AF65-F5344CB8AC3E}">
        <p14:creationId xmlns:p14="http://schemas.microsoft.com/office/powerpoint/2010/main" val="3203068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61613BCF-50D6-D3A2-8F99-1F58785BD8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ru-RU"/>
          </a:p>
          <a:p>
            <a:fld id="{CBF25920-2E61-477F-90A2-F56B24418335}" type="slidenum">
              <a:rPr lang="ru-RU" smtClean="0"/>
              <a:pPr/>
              <a:t>4</a:t>
            </a:fld>
            <a:endParaRPr lang="ru-RU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8EB6AA4-9F69-4D57-30A6-1E9A57A076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64004" y="2433586"/>
            <a:ext cx="11999248" cy="48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25AE9C-565E-1575-D84E-8E63CB236FE5}"/>
              </a:ext>
            </a:extLst>
          </p:cNvPr>
          <p:cNvSpPr txBox="1"/>
          <p:nvPr/>
        </p:nvSpPr>
        <p:spPr>
          <a:xfrm>
            <a:off x="8201201" y="5706153"/>
            <a:ext cx="10395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2)</a:t>
            </a:r>
            <a:endParaRPr lang="ru-RU" sz="16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4FD077F-E3BA-D420-401D-5CBBC03867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8544" y="1640793"/>
            <a:ext cx="2747127" cy="40653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B3C4C37D-AAD6-6D2A-CB49-C44799176F2B}"/>
              </a:ext>
            </a:extLst>
          </p:cNvPr>
          <p:cNvSpPr txBox="1"/>
          <p:nvPr/>
        </p:nvSpPr>
        <p:spPr>
          <a:xfrm>
            <a:off x="1384419" y="416678"/>
            <a:ext cx="818959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можно зарегистрироваться через «Госуслуги»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73B3909-8884-794D-F536-C04C44356F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68" y="1743851"/>
            <a:ext cx="5089045" cy="3696087"/>
          </a:xfrm>
          <a:prstGeom prst="rect">
            <a:avLst/>
          </a:prstGeom>
        </p:spPr>
      </p:pic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79B6D13A-3A6B-FE9C-BF66-2D5EBD8F6461}"/>
              </a:ext>
            </a:extLst>
          </p:cNvPr>
          <p:cNvSpPr/>
          <p:nvPr/>
        </p:nvSpPr>
        <p:spPr>
          <a:xfrm>
            <a:off x="6298250" y="3438355"/>
            <a:ext cx="640935" cy="5159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8AD6664-CDA7-EE40-F579-89368EFA1CAE}"/>
              </a:ext>
            </a:extLst>
          </p:cNvPr>
          <p:cNvSpPr txBox="1"/>
          <p:nvPr/>
        </p:nvSpPr>
        <p:spPr>
          <a:xfrm>
            <a:off x="698768" y="1097520"/>
            <a:ext cx="53494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1.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Нажать кнопку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«Вход через Госуслуги»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(рис.1)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627E7CE-2CCD-933B-6C53-EC58FEEA7BBE}"/>
              </a:ext>
            </a:extLst>
          </p:cNvPr>
          <p:cNvSpPr txBox="1"/>
          <p:nvPr/>
        </p:nvSpPr>
        <p:spPr>
          <a:xfrm>
            <a:off x="2840176" y="5439938"/>
            <a:ext cx="1039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spc="-1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endParaRPr lang="ru-RU" sz="1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2A926D7-A516-DBBD-C097-FF55A1ED00C4}"/>
              </a:ext>
            </a:extLst>
          </p:cNvPr>
          <p:cNvSpPr txBox="1"/>
          <p:nvPr/>
        </p:nvSpPr>
        <p:spPr>
          <a:xfrm>
            <a:off x="6154483" y="1043705"/>
            <a:ext cx="40934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Шаг 2.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Ввести логин и пароль от Госуслуг и нажать клавишу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«Войти»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(рис.2)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63238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E5F0FE2-E4A4-3C1D-F952-E418DFBDC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ru-RU"/>
          </a:p>
          <a:p>
            <a:fld id="{CBF25920-2E61-477F-90A2-F56B24418335}" type="slidenum">
              <a:rPr lang="ru-RU" smtClean="0"/>
              <a:pPr/>
              <a:t>5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36F9F-D685-A7EA-B6F4-B65C0E463EB8}"/>
              </a:ext>
            </a:extLst>
          </p:cNvPr>
          <p:cNvSpPr txBox="1"/>
          <p:nvPr/>
        </p:nvSpPr>
        <p:spPr>
          <a:xfrm>
            <a:off x="1526796" y="93721"/>
            <a:ext cx="83664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200"/>
              <a:tabLst>
                <a:tab pos="1424305" algn="l"/>
              </a:tabLst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Регистрация</a:t>
            </a:r>
            <a:r>
              <a:rPr lang="ru-RU" sz="2400" b="1" spc="-1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ребенка в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личном</a:t>
            </a: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кабинете</a:t>
            </a:r>
            <a:r>
              <a:rPr lang="ru-RU" sz="2400" b="1" spc="-1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родителя</a:t>
            </a:r>
            <a:r>
              <a:rPr lang="ru-RU" sz="2400" b="1" spc="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     </a:t>
            </a:r>
          </a:p>
          <a:p>
            <a:pPr lvl="0" algn="ctr">
              <a:buSzPts val="1200"/>
              <a:tabLst>
                <a:tab pos="1424305" algn="l"/>
              </a:tabLst>
            </a:pPr>
            <a:r>
              <a:rPr lang="ru-RU" sz="2400" b="1" spc="-5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АИС «</a:t>
            </a: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Навигаторе»</a:t>
            </a:r>
            <a:endParaRPr lang="ru-RU" sz="2400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49F65F-9300-1AC3-988C-CD1DDA7EADD5}"/>
              </a:ext>
            </a:extLst>
          </p:cNvPr>
          <p:cNvSpPr txBox="1"/>
          <p:nvPr/>
        </p:nvSpPr>
        <p:spPr>
          <a:xfrm>
            <a:off x="510138" y="764026"/>
            <a:ext cx="10992049" cy="982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8480" marR="50165" algn="just"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Шаг 1.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Авторизоваться</a:t>
            </a:r>
            <a:r>
              <a:rPr lang="ru-RU" sz="1800" spc="56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</a:t>
            </a:r>
            <a:r>
              <a:rPr lang="ru-RU" sz="1800" spc="57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сайте</a:t>
            </a:r>
            <a:r>
              <a:rPr lang="ru-RU" sz="1800" spc="57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Навигатора</a:t>
            </a:r>
            <a:r>
              <a:rPr lang="ru-RU" sz="1800" spc="59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u="sng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https://р82.навигатор.дети</a:t>
            </a:r>
            <a:r>
              <a:rPr lang="ru-RU" sz="1800" spc="395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нажав</a:t>
            </a:r>
            <a:r>
              <a:rPr lang="ru-RU" sz="1800" spc="56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</a:t>
            </a:r>
          </a:p>
          <a:p>
            <a:pPr marL="105410" algn="just">
              <a:spcBef>
                <a:spcPts val="5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«Вход»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ввести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указанные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поля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логин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пароль,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нажать</a:t>
            </a:r>
            <a:r>
              <a:rPr lang="ru-RU" sz="1800" spc="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«Войти»</a:t>
            </a:r>
            <a:r>
              <a:rPr lang="ru-RU" sz="1800" b="1" spc="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1).</a:t>
            </a:r>
          </a:p>
          <a:p>
            <a:pPr marL="554990" algn="just">
              <a:spcBef>
                <a:spcPts val="725"/>
              </a:spcBef>
              <a:spcAft>
                <a:spcPts val="0"/>
              </a:spcAft>
            </a:pP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D49FA9B-A53C-5370-E5B3-1843E15AC855}"/>
              </a:ext>
            </a:extLst>
          </p:cNvPr>
          <p:cNvSpPr txBox="1"/>
          <p:nvPr/>
        </p:nvSpPr>
        <p:spPr>
          <a:xfrm>
            <a:off x="2672092" y="3671887"/>
            <a:ext cx="103952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6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spc="-1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</a:t>
            </a:r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endParaRPr lang="ru-RU" sz="160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2D8415C-BB06-8470-8E83-4DFCD8A980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9811" y="1431516"/>
            <a:ext cx="5249111" cy="2286492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39A8A54-2E62-E17C-9532-3C6BC0E1F3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61176"/>
            <a:ext cx="5511262" cy="370059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89B1E2B-5728-B5CC-FA89-88DDA61461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738" y="4562124"/>
            <a:ext cx="5249111" cy="1938696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21825CC6-E6A2-F4C9-A137-438C57279EC1}"/>
              </a:ext>
            </a:extLst>
          </p:cNvPr>
          <p:cNvSpPr txBox="1"/>
          <p:nvPr/>
        </p:nvSpPr>
        <p:spPr>
          <a:xfrm>
            <a:off x="5938922" y="1431516"/>
            <a:ext cx="4878031" cy="62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67945" indent="449580" algn="just">
              <a:lnSpc>
                <a:spcPct val="97000"/>
              </a:lnSpc>
              <a:spcBef>
                <a:spcPts val="855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Шаг</a:t>
            </a:r>
            <a:r>
              <a:rPr lang="ru-RU" sz="1800" b="1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</a:t>
            </a:r>
            <a:r>
              <a:rPr lang="ru-RU" sz="1800" b="1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Нажать</a:t>
            </a:r>
            <a:r>
              <a:rPr lang="ru-RU" sz="1800" spc="-3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ФИО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для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входа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личный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кабинет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2).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0C97E3-1377-01E4-BF81-219CFEAA9366}"/>
              </a:ext>
            </a:extLst>
          </p:cNvPr>
          <p:cNvSpPr txBox="1"/>
          <p:nvPr/>
        </p:nvSpPr>
        <p:spPr>
          <a:xfrm>
            <a:off x="3475522" y="6471406"/>
            <a:ext cx="97696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6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600" spc="-2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</a:t>
            </a:r>
            <a:r>
              <a:rPr lang="ru-RU" sz="16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endParaRPr lang="ru-RU" sz="16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1080FBA-48CB-79DE-9855-10B2C71B6E69}"/>
              </a:ext>
            </a:extLst>
          </p:cNvPr>
          <p:cNvSpPr txBox="1"/>
          <p:nvPr/>
        </p:nvSpPr>
        <p:spPr>
          <a:xfrm>
            <a:off x="510138" y="3932464"/>
            <a:ext cx="5428784" cy="62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67945" indent="449580" algn="just">
              <a:lnSpc>
                <a:spcPct val="97000"/>
              </a:lnSpc>
              <a:spcBef>
                <a:spcPts val="855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Шаг</a:t>
            </a:r>
            <a:r>
              <a:rPr lang="ru-RU" sz="1800" b="1" spc="-3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3.</a:t>
            </a:r>
            <a:r>
              <a:rPr lang="ru-RU" sz="1800" b="1" spc="-2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личном</a:t>
            </a:r>
            <a:r>
              <a:rPr lang="ru-RU" sz="1800" spc="-3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кабинете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800" spc="-3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разделе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«Ваши</a:t>
            </a:r>
            <a:r>
              <a:rPr lang="ru-RU" sz="1800" b="1" spc="-4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дети»</a:t>
            </a:r>
            <a:r>
              <a:rPr lang="ru-RU" sz="1800" b="1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нажать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+</a:t>
            </a:r>
            <a:r>
              <a:rPr lang="ru-RU" sz="1800" b="1" spc="-2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«Добавить</a:t>
            </a:r>
            <a:r>
              <a:rPr lang="ru-RU" sz="1800" b="1" spc="-2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ребенка»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(рис.3)</a:t>
            </a:r>
            <a:endParaRPr lang="ru-RU" sz="16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C20F6A-EE29-1754-6C7C-2444A3909D40}"/>
              </a:ext>
            </a:extLst>
          </p:cNvPr>
          <p:cNvSpPr txBox="1"/>
          <p:nvPr/>
        </p:nvSpPr>
        <p:spPr>
          <a:xfrm>
            <a:off x="8581369" y="5675375"/>
            <a:ext cx="103952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95178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E5F0FE2-E4A4-3C1D-F952-E418DFBDC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ru-RU"/>
          </a:p>
          <a:p>
            <a:fld id="{CBF25920-2E61-477F-90A2-F56B24418335}" type="slidenum">
              <a:rPr lang="ru-RU" smtClean="0"/>
              <a:pPr/>
              <a:t>6</a:t>
            </a:fld>
            <a:endParaRPr lang="ru-RU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49F65F-9300-1AC3-988C-CD1DDA7EADD5}"/>
              </a:ext>
            </a:extLst>
          </p:cNvPr>
          <p:cNvSpPr txBox="1"/>
          <p:nvPr/>
        </p:nvSpPr>
        <p:spPr>
          <a:xfrm>
            <a:off x="493361" y="453634"/>
            <a:ext cx="5602640" cy="3377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54990" algn="just">
              <a:lnSpc>
                <a:spcPts val="1445"/>
              </a:lnSpc>
              <a:spcBef>
                <a:spcPts val="5"/>
              </a:spcBef>
            </a:pP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Шаг 4.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 открывшейся форме ввести: </a:t>
            </a:r>
          </a:p>
          <a:p>
            <a:pPr marL="285750" lvl="0" indent="-285750" algn="just">
              <a:spcBef>
                <a:spcPts val="5"/>
              </a:spcBef>
              <a:buSzPts val="1200"/>
              <a:buFont typeface="Wingdings" panose="05000000000000000000" pitchFamily="2" charset="2"/>
              <a:buChar char="Ø"/>
              <a:tabLst>
                <a:tab pos="65786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фамилию,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имя,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отчество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(ребенка);</a:t>
            </a:r>
          </a:p>
          <a:p>
            <a:pPr marL="285750" lvl="0" indent="-285750" algn="just">
              <a:spcBef>
                <a:spcPts val="5"/>
              </a:spcBef>
              <a:buSzPts val="1200"/>
              <a:buFont typeface="Wingdings" panose="05000000000000000000" pitchFamily="2" charset="2"/>
              <a:buChar char="Ø"/>
              <a:tabLst>
                <a:tab pos="65786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дату/месяц/год</a:t>
            </a:r>
            <a:r>
              <a:rPr lang="ru-RU" sz="1800" spc="-2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рождения</a:t>
            </a:r>
            <a:r>
              <a:rPr lang="ru-RU" sz="1800" spc="-1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(ребенка);</a:t>
            </a:r>
          </a:p>
          <a:p>
            <a:pPr marL="285750" lvl="0" indent="-285750" algn="just">
              <a:spcBef>
                <a:spcPts val="5"/>
              </a:spcBef>
              <a:buSzPts val="1200"/>
              <a:buFont typeface="Wingdings" panose="05000000000000000000" pitchFamily="2" charset="2"/>
              <a:buChar char="Ø"/>
              <a:tabLst>
                <a:tab pos="657860" algn="l"/>
              </a:tabLst>
            </a:pP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указать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пол</a:t>
            </a:r>
            <a:r>
              <a:rPr lang="ru-RU" sz="1800" spc="-1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ребенка.</a:t>
            </a:r>
          </a:p>
          <a:p>
            <a:pPr lvl="0" algn="just">
              <a:spcBef>
                <a:spcPts val="5"/>
              </a:spcBef>
              <a:buSzPts val="1200"/>
              <a:tabLst>
                <a:tab pos="657860" algn="l"/>
              </a:tabLst>
            </a:pP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Проверить правильность введённых данных и нажать «Сохранить»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 4).</a:t>
            </a:r>
          </a:p>
          <a:p>
            <a:pPr marR="67310" algn="just">
              <a:buSzPts val="1200"/>
              <a:tabLst>
                <a:tab pos="667385" algn="l"/>
              </a:tabLst>
            </a:pPr>
            <a:endParaRPr lang="ru-RU" b="1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67310" indent="-342900" algn="just"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endParaRPr lang="ru-RU" sz="1600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endParaRPr lang="ru-RU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342900" marR="67310" lvl="0" indent="-342900" algn="just">
              <a:spcAft>
                <a:spcPts val="0"/>
              </a:spcAft>
              <a:buSzPts val="1200"/>
              <a:buFont typeface="Wingdings" panose="05000000000000000000" pitchFamily="2" charset="2"/>
              <a:buChar char="Ø"/>
              <a:tabLst>
                <a:tab pos="667385" algn="l"/>
              </a:tabLst>
            </a:pPr>
            <a:endParaRPr lang="ru-RU" dirty="0"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554990" algn="just">
              <a:spcBef>
                <a:spcPts val="725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F22D9E7-AC04-E948-823D-197A398018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3361" y="2075570"/>
            <a:ext cx="5171989" cy="370059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7BA23FE2-725B-C11E-D9F3-8EBFB3457A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5999" y="1103229"/>
            <a:ext cx="5027803" cy="370607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3EF7E0CD-03D0-F801-5B43-DAC14E388BD3}"/>
              </a:ext>
            </a:extLst>
          </p:cNvPr>
          <p:cNvSpPr txBox="1"/>
          <p:nvPr/>
        </p:nvSpPr>
        <p:spPr>
          <a:xfrm>
            <a:off x="5824226" y="385065"/>
            <a:ext cx="4878031" cy="62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67945" indent="449580" algn="just">
              <a:lnSpc>
                <a:spcPct val="97000"/>
              </a:lnSpc>
              <a:spcBef>
                <a:spcPts val="855"/>
              </a:spcBef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Данные о ребенке будут добавлены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личный</a:t>
            </a:r>
            <a:r>
              <a:rPr lang="ru-RU" sz="1800" spc="-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кабинет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C21D3D2-5540-E2CE-054A-210D6A83AC91}"/>
              </a:ext>
            </a:extLst>
          </p:cNvPr>
          <p:cNvSpPr txBox="1"/>
          <p:nvPr/>
        </p:nvSpPr>
        <p:spPr>
          <a:xfrm>
            <a:off x="5488832" y="5280775"/>
            <a:ext cx="4878031" cy="62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67945" indent="449580" algn="ctr">
              <a:lnSpc>
                <a:spcPct val="97000"/>
              </a:lnSpc>
              <a:spcBef>
                <a:spcPts val="855"/>
              </a:spcBef>
              <a:spcAft>
                <a:spcPts val="0"/>
              </a:spcAft>
            </a:pP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Если у родителя несколько детей</a:t>
            </a:r>
            <a:r>
              <a:rPr lang="ru-RU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нужно повторить </a:t>
            </a:r>
            <a:r>
              <a:rPr lang="ru-RU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3 и 4 шаги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3A849B2-13B9-D6C4-BB05-33FB7E5DC3FB}"/>
              </a:ext>
            </a:extLst>
          </p:cNvPr>
          <p:cNvSpPr txBox="1"/>
          <p:nvPr/>
        </p:nvSpPr>
        <p:spPr>
          <a:xfrm>
            <a:off x="8036905" y="4707660"/>
            <a:ext cx="9710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</a:t>
            </a:r>
            <a:r>
              <a:rPr lang="ru-RU" sz="1800" spc="-2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5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)</a:t>
            </a:r>
            <a:endParaRPr lang="ru-RU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284F070-0464-45E0-1A45-301F6AA26122}"/>
              </a:ext>
            </a:extLst>
          </p:cNvPr>
          <p:cNvSpPr txBox="1"/>
          <p:nvPr/>
        </p:nvSpPr>
        <p:spPr>
          <a:xfrm>
            <a:off x="2309070" y="5675375"/>
            <a:ext cx="10549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(рис. 4)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1528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BE5F0FE2-E4A4-3C1D-F952-E418DFBDCB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endParaRPr lang="ru-RU"/>
          </a:p>
          <a:p>
            <a:fld id="{CBF25920-2E61-477F-90A2-F56B24418335}" type="slidenum">
              <a:rPr lang="ru-RU" smtClean="0"/>
              <a:pPr/>
              <a:t>7</a:t>
            </a:fld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5A36F9F-D685-A7EA-B6F4-B65C0E463EB8}"/>
              </a:ext>
            </a:extLst>
          </p:cNvPr>
          <p:cNvSpPr txBox="1"/>
          <p:nvPr/>
        </p:nvSpPr>
        <p:spPr>
          <a:xfrm>
            <a:off x="1526796" y="93721"/>
            <a:ext cx="83664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buSzPts val="1200"/>
              <a:tabLst>
                <a:tab pos="1424305" algn="l"/>
              </a:tabLst>
            </a:pPr>
            <a:r>
              <a:rPr lang="ru-RU" sz="2400" b="1" dirty="0">
                <a:solidFill>
                  <a:srgbClr val="7030A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Выбор программы и группы для обучения ребенка</a:t>
            </a:r>
            <a:endParaRPr lang="ru-RU" sz="2400" b="1" spc="-5" dirty="0">
              <a:solidFill>
                <a:srgbClr val="7030A0"/>
              </a:solid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49F65F-9300-1AC3-988C-CD1DDA7EADD5}"/>
              </a:ext>
            </a:extLst>
          </p:cNvPr>
          <p:cNvSpPr txBox="1"/>
          <p:nvPr/>
        </p:nvSpPr>
        <p:spPr>
          <a:xfrm>
            <a:off x="510138" y="764026"/>
            <a:ext cx="10992049" cy="9955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5410" marR="67945" indent="449580" algn="just">
              <a:lnSpc>
                <a:spcPct val="97000"/>
              </a:lnSpc>
              <a:spcBef>
                <a:spcPts val="855"/>
              </a:spcBef>
              <a:spcAft>
                <a:spcPts val="0"/>
              </a:spcAft>
            </a:pP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Шаг 1.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Перейти на сайт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«Навигатор дополнительного образования Республики</a:t>
            </a:r>
            <a:r>
              <a:rPr lang="ru-RU" sz="1800" b="1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Крым»</a:t>
            </a:r>
            <a:r>
              <a:rPr lang="ru-RU" sz="20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</a:t>
            </a:r>
            <a:r>
              <a:rPr lang="ru-RU" sz="20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используя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поисковую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строку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браузера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или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перейдя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на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сайт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по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прямой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ссылке:</a:t>
            </a:r>
            <a:r>
              <a:rPr lang="ru-RU" sz="1800" spc="5" dirty="0">
                <a:effectLst/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ru-RU" sz="1800" u="sng" dirty="0">
                <a:solidFill>
                  <a:srgbClr val="0000FF"/>
                </a:solidFill>
                <a:effectLst/>
                <a:uFill>
                  <a:solidFill>
                    <a:srgbClr val="0000FF"/>
                  </a:solidFill>
                </a:u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  <a:hlinkClick r:id="rId2"/>
              </a:rPr>
              <a:t>https://р82.навигатор.дети</a:t>
            </a:r>
            <a:endParaRPr lang="ru-RU" sz="1800" u="sng" dirty="0">
              <a:solidFill>
                <a:srgbClr val="0000FF"/>
              </a:solidFill>
              <a:effectLst/>
              <a:uFill>
                <a:solidFill>
                  <a:srgbClr val="0000FF"/>
                </a:solidFill>
              </a:uFill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554990" algn="just">
              <a:spcBef>
                <a:spcPts val="725"/>
              </a:spcBef>
              <a:spcAft>
                <a:spcPts val="0"/>
              </a:spcAft>
            </a:pPr>
            <a:endParaRPr lang="ru-RU" sz="1600" dirty="0">
              <a:effectLst/>
              <a:latin typeface="Tahoma" panose="020B0604030504040204" pitchFamily="34" charset="0"/>
              <a:ea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39437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954</TotalTime>
  <Words>478</Words>
  <Application>Microsoft Office PowerPoint</Application>
  <PresentationFormat>Широкоэкранный</PresentationFormat>
  <Paragraphs>64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itiso1</dc:creator>
  <cp:lastModifiedBy>Ольга Шеманская</cp:lastModifiedBy>
  <cp:revision>17</cp:revision>
  <dcterms:created xsi:type="dcterms:W3CDTF">2023-03-10T11:54:03Z</dcterms:created>
  <dcterms:modified xsi:type="dcterms:W3CDTF">2023-06-23T11:34:47Z</dcterms:modified>
</cp:coreProperties>
</file>